
<file path=[Content_Types].xml><?xml version="1.0" encoding="utf-8"?>
<Types xmlns="http://schemas.openxmlformats.org/package/2006/content-types">
  <Default Extension="bin" ContentType="application/vnd.openxmlformats-officedocument.oleObject"/>
  <Default Extension="png" ContentType="image/png"/>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tags/tag2.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17"/>
  </p:notesMasterIdLst>
  <p:handoutMasterIdLst>
    <p:handoutMasterId r:id="rId18"/>
  </p:handoutMasterIdLst>
  <p:sldIdLst>
    <p:sldId id="340" r:id="rId2"/>
    <p:sldId id="463" r:id="rId3"/>
    <p:sldId id="453" r:id="rId4"/>
    <p:sldId id="461" r:id="rId5"/>
    <p:sldId id="455" r:id="rId6"/>
    <p:sldId id="342" r:id="rId7"/>
    <p:sldId id="454" r:id="rId8"/>
    <p:sldId id="456" r:id="rId9"/>
    <p:sldId id="457" r:id="rId10"/>
    <p:sldId id="464" r:id="rId11"/>
    <p:sldId id="443" r:id="rId12"/>
    <p:sldId id="451" r:id="rId13"/>
    <p:sldId id="458" r:id="rId14"/>
    <p:sldId id="449" r:id="rId15"/>
    <p:sldId id="441" r:id="rId16"/>
  </p:sldIdLst>
  <p:sldSz cx="12192000" cy="6858000"/>
  <p:notesSz cx="7315200" cy="9601200"/>
  <p:custDataLst>
    <p:tags r:id="rId19"/>
  </p:custDataLst>
  <p:defaultText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defaultTextStyle>
  <p:extLst>
    <p:ext uri="{EFAFB233-063F-42B5-8137-9DF3F51BA10A}">
      <p15:sldGuideLst xmlns:p15="http://schemas.microsoft.com/office/powerpoint/2012/main">
        <p15:guide id="10" userDrawn="1">
          <p15:clr>
            <a:srgbClr val="A4A3A4"/>
          </p15:clr>
        </p15:guide>
        <p15:guide id="11" orient="horz" pos="2040" userDrawn="1">
          <p15:clr>
            <a:srgbClr val="A4A3A4"/>
          </p15:clr>
        </p15:guide>
        <p15:guide id="12" orient="horz" pos="1440" userDrawn="1">
          <p15:clr>
            <a:srgbClr val="A4A3A4"/>
          </p15:clr>
        </p15:guide>
        <p15:guide id="13" orient="horz" pos="2544" userDrawn="1">
          <p15:clr>
            <a:srgbClr val="A4A3A4"/>
          </p15:clr>
        </p15:guide>
        <p15:guide id="14" orient="horz" pos="4248" userDrawn="1">
          <p15:clr>
            <a:srgbClr val="A4A3A4"/>
          </p15:clr>
        </p15:guide>
        <p15:guide id="15" orient="horz" pos="3600" userDrawn="1">
          <p15:clr>
            <a:srgbClr val="A4A3A4"/>
          </p15:clr>
        </p15:guide>
        <p15:guide id="16" pos="4224" userDrawn="1">
          <p15:clr>
            <a:srgbClr val="A4A3A4"/>
          </p15:clr>
        </p15:guide>
      </p15:sldGuideLst>
    </p:ext>
    <p:ext uri="{2D200454-40CA-4A62-9FC3-DE9A4176ACB9}">
      <p15:notesGuideLst xmlns:p15="http://schemas.microsoft.com/office/powerpoint/2012/main">
        <p15:guide id="1" orient="horz" pos="3024">
          <p15:clr>
            <a:srgbClr val="A4A3A4"/>
          </p15:clr>
        </p15:guide>
        <p15:guide id="2" pos="2304">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Vander Kuur, Cindy K" initials="CV" lastIdx="7" clrIdx="0">
    <p:extLst>
      <p:ext uri="{19B8F6BF-5375-455C-9EA6-DF929625EA0E}">
        <p15:presenceInfo xmlns:p15="http://schemas.microsoft.com/office/powerpoint/2012/main" userId="Vander Kuur, Cindy K" providerId="None"/>
      </p:ext>
    </p:extLst>
  </p:cmAuthor>
  <p:cmAuthor id="2" name="Caswell, William" initials="WC" lastIdx="16" clrIdx="1">
    <p:extLst>
      <p:ext uri="{19B8F6BF-5375-455C-9EA6-DF929625EA0E}">
        <p15:presenceInfo xmlns:p15="http://schemas.microsoft.com/office/powerpoint/2012/main" userId="Caswell, William" providerId="None"/>
      </p:ext>
    </p:extLst>
  </p:cmAuthor>
  <p:cmAuthor id="3" name="Taylor, Peter" initials="PT" lastIdx="8" clrIdx="2">
    <p:extLst>
      <p:ext uri="{19B8F6BF-5375-455C-9EA6-DF929625EA0E}">
        <p15:presenceInfo xmlns:p15="http://schemas.microsoft.com/office/powerpoint/2012/main" userId="Taylor, Pet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2F9F7"/>
    <a:srgbClr val="DDEFE8"/>
    <a:srgbClr val="BDBDBD"/>
    <a:srgbClr val="0097A9"/>
    <a:srgbClr val="000000"/>
    <a:srgbClr val="FFCD00"/>
    <a:srgbClr val="ED8B00"/>
    <a:srgbClr val="DB291C"/>
    <a:srgbClr val="FF9900"/>
    <a:srgbClr val="C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5795" autoAdjust="0"/>
    <p:restoredTop sz="96433" autoAdjust="0"/>
  </p:normalViewPr>
  <p:slideViewPr>
    <p:cSldViewPr snapToGrid="0" showGuides="1">
      <p:cViewPr varScale="1">
        <p:scale>
          <a:sx n="99" d="100"/>
          <a:sy n="99" d="100"/>
        </p:scale>
        <p:origin x="102" y="288"/>
      </p:cViewPr>
      <p:guideLst>
        <p:guide/>
        <p:guide orient="horz" pos="2040"/>
        <p:guide orient="horz" pos="1440"/>
        <p:guide orient="horz" pos="2544"/>
        <p:guide orient="horz" pos="4248"/>
        <p:guide orient="horz" pos="3600"/>
        <p:guide pos="4224"/>
      </p:guideLst>
    </p:cSldViewPr>
  </p:slideViewPr>
  <p:outlineViewPr>
    <p:cViewPr>
      <p:scale>
        <a:sx n="33" d="100"/>
        <a:sy n="33" d="100"/>
      </p:scale>
      <p:origin x="0" y="-59190"/>
    </p:cViewPr>
  </p:outlineViewPr>
  <p:notesTextViewPr>
    <p:cViewPr>
      <p:scale>
        <a:sx n="100" d="100"/>
        <a:sy n="100" d="100"/>
      </p:scale>
      <p:origin x="0" y="0"/>
    </p:cViewPr>
  </p:notesTextViewPr>
  <p:sorterViewPr>
    <p:cViewPr>
      <p:scale>
        <a:sx n="38" d="100"/>
        <a:sy n="38" d="100"/>
      </p:scale>
      <p:origin x="0" y="0"/>
    </p:cViewPr>
  </p:sorterViewPr>
  <p:notesViewPr>
    <p:cSldViewPr snapToGrid="0" showGuides="1">
      <p:cViewPr varScale="1">
        <p:scale>
          <a:sx n="57" d="100"/>
          <a:sy n="57" d="100"/>
        </p:scale>
        <p:origin x="1992" y="90"/>
      </p:cViewPr>
      <p:guideLst>
        <p:guide orient="horz" pos="3024"/>
        <p:guide pos="2304"/>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tags" Target="tags/tag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4" y="1"/>
            <a:ext cx="3170138" cy="479539"/>
          </a:xfrm>
          <a:prstGeom prst="rect">
            <a:avLst/>
          </a:prstGeom>
        </p:spPr>
        <p:txBody>
          <a:bodyPr vert="horz" lIns="90913" tIns="45457" rIns="90913" bIns="45457" rtlCol="0"/>
          <a:lstStyle>
            <a:lvl1pPr algn="l">
              <a:defRPr sz="1100"/>
            </a:lvl1pPr>
          </a:lstStyle>
          <a:p>
            <a:endParaRPr lang="en-US" dirty="0">
              <a:latin typeface="Arial" panose="020B0604020202020204" pitchFamily="34" charset="0"/>
            </a:endParaRPr>
          </a:p>
        </p:txBody>
      </p:sp>
      <p:sp>
        <p:nvSpPr>
          <p:cNvPr id="3" name="Date Placeholder 2"/>
          <p:cNvSpPr>
            <a:spLocks noGrp="1"/>
          </p:cNvSpPr>
          <p:nvPr>
            <p:ph type="dt" sz="quarter" idx="1"/>
          </p:nvPr>
        </p:nvSpPr>
        <p:spPr>
          <a:xfrm>
            <a:off x="4143427" y="1"/>
            <a:ext cx="3170138" cy="479539"/>
          </a:xfrm>
          <a:prstGeom prst="rect">
            <a:avLst/>
          </a:prstGeom>
        </p:spPr>
        <p:txBody>
          <a:bodyPr vert="horz" lIns="90913" tIns="45457" rIns="90913" bIns="45457" rtlCol="0"/>
          <a:lstStyle>
            <a:lvl1pPr algn="r">
              <a:defRPr sz="1100"/>
            </a:lvl1pPr>
          </a:lstStyle>
          <a:p>
            <a:fld id="{B4AD245C-091B-44E2-BFB0-BD94217887F7}" type="datetimeFigureOut">
              <a:rPr lang="en-US" smtClean="0">
                <a:latin typeface="Arial" panose="020B0604020202020204" pitchFamily="34" charset="0"/>
              </a:rPr>
              <a:t>5/16/2017</a:t>
            </a:fld>
            <a:endParaRPr lang="en-US" dirty="0">
              <a:latin typeface="Arial" panose="020B0604020202020204" pitchFamily="34" charset="0"/>
            </a:endParaRPr>
          </a:p>
        </p:txBody>
      </p:sp>
      <p:sp>
        <p:nvSpPr>
          <p:cNvPr id="4" name="Footer Placeholder 3"/>
          <p:cNvSpPr>
            <a:spLocks noGrp="1"/>
          </p:cNvSpPr>
          <p:nvPr>
            <p:ph type="ftr" sz="quarter" idx="2"/>
          </p:nvPr>
        </p:nvSpPr>
        <p:spPr>
          <a:xfrm>
            <a:off x="4" y="9120173"/>
            <a:ext cx="3170138" cy="479539"/>
          </a:xfrm>
          <a:prstGeom prst="rect">
            <a:avLst/>
          </a:prstGeom>
        </p:spPr>
        <p:txBody>
          <a:bodyPr vert="horz" lIns="90913" tIns="45457" rIns="90913" bIns="45457" rtlCol="0" anchor="b"/>
          <a:lstStyle>
            <a:lvl1pPr algn="l">
              <a:defRPr sz="1100"/>
            </a:lvl1pPr>
          </a:lstStyle>
          <a:p>
            <a:endParaRPr lang="en-US" dirty="0">
              <a:latin typeface="Arial" panose="020B0604020202020204" pitchFamily="34" charset="0"/>
            </a:endParaRPr>
          </a:p>
        </p:txBody>
      </p:sp>
      <p:sp>
        <p:nvSpPr>
          <p:cNvPr id="5" name="Slide Number Placeholder 4"/>
          <p:cNvSpPr>
            <a:spLocks noGrp="1"/>
          </p:cNvSpPr>
          <p:nvPr>
            <p:ph type="sldNum" sz="quarter" idx="3"/>
          </p:nvPr>
        </p:nvSpPr>
        <p:spPr>
          <a:xfrm>
            <a:off x="4143427" y="9120173"/>
            <a:ext cx="3170138" cy="479539"/>
          </a:xfrm>
          <a:prstGeom prst="rect">
            <a:avLst/>
          </a:prstGeom>
        </p:spPr>
        <p:txBody>
          <a:bodyPr vert="horz" lIns="90913" tIns="45457" rIns="90913" bIns="45457" rtlCol="0" anchor="b"/>
          <a:lstStyle>
            <a:lvl1pPr algn="r">
              <a:defRPr sz="1100"/>
            </a:lvl1pPr>
          </a:lstStyle>
          <a:p>
            <a:fld id="{9A913F39-CFF6-40F1-84D1-700840B41EAB}" type="slidenum">
              <a:rPr lang="en-US" smtClean="0">
                <a:latin typeface="Arial" panose="020B0604020202020204" pitchFamily="34" charset="0"/>
              </a:rPr>
              <a:t>‹#›</a:t>
            </a:fld>
            <a:endParaRPr lang="en-US" dirty="0">
              <a:latin typeface="Arial" panose="020B0604020202020204" pitchFamily="34" charset="0"/>
            </a:endParaRPr>
          </a:p>
        </p:txBody>
      </p:sp>
    </p:spTree>
    <p:extLst>
      <p:ext uri="{BB962C8B-B14F-4D97-AF65-F5344CB8AC3E}">
        <p14:creationId xmlns:p14="http://schemas.microsoft.com/office/powerpoint/2010/main" val="195481318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3169920" cy="480060"/>
          </a:xfrm>
          <a:prstGeom prst="rect">
            <a:avLst/>
          </a:prstGeom>
        </p:spPr>
        <p:txBody>
          <a:bodyPr vert="horz" lIns="98478" tIns="49238" rIns="98478" bIns="49238" rtlCol="0"/>
          <a:lstStyle>
            <a:lvl1pPr algn="l">
              <a:defRPr sz="1200">
                <a:latin typeface="Arial" panose="020B0604020202020204" pitchFamily="34" charset="0"/>
              </a:defRPr>
            </a:lvl1pPr>
          </a:lstStyle>
          <a:p>
            <a:endParaRPr lang="en-US" dirty="0"/>
          </a:p>
        </p:txBody>
      </p:sp>
      <p:sp>
        <p:nvSpPr>
          <p:cNvPr id="3" name="Date Placeholder 2"/>
          <p:cNvSpPr>
            <a:spLocks noGrp="1"/>
          </p:cNvSpPr>
          <p:nvPr>
            <p:ph type="dt" idx="1"/>
          </p:nvPr>
        </p:nvSpPr>
        <p:spPr>
          <a:xfrm>
            <a:off x="4143589" y="1"/>
            <a:ext cx="3169920" cy="480060"/>
          </a:xfrm>
          <a:prstGeom prst="rect">
            <a:avLst/>
          </a:prstGeom>
        </p:spPr>
        <p:txBody>
          <a:bodyPr vert="horz" lIns="98478" tIns="49238" rIns="98478" bIns="49238" rtlCol="0"/>
          <a:lstStyle>
            <a:lvl1pPr algn="r">
              <a:defRPr sz="1200">
                <a:latin typeface="Arial" panose="020B0604020202020204" pitchFamily="34" charset="0"/>
              </a:defRPr>
            </a:lvl1pPr>
          </a:lstStyle>
          <a:p>
            <a:fld id="{0BA5BBE4-AEA3-489A-A28E-0C2FAF2506E3}" type="datetimeFigureOut">
              <a:rPr lang="en-US" smtClean="0"/>
              <a:pPr/>
              <a:t>5/16/2017</a:t>
            </a:fld>
            <a:endParaRPr lang="en-US" dirty="0"/>
          </a:p>
        </p:txBody>
      </p:sp>
      <p:sp>
        <p:nvSpPr>
          <p:cNvPr id="4" name="Slide Image Placeholder 3"/>
          <p:cNvSpPr>
            <a:spLocks noGrp="1" noRot="1" noChangeAspect="1"/>
          </p:cNvSpPr>
          <p:nvPr>
            <p:ph type="sldImg" idx="2"/>
          </p:nvPr>
        </p:nvSpPr>
        <p:spPr>
          <a:xfrm>
            <a:off x="458788" y="720725"/>
            <a:ext cx="6397625" cy="3598863"/>
          </a:xfrm>
          <a:prstGeom prst="rect">
            <a:avLst/>
          </a:prstGeom>
          <a:noFill/>
          <a:ln w="12700">
            <a:solidFill>
              <a:prstClr val="black"/>
            </a:solidFill>
          </a:ln>
        </p:spPr>
        <p:txBody>
          <a:bodyPr vert="horz" lIns="98478" tIns="49238" rIns="98478" bIns="49238" rtlCol="0" anchor="ctr"/>
          <a:lstStyle/>
          <a:p>
            <a:endParaRPr lang="en-GB" dirty="0"/>
          </a:p>
        </p:txBody>
      </p:sp>
      <p:sp>
        <p:nvSpPr>
          <p:cNvPr id="5" name="Notes Placeholder 4"/>
          <p:cNvSpPr>
            <a:spLocks noGrp="1"/>
          </p:cNvSpPr>
          <p:nvPr>
            <p:ph type="body" sz="quarter" idx="3"/>
          </p:nvPr>
        </p:nvSpPr>
        <p:spPr>
          <a:xfrm>
            <a:off x="731520" y="4560571"/>
            <a:ext cx="5852160" cy="4320540"/>
          </a:xfrm>
          <a:prstGeom prst="rect">
            <a:avLst/>
          </a:prstGeom>
        </p:spPr>
        <p:txBody>
          <a:bodyPr vert="horz" lIns="98478" tIns="49238" rIns="98478" bIns="49238"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4"/>
          </p:nvPr>
        </p:nvSpPr>
        <p:spPr>
          <a:xfrm>
            <a:off x="0" y="9119475"/>
            <a:ext cx="3169920" cy="480060"/>
          </a:xfrm>
          <a:prstGeom prst="rect">
            <a:avLst/>
          </a:prstGeom>
        </p:spPr>
        <p:txBody>
          <a:bodyPr vert="horz" lIns="98478" tIns="49238" rIns="98478" bIns="49238" rtlCol="0" anchor="b"/>
          <a:lstStyle>
            <a:lvl1pPr algn="l">
              <a:defRPr sz="1200">
                <a:latin typeface="Arial" panose="020B0604020202020204" pitchFamily="34" charset="0"/>
              </a:defRPr>
            </a:lvl1pPr>
          </a:lstStyle>
          <a:p>
            <a:endParaRPr lang="en-US" dirty="0"/>
          </a:p>
        </p:txBody>
      </p:sp>
      <p:sp>
        <p:nvSpPr>
          <p:cNvPr id="7" name="Slide Number Placeholder 6"/>
          <p:cNvSpPr>
            <a:spLocks noGrp="1"/>
          </p:cNvSpPr>
          <p:nvPr>
            <p:ph type="sldNum" sz="quarter" idx="5"/>
          </p:nvPr>
        </p:nvSpPr>
        <p:spPr>
          <a:xfrm>
            <a:off x="4143589" y="9119475"/>
            <a:ext cx="3169920" cy="480060"/>
          </a:xfrm>
          <a:prstGeom prst="rect">
            <a:avLst/>
          </a:prstGeom>
        </p:spPr>
        <p:txBody>
          <a:bodyPr vert="horz" lIns="98478" tIns="49238" rIns="98478" bIns="49238" rtlCol="0" anchor="b"/>
          <a:lstStyle>
            <a:lvl1pPr algn="r">
              <a:defRPr sz="1200">
                <a:latin typeface="Arial" panose="020B0604020202020204" pitchFamily="34" charset="0"/>
              </a:defRPr>
            </a:lvl1pPr>
          </a:lstStyle>
          <a:p>
            <a:fld id="{C0F4A2C8-6C88-4E71-83EE-698B9D4FE22F}" type="slidenum">
              <a:rPr lang="en-US" smtClean="0"/>
              <a:pPr/>
              <a:t>‹#›</a:t>
            </a:fld>
            <a:endParaRPr lang="en-US" dirty="0"/>
          </a:p>
        </p:txBody>
      </p:sp>
    </p:spTree>
    <p:extLst>
      <p:ext uri="{BB962C8B-B14F-4D97-AF65-F5344CB8AC3E}">
        <p14:creationId xmlns:p14="http://schemas.microsoft.com/office/powerpoint/2010/main" val="1904730299"/>
      </p:ext>
    </p:extLst>
  </p:cSld>
  <p:clrMap bg1="lt1" tx1="dk1" bg2="lt2" tx2="dk2" accent1="accent1" accent2="accent2" accent3="accent3" accent4="accent4" accent5="accent5" accent6="accent6" hlink="hlink" folHlink="folHlink"/>
  <p:hf hdr="0" ftr="0" dt="0"/>
  <p:notesStyle>
    <a:lvl1pPr marL="0" algn="l" defTabSz="1219170" rtl="0" eaLnBrk="1" latinLnBrk="0" hangingPunct="1">
      <a:defRPr sz="1600" kern="1200">
        <a:solidFill>
          <a:schemeClr val="tx1"/>
        </a:solidFill>
        <a:latin typeface="Arial" panose="020B0604020202020204" pitchFamily="34" charset="0"/>
        <a:ea typeface="+mn-ea"/>
        <a:cs typeface="+mn-cs"/>
      </a:defRPr>
    </a:lvl1pPr>
    <a:lvl2pPr marL="609585" algn="l" defTabSz="1219170" rtl="0" eaLnBrk="1" latinLnBrk="0" hangingPunct="1">
      <a:defRPr sz="1600" kern="1200">
        <a:solidFill>
          <a:schemeClr val="tx1"/>
        </a:solidFill>
        <a:latin typeface="Arial" panose="020B0604020202020204" pitchFamily="34" charset="0"/>
        <a:ea typeface="+mn-ea"/>
        <a:cs typeface="+mn-cs"/>
      </a:defRPr>
    </a:lvl2pPr>
    <a:lvl3pPr marL="1219170" algn="l" defTabSz="1219170" rtl="0" eaLnBrk="1" latinLnBrk="0" hangingPunct="1">
      <a:defRPr sz="1600" kern="1200">
        <a:solidFill>
          <a:schemeClr val="tx1"/>
        </a:solidFill>
        <a:latin typeface="Arial" panose="020B0604020202020204" pitchFamily="34" charset="0"/>
        <a:ea typeface="+mn-ea"/>
        <a:cs typeface="+mn-cs"/>
      </a:defRPr>
    </a:lvl3pPr>
    <a:lvl4pPr marL="1828754" algn="l" defTabSz="1219170" rtl="0" eaLnBrk="1" latinLnBrk="0" hangingPunct="1">
      <a:defRPr sz="1600" kern="1200">
        <a:solidFill>
          <a:schemeClr val="tx1"/>
        </a:solidFill>
        <a:latin typeface="Arial" panose="020B0604020202020204" pitchFamily="34" charset="0"/>
        <a:ea typeface="+mn-ea"/>
        <a:cs typeface="+mn-cs"/>
      </a:defRPr>
    </a:lvl4pPr>
    <a:lvl5pPr marL="2438339" algn="l" defTabSz="1219170" rtl="0" eaLnBrk="1" latinLnBrk="0" hangingPunct="1">
      <a:defRPr sz="1600" kern="1200">
        <a:solidFill>
          <a:schemeClr val="tx1"/>
        </a:solidFill>
        <a:latin typeface="Arial" panose="020B0604020202020204" pitchFamily="34" charset="0"/>
        <a:ea typeface="+mn-ea"/>
        <a:cs typeface="+mn-cs"/>
      </a:defRPr>
    </a:lvl5pPr>
    <a:lvl6pPr marL="3047924" algn="l" defTabSz="1219170" rtl="0" eaLnBrk="1" latinLnBrk="0" hangingPunct="1">
      <a:defRPr sz="1600" kern="1200">
        <a:solidFill>
          <a:schemeClr val="tx1"/>
        </a:solidFill>
        <a:latin typeface="+mn-lt"/>
        <a:ea typeface="+mn-ea"/>
        <a:cs typeface="+mn-cs"/>
      </a:defRPr>
    </a:lvl6pPr>
    <a:lvl7pPr marL="3657509" algn="l" defTabSz="1219170" rtl="0" eaLnBrk="1" latinLnBrk="0" hangingPunct="1">
      <a:defRPr sz="1600" kern="1200">
        <a:solidFill>
          <a:schemeClr val="tx1"/>
        </a:solidFill>
        <a:latin typeface="+mn-lt"/>
        <a:ea typeface="+mn-ea"/>
        <a:cs typeface="+mn-cs"/>
      </a:defRPr>
    </a:lvl7pPr>
    <a:lvl8pPr marL="4267093" algn="l" defTabSz="1219170" rtl="0" eaLnBrk="1" latinLnBrk="0" hangingPunct="1">
      <a:defRPr sz="1600" kern="1200">
        <a:solidFill>
          <a:schemeClr val="tx1"/>
        </a:solidFill>
        <a:latin typeface="+mn-lt"/>
        <a:ea typeface="+mn-ea"/>
        <a:cs typeface="+mn-cs"/>
      </a:defRPr>
    </a:lvl8pPr>
    <a:lvl9pPr marL="4876678" algn="l" defTabSz="1219170" rtl="0" eaLnBrk="1" latinLnBrk="0" hangingPunct="1">
      <a:defRPr sz="16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8788" y="720725"/>
            <a:ext cx="6397625" cy="3598863"/>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C0F4A2C8-6C88-4E71-83EE-698B9D4FE22F}" type="slidenum">
              <a:rPr lang="en-US" smtClean="0"/>
              <a:pPr/>
              <a:t>1</a:t>
            </a:fld>
            <a:endParaRPr lang="en-US" dirty="0"/>
          </a:p>
        </p:txBody>
      </p:sp>
    </p:spTree>
    <p:extLst>
      <p:ext uri="{BB962C8B-B14F-4D97-AF65-F5344CB8AC3E}">
        <p14:creationId xmlns:p14="http://schemas.microsoft.com/office/powerpoint/2010/main" val="379783660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8788" y="720725"/>
            <a:ext cx="6397625" cy="3598863"/>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C0F4A2C8-6C88-4E71-83EE-698B9D4FE22F}" type="slidenum">
              <a:rPr lang="en-US" smtClean="0"/>
              <a:pPr/>
              <a:t>11</a:t>
            </a:fld>
            <a:endParaRPr lang="en-US" dirty="0"/>
          </a:p>
        </p:txBody>
      </p:sp>
    </p:spTree>
    <p:extLst>
      <p:ext uri="{BB962C8B-B14F-4D97-AF65-F5344CB8AC3E}">
        <p14:creationId xmlns:p14="http://schemas.microsoft.com/office/powerpoint/2010/main" val="62322360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8788" y="720725"/>
            <a:ext cx="6397625" cy="3598863"/>
          </a:xfrm>
        </p:spPr>
      </p:sp>
      <p:sp>
        <p:nvSpPr>
          <p:cNvPr id="3" name="Notes Placeholder 2"/>
          <p:cNvSpPr>
            <a:spLocks noGrp="1"/>
          </p:cNvSpPr>
          <p:nvPr>
            <p:ph type="body" idx="1"/>
          </p:nvPr>
        </p:nvSpPr>
        <p:spPr/>
        <p:txBody>
          <a:bodyPr/>
          <a:lstStyle/>
          <a:p>
            <a:r>
              <a:rPr lang="en-US" dirty="0" smtClean="0"/>
              <a:t>Blockchain, like any technology, is: </a:t>
            </a:r>
          </a:p>
          <a:p>
            <a:r>
              <a:rPr lang="en-US" dirty="0" smtClean="0"/>
              <a:t>-A likely target for hacking </a:t>
            </a:r>
          </a:p>
          <a:p>
            <a:r>
              <a:rPr lang="en-US" dirty="0" smtClean="0"/>
              <a:t>-Susceptible to human error (e.g., gaps in code) </a:t>
            </a:r>
          </a:p>
          <a:p>
            <a:r>
              <a:rPr lang="en-US" dirty="0" smtClean="0"/>
              <a:t>-Hacking events reveal the potential for challenges around the immutability of the blockchain – once transactions are recorded, they cannot be reversed</a:t>
            </a:r>
          </a:p>
          <a:p>
            <a:endParaRPr lang="en-GB" dirty="0"/>
          </a:p>
        </p:txBody>
      </p:sp>
      <p:sp>
        <p:nvSpPr>
          <p:cNvPr id="4" name="Slide Number Placeholder 3"/>
          <p:cNvSpPr>
            <a:spLocks noGrp="1"/>
          </p:cNvSpPr>
          <p:nvPr>
            <p:ph type="sldNum" sz="quarter" idx="10"/>
          </p:nvPr>
        </p:nvSpPr>
        <p:spPr/>
        <p:txBody>
          <a:bodyPr/>
          <a:lstStyle/>
          <a:p>
            <a:fld id="{C0F4A2C8-6C88-4E71-83EE-698B9D4FE22F}" type="slidenum">
              <a:rPr lang="en-US" smtClean="0"/>
              <a:pPr/>
              <a:t>14</a:t>
            </a:fld>
            <a:endParaRPr lang="en-US" dirty="0"/>
          </a:p>
        </p:txBody>
      </p:sp>
    </p:spTree>
    <p:extLst>
      <p:ext uri="{BB962C8B-B14F-4D97-AF65-F5344CB8AC3E}">
        <p14:creationId xmlns:p14="http://schemas.microsoft.com/office/powerpoint/2010/main" val="349952518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C0F4A2C8-6C88-4E71-83EE-698B9D4FE22F}" type="slidenum">
              <a:rPr lang="en-US" smtClean="0"/>
              <a:pPr/>
              <a:t>2</a:t>
            </a:fld>
            <a:endParaRPr lang="en-US" dirty="0"/>
          </a:p>
        </p:txBody>
      </p:sp>
    </p:spTree>
    <p:extLst>
      <p:ext uri="{BB962C8B-B14F-4D97-AF65-F5344CB8AC3E}">
        <p14:creationId xmlns:p14="http://schemas.microsoft.com/office/powerpoint/2010/main" val="184291311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C0F4A2C8-6C88-4E71-83EE-698B9D4FE22F}" type="slidenum">
              <a:rPr lang="en-US" smtClean="0"/>
              <a:pPr/>
              <a:t>3</a:t>
            </a:fld>
            <a:endParaRPr lang="en-US" dirty="0"/>
          </a:p>
        </p:txBody>
      </p:sp>
    </p:spTree>
    <p:extLst>
      <p:ext uri="{BB962C8B-B14F-4D97-AF65-F5344CB8AC3E}">
        <p14:creationId xmlns:p14="http://schemas.microsoft.com/office/powerpoint/2010/main" val="244015897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C0F4A2C8-6C88-4E71-83EE-698B9D4FE22F}" type="slidenum">
              <a:rPr lang="en-US" smtClean="0"/>
              <a:pPr/>
              <a:t>5</a:t>
            </a:fld>
            <a:endParaRPr lang="en-US" dirty="0"/>
          </a:p>
        </p:txBody>
      </p:sp>
    </p:spTree>
    <p:extLst>
      <p:ext uri="{BB962C8B-B14F-4D97-AF65-F5344CB8AC3E}">
        <p14:creationId xmlns:p14="http://schemas.microsoft.com/office/powerpoint/2010/main" val="343775118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8788" y="720725"/>
            <a:ext cx="6397625" cy="3598863"/>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C0F4A2C8-6C88-4E71-83EE-698B9D4FE22F}" type="slidenum">
              <a:rPr lang="en-US" smtClean="0"/>
              <a:pPr/>
              <a:t>6</a:t>
            </a:fld>
            <a:endParaRPr lang="en-US" dirty="0"/>
          </a:p>
        </p:txBody>
      </p:sp>
    </p:spTree>
    <p:extLst>
      <p:ext uri="{BB962C8B-B14F-4D97-AF65-F5344CB8AC3E}">
        <p14:creationId xmlns:p14="http://schemas.microsoft.com/office/powerpoint/2010/main" val="389434159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C0F4A2C8-6C88-4E71-83EE-698B9D4FE22F}" type="slidenum">
              <a:rPr lang="en-US" smtClean="0"/>
              <a:pPr/>
              <a:t>7</a:t>
            </a:fld>
            <a:endParaRPr lang="en-US" dirty="0"/>
          </a:p>
        </p:txBody>
      </p:sp>
    </p:spTree>
    <p:extLst>
      <p:ext uri="{BB962C8B-B14F-4D97-AF65-F5344CB8AC3E}">
        <p14:creationId xmlns:p14="http://schemas.microsoft.com/office/powerpoint/2010/main" val="350790815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C0F4A2C8-6C88-4E71-83EE-698B9D4FE22F}" type="slidenum">
              <a:rPr lang="en-US" smtClean="0"/>
              <a:pPr/>
              <a:t>8</a:t>
            </a:fld>
            <a:endParaRPr lang="en-US" dirty="0"/>
          </a:p>
        </p:txBody>
      </p:sp>
    </p:spTree>
    <p:extLst>
      <p:ext uri="{BB962C8B-B14F-4D97-AF65-F5344CB8AC3E}">
        <p14:creationId xmlns:p14="http://schemas.microsoft.com/office/powerpoint/2010/main" val="147375817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C0F4A2C8-6C88-4E71-83EE-698B9D4FE22F}" type="slidenum">
              <a:rPr lang="en-US" smtClean="0"/>
              <a:pPr/>
              <a:t>9</a:t>
            </a:fld>
            <a:endParaRPr lang="en-US" dirty="0"/>
          </a:p>
        </p:txBody>
      </p:sp>
    </p:spTree>
    <p:extLst>
      <p:ext uri="{BB962C8B-B14F-4D97-AF65-F5344CB8AC3E}">
        <p14:creationId xmlns:p14="http://schemas.microsoft.com/office/powerpoint/2010/main" val="175355225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C0F4A2C8-6C88-4E71-83EE-698B9D4FE22F}" type="slidenum">
              <a:rPr lang="en-US" smtClean="0"/>
              <a:pPr/>
              <a:t>10</a:t>
            </a:fld>
            <a:endParaRPr lang="en-US" dirty="0"/>
          </a:p>
        </p:txBody>
      </p:sp>
    </p:spTree>
    <p:extLst>
      <p:ext uri="{BB962C8B-B14F-4D97-AF65-F5344CB8AC3E}">
        <p14:creationId xmlns:p14="http://schemas.microsoft.com/office/powerpoint/2010/main" val="267986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 Black">
    <p:bg bwMode="gray">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bwMode="gray">
          <a:xfrm>
            <a:off x="475200" y="5845180"/>
            <a:ext cx="5592011" cy="505645"/>
          </a:xfrm>
          <a:prstGeom prst="rect">
            <a:avLst/>
          </a:prstGeom>
        </p:spPr>
        <p:txBody>
          <a:bodyPr lIns="0" tIns="0" rIns="0" bIns="0" anchor="b" anchorCtr="0">
            <a:noAutofit/>
          </a:bodyPr>
          <a:lstStyle>
            <a:lvl1pPr marL="0" indent="0" algn="l">
              <a:lnSpc>
                <a:spcPct val="100000"/>
              </a:lnSpc>
              <a:spcAft>
                <a:spcPts val="0"/>
              </a:spcAft>
              <a:buNone/>
              <a:defRPr sz="1800" b="1">
                <a:solidFill>
                  <a:schemeClr val="bg1"/>
                </a:solidFill>
              </a:defRPr>
            </a:lvl1pPr>
            <a:lvl2pPr marL="0" indent="0" algn="l">
              <a:buNone/>
              <a:defRPr sz="1600" b="0">
                <a:solidFill>
                  <a:schemeClr val="bg1"/>
                </a:solidFill>
              </a:defRPr>
            </a:lvl2pPr>
            <a:lvl3pPr marL="1219170" indent="0" algn="ctr">
              <a:buNone/>
              <a:defRPr sz="2400"/>
            </a:lvl3pPr>
            <a:lvl4pPr marL="1828754" indent="0" algn="ctr">
              <a:buNone/>
              <a:defRPr sz="2133"/>
            </a:lvl4pPr>
            <a:lvl5pPr marL="2438339" indent="0" algn="ctr">
              <a:buNone/>
              <a:defRPr sz="2133"/>
            </a:lvl5pPr>
            <a:lvl6pPr marL="3047924" indent="0" algn="ctr">
              <a:buNone/>
              <a:defRPr sz="2133"/>
            </a:lvl6pPr>
            <a:lvl7pPr marL="3657509" indent="0" algn="ctr">
              <a:buNone/>
              <a:defRPr sz="2133"/>
            </a:lvl7pPr>
            <a:lvl8pPr marL="4267093" indent="0" algn="ctr">
              <a:buNone/>
              <a:defRPr sz="2133"/>
            </a:lvl8pPr>
            <a:lvl9pPr marL="4876678" indent="0" algn="ctr">
              <a:buNone/>
              <a:defRPr sz="2133"/>
            </a:lvl9pPr>
          </a:lstStyle>
          <a:p>
            <a:r>
              <a:rPr lang="en-US" noProof="0" dirty="0"/>
              <a:t>Click to edit Master title style</a:t>
            </a:r>
          </a:p>
          <a:p>
            <a:pPr lvl="1"/>
            <a:r>
              <a:rPr lang="en-US" noProof="0" dirty="0"/>
              <a:t>Click to edit Master subtitle style</a:t>
            </a:r>
          </a:p>
        </p:txBody>
      </p:sp>
      <p:sp>
        <p:nvSpPr>
          <p:cNvPr id="5" name="Text Placeholder 4"/>
          <p:cNvSpPr>
            <a:spLocks noGrp="1"/>
          </p:cNvSpPr>
          <p:nvPr>
            <p:ph type="body" sz="quarter" idx="10"/>
          </p:nvPr>
        </p:nvSpPr>
        <p:spPr>
          <a:xfrm>
            <a:off x="475200" y="6362699"/>
            <a:ext cx="5594349" cy="298451"/>
          </a:xfrm>
          <a:prstGeom prst="rect">
            <a:avLst/>
          </a:prstGeom>
        </p:spPr>
        <p:txBody>
          <a:bodyPr/>
          <a:lstStyle>
            <a:lvl1pPr>
              <a:spcAft>
                <a:spcPts val="0"/>
              </a:spcAft>
              <a:defRPr sz="1050">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noProof="0" smtClean="0"/>
              <a:t>Click to edit Master text styles</a:t>
            </a:r>
          </a:p>
        </p:txBody>
      </p:sp>
      <p:grpSp>
        <p:nvGrpSpPr>
          <p:cNvPr id="22" name="Group 21"/>
          <p:cNvGrpSpPr>
            <a:grpSpLocks noChangeAspect="1"/>
          </p:cNvGrpSpPr>
          <p:nvPr userDrawn="1"/>
        </p:nvGrpSpPr>
        <p:grpSpPr>
          <a:xfrm>
            <a:off x="469900" y="457761"/>
            <a:ext cx="1998000" cy="374400"/>
            <a:chOff x="398463" y="404813"/>
            <a:chExt cx="1627187" cy="307976"/>
          </a:xfrm>
          <a:solidFill>
            <a:schemeClr val="tx1"/>
          </a:solidFill>
        </p:grpSpPr>
        <p:sp>
          <p:nvSpPr>
            <p:cNvPr id="23" name="Oval 5"/>
            <p:cNvSpPr>
              <a:spLocks noChangeArrowheads="1"/>
            </p:cNvSpPr>
            <p:nvPr userDrawn="1"/>
          </p:nvSpPr>
          <p:spPr bwMode="auto">
            <a:xfrm>
              <a:off x="1938338" y="625476"/>
              <a:ext cx="87312" cy="87313"/>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600" dirty="0">
                <a:solidFill>
                  <a:schemeClr val="bg1"/>
                </a:solidFill>
              </a:endParaRPr>
            </a:p>
          </p:txBody>
        </p:sp>
        <p:sp>
          <p:nvSpPr>
            <p:cNvPr id="24" name="Freeform 6"/>
            <p:cNvSpPr>
              <a:spLocks noEditPoints="1"/>
            </p:cNvSpPr>
            <p:nvPr userDrawn="1"/>
          </p:nvSpPr>
          <p:spPr bwMode="auto">
            <a:xfrm>
              <a:off x="398463" y="406401"/>
              <a:ext cx="247650" cy="301625"/>
            </a:xfrm>
            <a:custGeom>
              <a:avLst/>
              <a:gdLst>
                <a:gd name="T0" fmla="*/ 287 w 287"/>
                <a:gd name="T1" fmla="*/ 166 h 347"/>
                <a:gd name="T2" fmla="*/ 240 w 287"/>
                <a:gd name="T3" fmla="*/ 300 h 347"/>
                <a:gd name="T4" fmla="*/ 109 w 287"/>
                <a:gd name="T5" fmla="*/ 347 h 347"/>
                <a:gd name="T6" fmla="*/ 0 w 287"/>
                <a:gd name="T7" fmla="*/ 347 h 347"/>
                <a:gd name="T8" fmla="*/ 0 w 287"/>
                <a:gd name="T9" fmla="*/ 0 h 347"/>
                <a:gd name="T10" fmla="*/ 117 w 287"/>
                <a:gd name="T11" fmla="*/ 0 h 347"/>
                <a:gd name="T12" fmla="*/ 243 w 287"/>
                <a:gd name="T13" fmla="*/ 43 h 347"/>
                <a:gd name="T14" fmla="*/ 287 w 287"/>
                <a:gd name="T15" fmla="*/ 166 h 347"/>
                <a:gd name="T16" fmla="*/ 192 w 287"/>
                <a:gd name="T17" fmla="*/ 170 h 347"/>
                <a:gd name="T18" fmla="*/ 174 w 287"/>
                <a:gd name="T19" fmla="*/ 99 h 347"/>
                <a:gd name="T20" fmla="*/ 118 w 287"/>
                <a:gd name="T21" fmla="*/ 76 h 347"/>
                <a:gd name="T22" fmla="*/ 91 w 287"/>
                <a:gd name="T23" fmla="*/ 76 h 347"/>
                <a:gd name="T24" fmla="*/ 91 w 287"/>
                <a:gd name="T25" fmla="*/ 270 h 347"/>
                <a:gd name="T26" fmla="*/ 111 w 287"/>
                <a:gd name="T27" fmla="*/ 270 h 347"/>
                <a:gd name="T28" fmla="*/ 173 w 287"/>
                <a:gd name="T29" fmla="*/ 245 h 347"/>
                <a:gd name="T30" fmla="*/ 192 w 287"/>
                <a:gd name="T31" fmla="*/ 170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7" h="347">
                  <a:moveTo>
                    <a:pt x="287" y="166"/>
                  </a:moveTo>
                  <a:cubicBezTo>
                    <a:pt x="287" y="224"/>
                    <a:pt x="271" y="269"/>
                    <a:pt x="240" y="300"/>
                  </a:cubicBezTo>
                  <a:cubicBezTo>
                    <a:pt x="209" y="331"/>
                    <a:pt x="165" y="347"/>
                    <a:pt x="109" y="347"/>
                  </a:cubicBezTo>
                  <a:cubicBezTo>
                    <a:pt x="0" y="347"/>
                    <a:pt x="0" y="347"/>
                    <a:pt x="0" y="347"/>
                  </a:cubicBezTo>
                  <a:cubicBezTo>
                    <a:pt x="0" y="0"/>
                    <a:pt x="0" y="0"/>
                    <a:pt x="0" y="0"/>
                  </a:cubicBezTo>
                  <a:cubicBezTo>
                    <a:pt x="117" y="0"/>
                    <a:pt x="117" y="0"/>
                    <a:pt x="117" y="0"/>
                  </a:cubicBezTo>
                  <a:cubicBezTo>
                    <a:pt x="171" y="0"/>
                    <a:pt x="213" y="15"/>
                    <a:pt x="243" y="43"/>
                  </a:cubicBezTo>
                  <a:cubicBezTo>
                    <a:pt x="272" y="72"/>
                    <a:pt x="287" y="113"/>
                    <a:pt x="287" y="166"/>
                  </a:cubicBezTo>
                  <a:moveTo>
                    <a:pt x="192" y="170"/>
                  </a:moveTo>
                  <a:cubicBezTo>
                    <a:pt x="192" y="138"/>
                    <a:pt x="186" y="114"/>
                    <a:pt x="174" y="99"/>
                  </a:cubicBezTo>
                  <a:cubicBezTo>
                    <a:pt x="161" y="84"/>
                    <a:pt x="143" y="76"/>
                    <a:pt x="118" y="76"/>
                  </a:cubicBezTo>
                  <a:cubicBezTo>
                    <a:pt x="91" y="76"/>
                    <a:pt x="91" y="76"/>
                    <a:pt x="91" y="76"/>
                  </a:cubicBezTo>
                  <a:cubicBezTo>
                    <a:pt x="91" y="270"/>
                    <a:pt x="91" y="270"/>
                    <a:pt x="91" y="270"/>
                  </a:cubicBezTo>
                  <a:cubicBezTo>
                    <a:pt x="111" y="270"/>
                    <a:pt x="111" y="270"/>
                    <a:pt x="111" y="270"/>
                  </a:cubicBezTo>
                  <a:cubicBezTo>
                    <a:pt x="139" y="270"/>
                    <a:pt x="160" y="262"/>
                    <a:pt x="173" y="245"/>
                  </a:cubicBezTo>
                  <a:cubicBezTo>
                    <a:pt x="186" y="229"/>
                    <a:pt x="192" y="204"/>
                    <a:pt x="192" y="170"/>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600" dirty="0">
                <a:solidFill>
                  <a:schemeClr val="bg1"/>
                </a:solidFill>
              </a:endParaRPr>
            </a:p>
          </p:txBody>
        </p:sp>
        <p:sp>
          <p:nvSpPr>
            <p:cNvPr id="25" name="Rectangle 7"/>
            <p:cNvSpPr>
              <a:spLocks noChangeArrowheads="1"/>
            </p:cNvSpPr>
            <p:nvPr userDrawn="1"/>
          </p:nvSpPr>
          <p:spPr bwMode="auto">
            <a:xfrm>
              <a:off x="906463" y="404813"/>
              <a:ext cx="74612" cy="30321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sz="2600" dirty="0">
                <a:solidFill>
                  <a:schemeClr val="bg1"/>
                </a:solidFill>
              </a:endParaRPr>
            </a:p>
          </p:txBody>
        </p:sp>
        <p:sp>
          <p:nvSpPr>
            <p:cNvPr id="26" name="Freeform 8"/>
            <p:cNvSpPr>
              <a:spLocks noEditPoints="1"/>
            </p:cNvSpPr>
            <p:nvPr userDrawn="1"/>
          </p:nvSpPr>
          <p:spPr bwMode="auto">
            <a:xfrm>
              <a:off x="1011238" y="479426"/>
              <a:ext cx="215900" cy="231775"/>
            </a:xfrm>
            <a:custGeom>
              <a:avLst/>
              <a:gdLst>
                <a:gd name="T0" fmla="*/ 252 w 252"/>
                <a:gd name="T1" fmla="*/ 133 h 267"/>
                <a:gd name="T2" fmla="*/ 218 w 252"/>
                <a:gd name="T3" fmla="*/ 232 h 267"/>
                <a:gd name="T4" fmla="*/ 125 w 252"/>
                <a:gd name="T5" fmla="*/ 267 h 267"/>
                <a:gd name="T6" fmla="*/ 34 w 252"/>
                <a:gd name="T7" fmla="*/ 231 h 267"/>
                <a:gd name="T8" fmla="*/ 0 w 252"/>
                <a:gd name="T9" fmla="*/ 133 h 267"/>
                <a:gd name="T10" fmla="*/ 33 w 252"/>
                <a:gd name="T11" fmla="*/ 35 h 267"/>
                <a:gd name="T12" fmla="*/ 127 w 252"/>
                <a:gd name="T13" fmla="*/ 0 h 267"/>
                <a:gd name="T14" fmla="*/ 192 w 252"/>
                <a:gd name="T15" fmla="*/ 16 h 267"/>
                <a:gd name="T16" fmla="*/ 236 w 252"/>
                <a:gd name="T17" fmla="*/ 63 h 267"/>
                <a:gd name="T18" fmla="*/ 252 w 252"/>
                <a:gd name="T19" fmla="*/ 133 h 267"/>
                <a:gd name="T20" fmla="*/ 88 w 252"/>
                <a:gd name="T21" fmla="*/ 133 h 267"/>
                <a:gd name="T22" fmla="*/ 97 w 252"/>
                <a:gd name="T23" fmla="*/ 184 h 267"/>
                <a:gd name="T24" fmla="*/ 126 w 252"/>
                <a:gd name="T25" fmla="*/ 201 h 267"/>
                <a:gd name="T26" fmla="*/ 155 w 252"/>
                <a:gd name="T27" fmla="*/ 184 h 267"/>
                <a:gd name="T28" fmla="*/ 163 w 252"/>
                <a:gd name="T29" fmla="*/ 133 h 267"/>
                <a:gd name="T30" fmla="*/ 155 w 252"/>
                <a:gd name="T31" fmla="*/ 83 h 267"/>
                <a:gd name="T32" fmla="*/ 126 w 252"/>
                <a:gd name="T33" fmla="*/ 66 h 267"/>
                <a:gd name="T34" fmla="*/ 97 w 252"/>
                <a:gd name="T35" fmla="*/ 83 h 267"/>
                <a:gd name="T36" fmla="*/ 88 w 252"/>
                <a:gd name="T37" fmla="*/ 133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52" h="267">
                  <a:moveTo>
                    <a:pt x="252" y="133"/>
                  </a:moveTo>
                  <a:cubicBezTo>
                    <a:pt x="252" y="175"/>
                    <a:pt x="241" y="208"/>
                    <a:pt x="218" y="232"/>
                  </a:cubicBezTo>
                  <a:cubicBezTo>
                    <a:pt x="196" y="256"/>
                    <a:pt x="165" y="267"/>
                    <a:pt x="125" y="267"/>
                  </a:cubicBezTo>
                  <a:cubicBezTo>
                    <a:pt x="87" y="267"/>
                    <a:pt x="56" y="255"/>
                    <a:pt x="34" y="231"/>
                  </a:cubicBezTo>
                  <a:cubicBezTo>
                    <a:pt x="11" y="207"/>
                    <a:pt x="0" y="174"/>
                    <a:pt x="0" y="133"/>
                  </a:cubicBezTo>
                  <a:cubicBezTo>
                    <a:pt x="0" y="91"/>
                    <a:pt x="11" y="58"/>
                    <a:pt x="33" y="35"/>
                  </a:cubicBezTo>
                  <a:cubicBezTo>
                    <a:pt x="55" y="12"/>
                    <a:pt x="86" y="0"/>
                    <a:pt x="127" y="0"/>
                  </a:cubicBezTo>
                  <a:cubicBezTo>
                    <a:pt x="151" y="0"/>
                    <a:pt x="173" y="5"/>
                    <a:pt x="192" y="16"/>
                  </a:cubicBezTo>
                  <a:cubicBezTo>
                    <a:pt x="211" y="27"/>
                    <a:pt x="226" y="42"/>
                    <a:pt x="236" y="63"/>
                  </a:cubicBezTo>
                  <a:cubicBezTo>
                    <a:pt x="247" y="83"/>
                    <a:pt x="252" y="106"/>
                    <a:pt x="252" y="133"/>
                  </a:cubicBezTo>
                  <a:moveTo>
                    <a:pt x="88" y="133"/>
                  </a:moveTo>
                  <a:cubicBezTo>
                    <a:pt x="88" y="155"/>
                    <a:pt x="91" y="172"/>
                    <a:pt x="97" y="184"/>
                  </a:cubicBezTo>
                  <a:cubicBezTo>
                    <a:pt x="103" y="195"/>
                    <a:pt x="112" y="201"/>
                    <a:pt x="126" y="201"/>
                  </a:cubicBezTo>
                  <a:cubicBezTo>
                    <a:pt x="140" y="201"/>
                    <a:pt x="149" y="195"/>
                    <a:pt x="155" y="184"/>
                  </a:cubicBezTo>
                  <a:cubicBezTo>
                    <a:pt x="160" y="172"/>
                    <a:pt x="163" y="155"/>
                    <a:pt x="163" y="133"/>
                  </a:cubicBezTo>
                  <a:cubicBezTo>
                    <a:pt x="163" y="111"/>
                    <a:pt x="160" y="94"/>
                    <a:pt x="155" y="83"/>
                  </a:cubicBezTo>
                  <a:cubicBezTo>
                    <a:pt x="149" y="72"/>
                    <a:pt x="139" y="66"/>
                    <a:pt x="126" y="66"/>
                  </a:cubicBezTo>
                  <a:cubicBezTo>
                    <a:pt x="112" y="66"/>
                    <a:pt x="103" y="72"/>
                    <a:pt x="97" y="83"/>
                  </a:cubicBezTo>
                  <a:cubicBezTo>
                    <a:pt x="91" y="94"/>
                    <a:pt x="88" y="111"/>
                    <a:pt x="88" y="133"/>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600" dirty="0">
                <a:solidFill>
                  <a:schemeClr val="bg1"/>
                </a:solidFill>
              </a:endParaRPr>
            </a:p>
          </p:txBody>
        </p:sp>
        <p:sp>
          <p:nvSpPr>
            <p:cNvPr id="27" name="Rectangle 9"/>
            <p:cNvSpPr>
              <a:spLocks noChangeArrowheads="1"/>
            </p:cNvSpPr>
            <p:nvPr userDrawn="1"/>
          </p:nvSpPr>
          <p:spPr bwMode="auto">
            <a:xfrm>
              <a:off x="1257300" y="482601"/>
              <a:ext cx="74612" cy="22542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sz="2600" dirty="0">
                <a:solidFill>
                  <a:schemeClr val="bg1"/>
                </a:solidFill>
              </a:endParaRPr>
            </a:p>
          </p:txBody>
        </p:sp>
        <p:sp>
          <p:nvSpPr>
            <p:cNvPr id="28" name="Rectangle 10"/>
            <p:cNvSpPr>
              <a:spLocks noChangeArrowheads="1"/>
            </p:cNvSpPr>
            <p:nvPr userDrawn="1"/>
          </p:nvSpPr>
          <p:spPr bwMode="auto">
            <a:xfrm>
              <a:off x="1257300" y="404813"/>
              <a:ext cx="74612" cy="508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sz="2600" dirty="0">
                <a:solidFill>
                  <a:schemeClr val="bg1"/>
                </a:solidFill>
              </a:endParaRPr>
            </a:p>
          </p:txBody>
        </p:sp>
        <p:sp>
          <p:nvSpPr>
            <p:cNvPr id="29" name="Freeform 11"/>
            <p:cNvSpPr>
              <a:spLocks/>
            </p:cNvSpPr>
            <p:nvPr userDrawn="1"/>
          </p:nvSpPr>
          <p:spPr bwMode="auto">
            <a:xfrm>
              <a:off x="1362075" y="411163"/>
              <a:ext cx="158750" cy="300038"/>
            </a:xfrm>
            <a:custGeom>
              <a:avLst/>
              <a:gdLst>
                <a:gd name="T0" fmla="*/ 142 w 184"/>
                <a:gd name="T1" fmla="*/ 274 h 344"/>
                <a:gd name="T2" fmla="*/ 184 w 184"/>
                <a:gd name="T3" fmla="*/ 265 h 344"/>
                <a:gd name="T4" fmla="*/ 184 w 184"/>
                <a:gd name="T5" fmla="*/ 330 h 344"/>
                <a:gd name="T6" fmla="*/ 150 w 184"/>
                <a:gd name="T7" fmla="*/ 341 h 344"/>
                <a:gd name="T8" fmla="*/ 113 w 184"/>
                <a:gd name="T9" fmla="*/ 344 h 344"/>
                <a:gd name="T10" fmla="*/ 50 w 184"/>
                <a:gd name="T11" fmla="*/ 322 h 344"/>
                <a:gd name="T12" fmla="*/ 30 w 184"/>
                <a:gd name="T13" fmla="*/ 255 h 344"/>
                <a:gd name="T14" fmla="*/ 30 w 184"/>
                <a:gd name="T15" fmla="*/ 148 h 344"/>
                <a:gd name="T16" fmla="*/ 0 w 184"/>
                <a:gd name="T17" fmla="*/ 148 h 344"/>
                <a:gd name="T18" fmla="*/ 0 w 184"/>
                <a:gd name="T19" fmla="*/ 81 h 344"/>
                <a:gd name="T20" fmla="*/ 30 w 184"/>
                <a:gd name="T21" fmla="*/ 81 h 344"/>
                <a:gd name="T22" fmla="*/ 30 w 184"/>
                <a:gd name="T23" fmla="*/ 16 h 344"/>
                <a:gd name="T24" fmla="*/ 118 w 184"/>
                <a:gd name="T25" fmla="*/ 0 h 344"/>
                <a:gd name="T26" fmla="*/ 118 w 184"/>
                <a:gd name="T27" fmla="*/ 81 h 344"/>
                <a:gd name="T28" fmla="*/ 174 w 184"/>
                <a:gd name="T29" fmla="*/ 81 h 344"/>
                <a:gd name="T30" fmla="*/ 174 w 184"/>
                <a:gd name="T31" fmla="*/ 148 h 344"/>
                <a:gd name="T32" fmla="*/ 118 w 184"/>
                <a:gd name="T33" fmla="*/ 148 h 344"/>
                <a:gd name="T34" fmla="*/ 118 w 184"/>
                <a:gd name="T35" fmla="*/ 249 h 344"/>
                <a:gd name="T36" fmla="*/ 142 w 184"/>
                <a:gd name="T37" fmla="*/ 27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4" h="344">
                  <a:moveTo>
                    <a:pt x="142" y="274"/>
                  </a:moveTo>
                  <a:cubicBezTo>
                    <a:pt x="153" y="274"/>
                    <a:pt x="167" y="271"/>
                    <a:pt x="184" y="265"/>
                  </a:cubicBezTo>
                  <a:cubicBezTo>
                    <a:pt x="184" y="330"/>
                    <a:pt x="184" y="330"/>
                    <a:pt x="184" y="330"/>
                  </a:cubicBezTo>
                  <a:cubicBezTo>
                    <a:pt x="172" y="335"/>
                    <a:pt x="161" y="339"/>
                    <a:pt x="150" y="341"/>
                  </a:cubicBezTo>
                  <a:cubicBezTo>
                    <a:pt x="140" y="343"/>
                    <a:pt x="127" y="344"/>
                    <a:pt x="113" y="344"/>
                  </a:cubicBezTo>
                  <a:cubicBezTo>
                    <a:pt x="84" y="344"/>
                    <a:pt x="63" y="337"/>
                    <a:pt x="50" y="322"/>
                  </a:cubicBezTo>
                  <a:cubicBezTo>
                    <a:pt x="37" y="308"/>
                    <a:pt x="30" y="285"/>
                    <a:pt x="30" y="255"/>
                  </a:cubicBezTo>
                  <a:cubicBezTo>
                    <a:pt x="30" y="148"/>
                    <a:pt x="30" y="148"/>
                    <a:pt x="30" y="148"/>
                  </a:cubicBezTo>
                  <a:cubicBezTo>
                    <a:pt x="0" y="148"/>
                    <a:pt x="0" y="148"/>
                    <a:pt x="0" y="148"/>
                  </a:cubicBezTo>
                  <a:cubicBezTo>
                    <a:pt x="0" y="81"/>
                    <a:pt x="0" y="81"/>
                    <a:pt x="0" y="81"/>
                  </a:cubicBezTo>
                  <a:cubicBezTo>
                    <a:pt x="30" y="81"/>
                    <a:pt x="30" y="81"/>
                    <a:pt x="30" y="81"/>
                  </a:cubicBezTo>
                  <a:cubicBezTo>
                    <a:pt x="30" y="16"/>
                    <a:pt x="30" y="16"/>
                    <a:pt x="30" y="16"/>
                  </a:cubicBezTo>
                  <a:cubicBezTo>
                    <a:pt x="118" y="0"/>
                    <a:pt x="118" y="0"/>
                    <a:pt x="118" y="0"/>
                  </a:cubicBezTo>
                  <a:cubicBezTo>
                    <a:pt x="118" y="81"/>
                    <a:pt x="118" y="81"/>
                    <a:pt x="118" y="81"/>
                  </a:cubicBezTo>
                  <a:cubicBezTo>
                    <a:pt x="174" y="81"/>
                    <a:pt x="174" y="81"/>
                    <a:pt x="174" y="81"/>
                  </a:cubicBezTo>
                  <a:cubicBezTo>
                    <a:pt x="174" y="148"/>
                    <a:pt x="174" y="148"/>
                    <a:pt x="174" y="148"/>
                  </a:cubicBezTo>
                  <a:cubicBezTo>
                    <a:pt x="118" y="148"/>
                    <a:pt x="118" y="148"/>
                    <a:pt x="118" y="148"/>
                  </a:cubicBezTo>
                  <a:cubicBezTo>
                    <a:pt x="118" y="249"/>
                    <a:pt x="118" y="249"/>
                    <a:pt x="118" y="249"/>
                  </a:cubicBezTo>
                  <a:cubicBezTo>
                    <a:pt x="118" y="266"/>
                    <a:pt x="126" y="274"/>
                    <a:pt x="142" y="274"/>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600" dirty="0">
                <a:solidFill>
                  <a:schemeClr val="bg1"/>
                </a:solidFill>
              </a:endParaRPr>
            </a:p>
          </p:txBody>
        </p:sp>
        <p:sp>
          <p:nvSpPr>
            <p:cNvPr id="30" name="Freeform 12"/>
            <p:cNvSpPr>
              <a:spLocks/>
            </p:cNvSpPr>
            <p:nvPr userDrawn="1"/>
          </p:nvSpPr>
          <p:spPr bwMode="auto">
            <a:xfrm>
              <a:off x="1535113" y="411163"/>
              <a:ext cx="158750" cy="300038"/>
            </a:xfrm>
            <a:custGeom>
              <a:avLst/>
              <a:gdLst>
                <a:gd name="T0" fmla="*/ 142 w 184"/>
                <a:gd name="T1" fmla="*/ 274 h 344"/>
                <a:gd name="T2" fmla="*/ 184 w 184"/>
                <a:gd name="T3" fmla="*/ 265 h 344"/>
                <a:gd name="T4" fmla="*/ 184 w 184"/>
                <a:gd name="T5" fmla="*/ 330 h 344"/>
                <a:gd name="T6" fmla="*/ 151 w 184"/>
                <a:gd name="T7" fmla="*/ 341 h 344"/>
                <a:gd name="T8" fmla="*/ 114 w 184"/>
                <a:gd name="T9" fmla="*/ 344 h 344"/>
                <a:gd name="T10" fmla="*/ 50 w 184"/>
                <a:gd name="T11" fmla="*/ 322 h 344"/>
                <a:gd name="T12" fmla="*/ 31 w 184"/>
                <a:gd name="T13" fmla="*/ 255 h 344"/>
                <a:gd name="T14" fmla="*/ 31 w 184"/>
                <a:gd name="T15" fmla="*/ 148 h 344"/>
                <a:gd name="T16" fmla="*/ 0 w 184"/>
                <a:gd name="T17" fmla="*/ 148 h 344"/>
                <a:gd name="T18" fmla="*/ 0 w 184"/>
                <a:gd name="T19" fmla="*/ 81 h 344"/>
                <a:gd name="T20" fmla="*/ 31 w 184"/>
                <a:gd name="T21" fmla="*/ 81 h 344"/>
                <a:gd name="T22" fmla="*/ 31 w 184"/>
                <a:gd name="T23" fmla="*/ 15 h 344"/>
                <a:gd name="T24" fmla="*/ 119 w 184"/>
                <a:gd name="T25" fmla="*/ 0 h 344"/>
                <a:gd name="T26" fmla="*/ 119 w 184"/>
                <a:gd name="T27" fmla="*/ 81 h 344"/>
                <a:gd name="T28" fmla="*/ 174 w 184"/>
                <a:gd name="T29" fmla="*/ 81 h 344"/>
                <a:gd name="T30" fmla="*/ 174 w 184"/>
                <a:gd name="T31" fmla="*/ 148 h 344"/>
                <a:gd name="T32" fmla="*/ 119 w 184"/>
                <a:gd name="T33" fmla="*/ 148 h 344"/>
                <a:gd name="T34" fmla="*/ 119 w 184"/>
                <a:gd name="T35" fmla="*/ 249 h 344"/>
                <a:gd name="T36" fmla="*/ 142 w 184"/>
                <a:gd name="T37" fmla="*/ 27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4" h="344">
                  <a:moveTo>
                    <a:pt x="142" y="274"/>
                  </a:moveTo>
                  <a:cubicBezTo>
                    <a:pt x="154" y="274"/>
                    <a:pt x="168" y="271"/>
                    <a:pt x="184" y="265"/>
                  </a:cubicBezTo>
                  <a:cubicBezTo>
                    <a:pt x="184" y="330"/>
                    <a:pt x="184" y="330"/>
                    <a:pt x="184" y="330"/>
                  </a:cubicBezTo>
                  <a:cubicBezTo>
                    <a:pt x="173" y="335"/>
                    <a:pt x="161" y="339"/>
                    <a:pt x="151" y="341"/>
                  </a:cubicBezTo>
                  <a:cubicBezTo>
                    <a:pt x="140" y="343"/>
                    <a:pt x="128" y="344"/>
                    <a:pt x="114" y="344"/>
                  </a:cubicBezTo>
                  <a:cubicBezTo>
                    <a:pt x="84" y="344"/>
                    <a:pt x="63" y="337"/>
                    <a:pt x="50" y="322"/>
                  </a:cubicBezTo>
                  <a:cubicBezTo>
                    <a:pt x="37" y="308"/>
                    <a:pt x="31" y="285"/>
                    <a:pt x="31" y="255"/>
                  </a:cubicBezTo>
                  <a:cubicBezTo>
                    <a:pt x="31" y="148"/>
                    <a:pt x="31" y="148"/>
                    <a:pt x="31" y="148"/>
                  </a:cubicBezTo>
                  <a:cubicBezTo>
                    <a:pt x="0" y="148"/>
                    <a:pt x="0" y="148"/>
                    <a:pt x="0" y="148"/>
                  </a:cubicBezTo>
                  <a:cubicBezTo>
                    <a:pt x="0" y="81"/>
                    <a:pt x="0" y="81"/>
                    <a:pt x="0" y="81"/>
                  </a:cubicBezTo>
                  <a:cubicBezTo>
                    <a:pt x="31" y="81"/>
                    <a:pt x="31" y="81"/>
                    <a:pt x="31" y="81"/>
                  </a:cubicBezTo>
                  <a:cubicBezTo>
                    <a:pt x="31" y="15"/>
                    <a:pt x="31" y="15"/>
                    <a:pt x="31" y="15"/>
                  </a:cubicBezTo>
                  <a:cubicBezTo>
                    <a:pt x="119" y="0"/>
                    <a:pt x="119" y="0"/>
                    <a:pt x="119" y="0"/>
                  </a:cubicBezTo>
                  <a:cubicBezTo>
                    <a:pt x="119" y="81"/>
                    <a:pt x="119" y="81"/>
                    <a:pt x="119" y="81"/>
                  </a:cubicBezTo>
                  <a:cubicBezTo>
                    <a:pt x="174" y="81"/>
                    <a:pt x="174" y="81"/>
                    <a:pt x="174" y="81"/>
                  </a:cubicBezTo>
                  <a:cubicBezTo>
                    <a:pt x="174" y="148"/>
                    <a:pt x="174" y="148"/>
                    <a:pt x="174" y="148"/>
                  </a:cubicBezTo>
                  <a:cubicBezTo>
                    <a:pt x="119" y="148"/>
                    <a:pt x="119" y="148"/>
                    <a:pt x="119" y="148"/>
                  </a:cubicBezTo>
                  <a:cubicBezTo>
                    <a:pt x="119" y="249"/>
                    <a:pt x="119" y="249"/>
                    <a:pt x="119" y="249"/>
                  </a:cubicBezTo>
                  <a:cubicBezTo>
                    <a:pt x="119" y="266"/>
                    <a:pt x="127" y="274"/>
                    <a:pt x="142" y="274"/>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600" dirty="0">
                <a:solidFill>
                  <a:schemeClr val="bg1"/>
                </a:solidFill>
              </a:endParaRPr>
            </a:p>
          </p:txBody>
        </p:sp>
        <p:sp>
          <p:nvSpPr>
            <p:cNvPr id="31" name="Freeform 13"/>
            <p:cNvSpPr>
              <a:spLocks noEditPoints="1"/>
            </p:cNvSpPr>
            <p:nvPr userDrawn="1"/>
          </p:nvSpPr>
          <p:spPr bwMode="auto">
            <a:xfrm>
              <a:off x="1709738" y="479426"/>
              <a:ext cx="211137" cy="231775"/>
            </a:xfrm>
            <a:custGeom>
              <a:avLst/>
              <a:gdLst>
                <a:gd name="T0" fmla="*/ 213 w 244"/>
                <a:gd name="T1" fmla="*/ 30 h 267"/>
                <a:gd name="T2" fmla="*/ 125 w 244"/>
                <a:gd name="T3" fmla="*/ 0 h 267"/>
                <a:gd name="T4" fmla="*/ 33 w 244"/>
                <a:gd name="T5" fmla="*/ 35 h 267"/>
                <a:gd name="T6" fmla="*/ 0 w 244"/>
                <a:gd name="T7" fmla="*/ 135 h 267"/>
                <a:gd name="T8" fmla="*/ 35 w 244"/>
                <a:gd name="T9" fmla="*/ 233 h 267"/>
                <a:gd name="T10" fmla="*/ 133 w 244"/>
                <a:gd name="T11" fmla="*/ 267 h 267"/>
                <a:gd name="T12" fmla="*/ 185 w 244"/>
                <a:gd name="T13" fmla="*/ 263 h 267"/>
                <a:gd name="T14" fmla="*/ 227 w 244"/>
                <a:gd name="T15" fmla="*/ 249 h 267"/>
                <a:gd name="T16" fmla="*/ 214 w 244"/>
                <a:gd name="T17" fmla="*/ 190 h 267"/>
                <a:gd name="T18" fmla="*/ 186 w 244"/>
                <a:gd name="T19" fmla="*/ 200 h 267"/>
                <a:gd name="T20" fmla="*/ 144 w 244"/>
                <a:gd name="T21" fmla="*/ 204 h 267"/>
                <a:gd name="T22" fmla="*/ 104 w 244"/>
                <a:gd name="T23" fmla="*/ 192 h 267"/>
                <a:gd name="T24" fmla="*/ 88 w 244"/>
                <a:gd name="T25" fmla="*/ 158 h 267"/>
                <a:gd name="T26" fmla="*/ 244 w 244"/>
                <a:gd name="T27" fmla="*/ 158 h 267"/>
                <a:gd name="T28" fmla="*/ 244 w 244"/>
                <a:gd name="T29" fmla="*/ 118 h 267"/>
                <a:gd name="T30" fmla="*/ 213 w 244"/>
                <a:gd name="T31" fmla="*/ 30 h 267"/>
                <a:gd name="T32" fmla="*/ 90 w 244"/>
                <a:gd name="T33" fmla="*/ 102 h 267"/>
                <a:gd name="T34" fmla="*/ 102 w 244"/>
                <a:gd name="T35" fmla="*/ 70 h 267"/>
                <a:gd name="T36" fmla="*/ 128 w 244"/>
                <a:gd name="T37" fmla="*/ 61 h 267"/>
                <a:gd name="T38" fmla="*/ 155 w 244"/>
                <a:gd name="T39" fmla="*/ 72 h 267"/>
                <a:gd name="T40" fmla="*/ 165 w 244"/>
                <a:gd name="T41" fmla="*/ 102 h 267"/>
                <a:gd name="T42" fmla="*/ 90 w 244"/>
                <a:gd name="T43" fmla="*/ 102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4" h="267">
                  <a:moveTo>
                    <a:pt x="213" y="30"/>
                  </a:moveTo>
                  <a:cubicBezTo>
                    <a:pt x="192" y="10"/>
                    <a:pt x="163" y="0"/>
                    <a:pt x="125" y="0"/>
                  </a:cubicBezTo>
                  <a:cubicBezTo>
                    <a:pt x="85" y="0"/>
                    <a:pt x="54" y="12"/>
                    <a:pt x="33" y="35"/>
                  </a:cubicBezTo>
                  <a:cubicBezTo>
                    <a:pt x="11" y="58"/>
                    <a:pt x="0" y="92"/>
                    <a:pt x="0" y="135"/>
                  </a:cubicBezTo>
                  <a:cubicBezTo>
                    <a:pt x="0" y="178"/>
                    <a:pt x="12" y="210"/>
                    <a:pt x="35" y="233"/>
                  </a:cubicBezTo>
                  <a:cubicBezTo>
                    <a:pt x="59" y="256"/>
                    <a:pt x="91" y="267"/>
                    <a:pt x="133" y="267"/>
                  </a:cubicBezTo>
                  <a:cubicBezTo>
                    <a:pt x="153" y="267"/>
                    <a:pt x="171" y="266"/>
                    <a:pt x="185" y="263"/>
                  </a:cubicBezTo>
                  <a:cubicBezTo>
                    <a:pt x="200" y="261"/>
                    <a:pt x="214" y="256"/>
                    <a:pt x="227" y="249"/>
                  </a:cubicBezTo>
                  <a:cubicBezTo>
                    <a:pt x="214" y="190"/>
                    <a:pt x="214" y="190"/>
                    <a:pt x="214" y="190"/>
                  </a:cubicBezTo>
                  <a:cubicBezTo>
                    <a:pt x="204" y="194"/>
                    <a:pt x="195" y="197"/>
                    <a:pt x="186" y="200"/>
                  </a:cubicBezTo>
                  <a:cubicBezTo>
                    <a:pt x="173" y="202"/>
                    <a:pt x="159" y="204"/>
                    <a:pt x="144" y="204"/>
                  </a:cubicBezTo>
                  <a:cubicBezTo>
                    <a:pt x="127" y="204"/>
                    <a:pt x="114" y="200"/>
                    <a:pt x="104" y="192"/>
                  </a:cubicBezTo>
                  <a:cubicBezTo>
                    <a:pt x="94" y="183"/>
                    <a:pt x="89" y="172"/>
                    <a:pt x="88" y="158"/>
                  </a:cubicBezTo>
                  <a:cubicBezTo>
                    <a:pt x="244" y="158"/>
                    <a:pt x="244" y="158"/>
                    <a:pt x="244" y="158"/>
                  </a:cubicBezTo>
                  <a:cubicBezTo>
                    <a:pt x="244" y="118"/>
                    <a:pt x="244" y="118"/>
                    <a:pt x="244" y="118"/>
                  </a:cubicBezTo>
                  <a:cubicBezTo>
                    <a:pt x="244" y="80"/>
                    <a:pt x="234" y="51"/>
                    <a:pt x="213" y="30"/>
                  </a:cubicBezTo>
                  <a:moveTo>
                    <a:pt x="90" y="102"/>
                  </a:moveTo>
                  <a:cubicBezTo>
                    <a:pt x="91" y="87"/>
                    <a:pt x="95" y="77"/>
                    <a:pt x="102" y="70"/>
                  </a:cubicBezTo>
                  <a:cubicBezTo>
                    <a:pt x="109" y="64"/>
                    <a:pt x="118" y="61"/>
                    <a:pt x="128" y="61"/>
                  </a:cubicBezTo>
                  <a:cubicBezTo>
                    <a:pt x="139" y="61"/>
                    <a:pt x="148" y="64"/>
                    <a:pt x="155" y="72"/>
                  </a:cubicBezTo>
                  <a:cubicBezTo>
                    <a:pt x="161" y="79"/>
                    <a:pt x="165" y="89"/>
                    <a:pt x="165" y="102"/>
                  </a:cubicBezTo>
                  <a:lnTo>
                    <a:pt x="90" y="102"/>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600" dirty="0">
                <a:solidFill>
                  <a:schemeClr val="bg1"/>
                </a:solidFill>
              </a:endParaRPr>
            </a:p>
          </p:txBody>
        </p:sp>
        <p:sp>
          <p:nvSpPr>
            <p:cNvPr id="32" name="Freeform 14"/>
            <p:cNvSpPr>
              <a:spLocks noEditPoints="1"/>
            </p:cNvSpPr>
            <p:nvPr userDrawn="1"/>
          </p:nvSpPr>
          <p:spPr bwMode="auto">
            <a:xfrm>
              <a:off x="668338" y="479426"/>
              <a:ext cx="209550" cy="231775"/>
            </a:xfrm>
            <a:custGeom>
              <a:avLst/>
              <a:gdLst>
                <a:gd name="T0" fmla="*/ 212 w 243"/>
                <a:gd name="T1" fmla="*/ 30 h 267"/>
                <a:gd name="T2" fmla="*/ 124 w 243"/>
                <a:gd name="T3" fmla="*/ 0 h 267"/>
                <a:gd name="T4" fmla="*/ 32 w 243"/>
                <a:gd name="T5" fmla="*/ 35 h 267"/>
                <a:gd name="T6" fmla="*/ 0 w 243"/>
                <a:gd name="T7" fmla="*/ 135 h 267"/>
                <a:gd name="T8" fmla="*/ 35 w 243"/>
                <a:gd name="T9" fmla="*/ 233 h 267"/>
                <a:gd name="T10" fmla="*/ 132 w 243"/>
                <a:gd name="T11" fmla="*/ 267 h 267"/>
                <a:gd name="T12" fmla="*/ 184 w 243"/>
                <a:gd name="T13" fmla="*/ 263 h 267"/>
                <a:gd name="T14" fmla="*/ 227 w 243"/>
                <a:gd name="T15" fmla="*/ 249 h 267"/>
                <a:gd name="T16" fmla="*/ 213 w 243"/>
                <a:gd name="T17" fmla="*/ 190 h 267"/>
                <a:gd name="T18" fmla="*/ 185 w 243"/>
                <a:gd name="T19" fmla="*/ 200 h 267"/>
                <a:gd name="T20" fmla="*/ 143 w 243"/>
                <a:gd name="T21" fmla="*/ 204 h 267"/>
                <a:gd name="T22" fmla="*/ 103 w 243"/>
                <a:gd name="T23" fmla="*/ 192 h 267"/>
                <a:gd name="T24" fmla="*/ 88 w 243"/>
                <a:gd name="T25" fmla="*/ 158 h 267"/>
                <a:gd name="T26" fmla="*/ 243 w 243"/>
                <a:gd name="T27" fmla="*/ 158 h 267"/>
                <a:gd name="T28" fmla="*/ 243 w 243"/>
                <a:gd name="T29" fmla="*/ 118 h 267"/>
                <a:gd name="T30" fmla="*/ 212 w 243"/>
                <a:gd name="T31" fmla="*/ 30 h 267"/>
                <a:gd name="T32" fmla="*/ 89 w 243"/>
                <a:gd name="T33" fmla="*/ 102 h 267"/>
                <a:gd name="T34" fmla="*/ 102 w 243"/>
                <a:gd name="T35" fmla="*/ 70 h 267"/>
                <a:gd name="T36" fmla="*/ 127 w 243"/>
                <a:gd name="T37" fmla="*/ 61 h 267"/>
                <a:gd name="T38" fmla="*/ 154 w 243"/>
                <a:gd name="T39" fmla="*/ 72 h 267"/>
                <a:gd name="T40" fmla="*/ 164 w 243"/>
                <a:gd name="T41" fmla="*/ 102 h 267"/>
                <a:gd name="T42" fmla="*/ 89 w 243"/>
                <a:gd name="T43" fmla="*/ 102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3" h="267">
                  <a:moveTo>
                    <a:pt x="212" y="30"/>
                  </a:moveTo>
                  <a:cubicBezTo>
                    <a:pt x="191" y="10"/>
                    <a:pt x="162" y="0"/>
                    <a:pt x="124" y="0"/>
                  </a:cubicBezTo>
                  <a:cubicBezTo>
                    <a:pt x="84" y="0"/>
                    <a:pt x="53" y="12"/>
                    <a:pt x="32" y="35"/>
                  </a:cubicBezTo>
                  <a:cubicBezTo>
                    <a:pt x="10" y="58"/>
                    <a:pt x="0" y="92"/>
                    <a:pt x="0" y="135"/>
                  </a:cubicBezTo>
                  <a:cubicBezTo>
                    <a:pt x="0" y="178"/>
                    <a:pt x="11" y="210"/>
                    <a:pt x="35" y="233"/>
                  </a:cubicBezTo>
                  <a:cubicBezTo>
                    <a:pt x="58" y="256"/>
                    <a:pt x="90" y="267"/>
                    <a:pt x="132" y="267"/>
                  </a:cubicBezTo>
                  <a:cubicBezTo>
                    <a:pt x="153" y="267"/>
                    <a:pt x="170" y="266"/>
                    <a:pt x="184" y="263"/>
                  </a:cubicBezTo>
                  <a:cubicBezTo>
                    <a:pt x="199" y="261"/>
                    <a:pt x="213" y="256"/>
                    <a:pt x="227" y="249"/>
                  </a:cubicBezTo>
                  <a:cubicBezTo>
                    <a:pt x="213" y="190"/>
                    <a:pt x="213" y="190"/>
                    <a:pt x="213" y="190"/>
                  </a:cubicBezTo>
                  <a:cubicBezTo>
                    <a:pt x="203" y="194"/>
                    <a:pt x="194" y="197"/>
                    <a:pt x="185" y="200"/>
                  </a:cubicBezTo>
                  <a:cubicBezTo>
                    <a:pt x="172" y="202"/>
                    <a:pt x="158" y="204"/>
                    <a:pt x="143" y="204"/>
                  </a:cubicBezTo>
                  <a:cubicBezTo>
                    <a:pt x="126" y="204"/>
                    <a:pt x="113" y="200"/>
                    <a:pt x="103" y="192"/>
                  </a:cubicBezTo>
                  <a:cubicBezTo>
                    <a:pt x="93" y="183"/>
                    <a:pt x="88" y="172"/>
                    <a:pt x="88" y="158"/>
                  </a:cubicBezTo>
                  <a:cubicBezTo>
                    <a:pt x="243" y="158"/>
                    <a:pt x="243" y="158"/>
                    <a:pt x="243" y="158"/>
                  </a:cubicBezTo>
                  <a:cubicBezTo>
                    <a:pt x="243" y="118"/>
                    <a:pt x="243" y="118"/>
                    <a:pt x="243" y="118"/>
                  </a:cubicBezTo>
                  <a:cubicBezTo>
                    <a:pt x="243" y="80"/>
                    <a:pt x="233" y="51"/>
                    <a:pt x="212" y="30"/>
                  </a:cubicBezTo>
                  <a:moveTo>
                    <a:pt x="89" y="102"/>
                  </a:moveTo>
                  <a:cubicBezTo>
                    <a:pt x="91" y="87"/>
                    <a:pt x="95" y="77"/>
                    <a:pt x="102" y="70"/>
                  </a:cubicBezTo>
                  <a:cubicBezTo>
                    <a:pt x="108" y="64"/>
                    <a:pt x="117" y="61"/>
                    <a:pt x="127" y="61"/>
                  </a:cubicBezTo>
                  <a:cubicBezTo>
                    <a:pt x="138" y="61"/>
                    <a:pt x="147" y="64"/>
                    <a:pt x="154" y="72"/>
                  </a:cubicBezTo>
                  <a:cubicBezTo>
                    <a:pt x="160" y="79"/>
                    <a:pt x="164" y="89"/>
                    <a:pt x="164" y="102"/>
                  </a:cubicBezTo>
                  <a:lnTo>
                    <a:pt x="89" y="102"/>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600" dirty="0">
                <a:solidFill>
                  <a:schemeClr val="bg1"/>
                </a:solidFill>
              </a:endParaRPr>
            </a:p>
          </p:txBody>
        </p:sp>
      </p:grpSp>
      <p:sp>
        <p:nvSpPr>
          <p:cNvPr id="33" name="Picture Placeholder 8"/>
          <p:cNvSpPr>
            <a:spLocks noGrp="1"/>
          </p:cNvSpPr>
          <p:nvPr>
            <p:ph type="pic" sz="quarter" idx="11"/>
          </p:nvPr>
        </p:nvSpPr>
        <p:spPr>
          <a:xfrm>
            <a:off x="3393716" y="727595"/>
            <a:ext cx="5400000" cy="5400000"/>
          </a:xfrm>
          <a:prstGeom prst="rect">
            <a:avLst/>
          </a:prstGeom>
        </p:spPr>
        <p:txBody>
          <a:bodyPr/>
          <a:lstStyle/>
          <a:p>
            <a:r>
              <a:rPr lang="en-US" noProof="0" smtClean="0"/>
              <a:t>Click icon to add picture</a:t>
            </a:r>
            <a:endParaRPr lang="en-US" noProof="0" dirty="0"/>
          </a:p>
        </p:txBody>
      </p:sp>
    </p:spTree>
    <p:extLst>
      <p:ext uri="{BB962C8B-B14F-4D97-AF65-F5344CB8AC3E}">
        <p14:creationId xmlns:p14="http://schemas.microsoft.com/office/powerpoint/2010/main" val="2104557831"/>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extLst mod="1">
    <p:ext uri="{DCECCB84-F9BA-43D5-87BE-67443E8EF086}">
      <p15:sldGuideLst xmlns:p15="http://schemas.microsoft.com/office/powerpoint/2012/main">
        <p15:guide id="1" orient="horz" pos="4088"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Divider - Deloitte white">
    <p:bg bwMode="gray">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gray">
          <a:xfrm>
            <a:off x="469901" y="1705668"/>
            <a:ext cx="10418233" cy="1592403"/>
          </a:xfrm>
        </p:spPr>
        <p:txBody>
          <a:bodyPr anchor="b"/>
          <a:lstStyle>
            <a:lvl1pPr>
              <a:lnSpc>
                <a:spcPct val="95000"/>
              </a:lnSpc>
              <a:defRPr sz="3850" b="1">
                <a:solidFill>
                  <a:schemeClr val="tx1"/>
                </a:solidFill>
                <a:latin typeface="+mj-lt"/>
                <a:ea typeface="Open Sans" panose="020B0606030504020204" pitchFamily="34" charset="0"/>
                <a:cs typeface="Open Sans" panose="020B0606030504020204" pitchFamily="34" charset="0"/>
              </a:defRPr>
            </a:lvl1pPr>
          </a:lstStyle>
          <a:p>
            <a:r>
              <a:rPr lang="en-US" noProof="0" smtClean="0"/>
              <a:t>Click to edit Master title style</a:t>
            </a:r>
            <a:endParaRPr lang="en-US" noProof="0" dirty="0"/>
          </a:p>
        </p:txBody>
      </p:sp>
      <p:sp>
        <p:nvSpPr>
          <p:cNvPr id="3" name="Text Placeholder 2"/>
          <p:cNvSpPr>
            <a:spLocks noGrp="1"/>
          </p:cNvSpPr>
          <p:nvPr>
            <p:ph type="body" idx="1"/>
          </p:nvPr>
        </p:nvSpPr>
        <p:spPr bwMode="gray">
          <a:xfrm>
            <a:off x="469900" y="3429000"/>
            <a:ext cx="10541000" cy="1566532"/>
          </a:xfrm>
        </p:spPr>
        <p:txBody>
          <a:bodyPr lIns="0" tIns="0" rIns="0" bIns="0">
            <a:noAutofit/>
          </a:bodyPr>
          <a:lstStyle>
            <a:lvl1pPr marL="0" indent="0">
              <a:lnSpc>
                <a:spcPct val="95000"/>
              </a:lnSpc>
              <a:spcAft>
                <a:spcPts val="0"/>
              </a:spcAft>
              <a:buNone/>
              <a:defRPr sz="3850">
                <a:solidFill>
                  <a:schemeClr val="tx1"/>
                </a:solidFill>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noProof="0" smtClean="0"/>
              <a:t>Click to edit Master text styles</a:t>
            </a:r>
          </a:p>
        </p:txBody>
      </p:sp>
    </p:spTree>
    <p:extLst>
      <p:ext uri="{BB962C8B-B14F-4D97-AF65-F5344CB8AC3E}">
        <p14:creationId xmlns:p14="http://schemas.microsoft.com/office/powerpoint/2010/main" val="2879515099"/>
      </p:ext>
    </p:extLst>
  </p:cSld>
  <p:clrMapOvr>
    <a:masterClrMapping/>
  </p:clrMapOvr>
  <p:transition>
    <p:fade/>
  </p:transition>
  <p:timing>
    <p:tnLst>
      <p:par>
        <p:cTn id="1" dur="indefinite" restart="never" nodeType="tmRoot"/>
      </p:par>
    </p:tnLst>
  </p:timing>
  <p:extLst mod="1">
    <p:ext uri="{DCECCB84-F9BA-43D5-87BE-67443E8EF086}">
      <p15:sldGuideLst xmlns:p15="http://schemas.microsoft.com/office/powerpoint/2012/main">
        <p15:guide id="1" orient="horz" pos="2160" userDrawn="1">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Key statement dark green">
    <p:bg>
      <p:bgPr>
        <a:solidFill>
          <a:schemeClr val="accent2"/>
        </a:solidFill>
        <a:effectLst/>
      </p:bgPr>
    </p:bg>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480484" y="1590675"/>
            <a:ext cx="9029604" cy="4708525"/>
          </a:xfrm>
          <a:prstGeom prst="rect">
            <a:avLst/>
          </a:prstGeom>
        </p:spPr>
        <p:txBody>
          <a:bodyPr>
            <a:noAutofit/>
          </a:bodyPr>
          <a:lstStyle>
            <a:lvl1pPr>
              <a:spcBef>
                <a:spcPts val="4800"/>
              </a:spcBef>
              <a:defRPr sz="2800">
                <a:solidFill>
                  <a:schemeClr val="bg1"/>
                </a:solidFill>
              </a:defRPr>
            </a:lvl1pPr>
            <a:lvl2pPr marL="609585" indent="-609585">
              <a:defRPr sz="4000">
                <a:solidFill>
                  <a:schemeClr val="bg2"/>
                </a:solidFill>
              </a:defRPr>
            </a:lvl2pPr>
            <a:lvl3pPr>
              <a:defRPr sz="4000">
                <a:solidFill>
                  <a:schemeClr val="bg2"/>
                </a:solidFill>
              </a:defRPr>
            </a:lvl3pPr>
            <a:lvl4pPr>
              <a:defRPr sz="4000">
                <a:solidFill>
                  <a:schemeClr val="bg2"/>
                </a:solidFill>
              </a:defRPr>
            </a:lvl4pPr>
            <a:lvl5pPr>
              <a:defRPr sz="4000">
                <a:solidFill>
                  <a:schemeClr val="bg2"/>
                </a:solidFill>
              </a:defRPr>
            </a:lvl5pPr>
          </a:lstStyle>
          <a:p>
            <a:pPr lvl="0"/>
            <a:r>
              <a:rPr lang="en-US" noProof="0" smtClean="0"/>
              <a:t>Click to edit Master text styles</a:t>
            </a:r>
          </a:p>
        </p:txBody>
      </p:sp>
      <p:sp>
        <p:nvSpPr>
          <p:cNvPr id="9" name="CaseCode"/>
          <p:cNvSpPr txBox="1"/>
          <p:nvPr userDrawn="1"/>
        </p:nvSpPr>
        <p:spPr>
          <a:xfrm>
            <a:off x="6336000" y="6476999"/>
            <a:ext cx="4896560" cy="200055"/>
          </a:xfrm>
          <a:prstGeom prst="rect">
            <a:avLst/>
          </a:prstGeom>
          <a:noFill/>
        </p:spPr>
        <p:txBody>
          <a:bodyPr wrap="square" lIns="0" tIns="0" rIns="0" bIns="0" rtlCol="0">
            <a:spAutoFit/>
          </a:bodyPr>
          <a:lstStyle/>
          <a:p>
            <a:pPr marL="0" indent="0" algn="r">
              <a:spcBef>
                <a:spcPts val="0"/>
              </a:spcBef>
              <a:buSzPct val="100000"/>
              <a:buFont typeface="Arial"/>
              <a:buNone/>
            </a:pPr>
            <a:r>
              <a:rPr lang="en-US" sz="650" noProof="0" dirty="0">
                <a:solidFill>
                  <a:schemeClr val="bg1"/>
                </a:solidFill>
              </a:rPr>
              <a:t>Presentation title</a:t>
            </a:r>
            <a:br>
              <a:rPr lang="en-US" sz="650" noProof="0" dirty="0">
                <a:solidFill>
                  <a:schemeClr val="bg1"/>
                </a:solidFill>
              </a:rPr>
            </a:br>
            <a:r>
              <a:rPr lang="en-US" sz="650" noProof="0" dirty="0">
                <a:solidFill>
                  <a:schemeClr val="bg1"/>
                </a:solidFill>
              </a:rPr>
              <a:t>[To edit, click View &gt; Slide Master &gt; </a:t>
            </a:r>
            <a:r>
              <a:rPr lang="en-US" sz="650" noProof="0" dirty="0" smtClean="0">
                <a:solidFill>
                  <a:schemeClr val="bg1"/>
                </a:solidFill>
              </a:rPr>
              <a:t>Slide master1]</a:t>
            </a:r>
            <a:endParaRPr lang="en-US" sz="650" noProof="0" dirty="0">
              <a:solidFill>
                <a:schemeClr val="bg1"/>
              </a:solidFill>
            </a:endParaRPr>
          </a:p>
        </p:txBody>
      </p:sp>
      <p:sp>
        <p:nvSpPr>
          <p:cNvPr id="13" name="Copyright"/>
          <p:cNvSpPr txBox="1"/>
          <p:nvPr userDrawn="1"/>
        </p:nvSpPr>
        <p:spPr>
          <a:xfrm>
            <a:off x="469900" y="6477000"/>
            <a:ext cx="5355167" cy="100027"/>
          </a:xfrm>
          <a:prstGeom prst="rect">
            <a:avLst/>
          </a:prstGeom>
          <a:noFill/>
        </p:spPr>
        <p:txBody>
          <a:bodyPr wrap="square" lIns="0" tIns="0" rIns="0" bIns="0" rtlCol="0">
            <a:spAutoFit/>
          </a:bodyPr>
          <a:lstStyle/>
          <a:p>
            <a:pPr marL="0" indent="0">
              <a:spcBef>
                <a:spcPts val="800"/>
              </a:spcBef>
              <a:buSzPct val="100000"/>
              <a:buFont typeface="Arial"/>
              <a:buNone/>
            </a:pPr>
            <a:r>
              <a:rPr lang="en-US" sz="650" noProof="0" dirty="0" smtClean="0">
                <a:solidFill>
                  <a:schemeClr val="bg1"/>
                </a:solidFill>
              </a:rPr>
              <a:t>Copyright © 2016 Deloitte Development LLC. All rights reserved.</a:t>
            </a:r>
            <a:endParaRPr lang="en-US" sz="650" noProof="0" dirty="0">
              <a:solidFill>
                <a:schemeClr val="bg1"/>
              </a:solidFill>
            </a:endParaRPr>
          </a:p>
        </p:txBody>
      </p:sp>
      <p:sp>
        <p:nvSpPr>
          <p:cNvPr id="14" name="TextBox 13"/>
          <p:cNvSpPr txBox="1"/>
          <p:nvPr userDrawn="1"/>
        </p:nvSpPr>
        <p:spPr>
          <a:xfrm>
            <a:off x="11414125" y="6477000"/>
            <a:ext cx="307975" cy="100027"/>
          </a:xfrm>
          <a:prstGeom prst="rect">
            <a:avLst/>
          </a:prstGeom>
          <a:noFill/>
        </p:spPr>
        <p:txBody>
          <a:bodyPr wrap="square" lIns="0" tIns="0" rIns="0" bIns="0" rtlCol="0">
            <a:spAutoFit/>
          </a:bodyPr>
          <a:lstStyle/>
          <a:p>
            <a:pPr marL="0" indent="0" algn="r">
              <a:spcBef>
                <a:spcPts val="800"/>
              </a:spcBef>
              <a:buSzPct val="100000"/>
              <a:buFont typeface="Arial"/>
              <a:buNone/>
            </a:pPr>
            <a:fld id="{C58DF478-B544-4ED8-9ED4-6A2648E2D233}" type="slidenum">
              <a:rPr lang="en-US" sz="650" noProof="0" smtClean="0">
                <a:solidFill>
                  <a:schemeClr val="bg1"/>
                </a:solidFill>
              </a:rPr>
              <a:pPr marL="0" indent="0" algn="r">
                <a:spcBef>
                  <a:spcPts val="800"/>
                </a:spcBef>
                <a:buSzPct val="100000"/>
                <a:buFont typeface="Arial"/>
                <a:buNone/>
              </a:pPr>
              <a:t>‹#›</a:t>
            </a:fld>
            <a:endParaRPr lang="en-US" sz="650" noProof="0" dirty="0">
              <a:solidFill>
                <a:schemeClr val="bg1"/>
              </a:solidFill>
            </a:endParaRPr>
          </a:p>
        </p:txBody>
      </p:sp>
    </p:spTree>
    <p:extLst>
      <p:ext uri="{BB962C8B-B14F-4D97-AF65-F5344CB8AC3E}">
        <p14:creationId xmlns:p14="http://schemas.microsoft.com/office/powerpoint/2010/main" val="886881570"/>
      </p:ext>
    </p:extLst>
  </p:cSld>
  <p:clrMapOvr>
    <a:masterClrMapping/>
  </p:clrMapOvr>
  <p:transition>
    <p:fade/>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Key statement dark blue">
    <p:bg>
      <p:bgPr>
        <a:solidFill>
          <a:schemeClr val="accent4"/>
        </a:solidFill>
        <a:effectLst/>
      </p:bgPr>
    </p:bg>
    <p:spTree>
      <p:nvGrpSpPr>
        <p:cNvPr id="1" name=""/>
        <p:cNvGrpSpPr/>
        <p:nvPr/>
      </p:nvGrpSpPr>
      <p:grpSpPr>
        <a:xfrm>
          <a:off x="0" y="0"/>
          <a:ext cx="0" cy="0"/>
          <a:chOff x="0" y="0"/>
          <a:chExt cx="0" cy="0"/>
        </a:xfrm>
      </p:grpSpPr>
      <p:sp>
        <p:nvSpPr>
          <p:cNvPr id="13" name="Text Placeholder 3"/>
          <p:cNvSpPr>
            <a:spLocks noGrp="1"/>
          </p:cNvSpPr>
          <p:nvPr>
            <p:ph type="body" sz="quarter" idx="10"/>
          </p:nvPr>
        </p:nvSpPr>
        <p:spPr>
          <a:xfrm>
            <a:off x="480484" y="1590675"/>
            <a:ext cx="9029604" cy="4708525"/>
          </a:xfrm>
          <a:prstGeom prst="rect">
            <a:avLst/>
          </a:prstGeom>
        </p:spPr>
        <p:txBody>
          <a:bodyPr>
            <a:noAutofit/>
          </a:bodyPr>
          <a:lstStyle>
            <a:lvl1pPr>
              <a:spcBef>
                <a:spcPts val="4800"/>
              </a:spcBef>
              <a:defRPr sz="2800">
                <a:solidFill>
                  <a:schemeClr val="bg1"/>
                </a:solidFill>
              </a:defRPr>
            </a:lvl1pPr>
            <a:lvl2pPr marL="609585" indent="-609585">
              <a:defRPr sz="4000">
                <a:solidFill>
                  <a:schemeClr val="bg2"/>
                </a:solidFill>
              </a:defRPr>
            </a:lvl2pPr>
            <a:lvl3pPr>
              <a:defRPr sz="4000">
                <a:solidFill>
                  <a:schemeClr val="bg2"/>
                </a:solidFill>
              </a:defRPr>
            </a:lvl3pPr>
            <a:lvl4pPr>
              <a:defRPr sz="4000">
                <a:solidFill>
                  <a:schemeClr val="bg2"/>
                </a:solidFill>
              </a:defRPr>
            </a:lvl4pPr>
            <a:lvl5pPr>
              <a:defRPr sz="4000">
                <a:solidFill>
                  <a:schemeClr val="bg2"/>
                </a:solidFill>
              </a:defRPr>
            </a:lvl5pPr>
          </a:lstStyle>
          <a:p>
            <a:pPr lvl="0"/>
            <a:r>
              <a:rPr lang="en-US" noProof="0" smtClean="0"/>
              <a:t>Click to edit Master text styles</a:t>
            </a:r>
          </a:p>
        </p:txBody>
      </p:sp>
      <p:sp>
        <p:nvSpPr>
          <p:cNvPr id="14" name="CaseCode"/>
          <p:cNvSpPr txBox="1"/>
          <p:nvPr userDrawn="1"/>
        </p:nvSpPr>
        <p:spPr>
          <a:xfrm>
            <a:off x="6336000" y="6476999"/>
            <a:ext cx="4896560" cy="200055"/>
          </a:xfrm>
          <a:prstGeom prst="rect">
            <a:avLst/>
          </a:prstGeom>
          <a:noFill/>
        </p:spPr>
        <p:txBody>
          <a:bodyPr wrap="square" lIns="0" tIns="0" rIns="0" bIns="0" rtlCol="0">
            <a:spAutoFit/>
          </a:bodyPr>
          <a:lstStyle/>
          <a:p>
            <a:pPr marL="0" indent="0" algn="r">
              <a:spcBef>
                <a:spcPts val="0"/>
              </a:spcBef>
              <a:buSzPct val="100000"/>
              <a:buFont typeface="Arial"/>
              <a:buNone/>
            </a:pPr>
            <a:r>
              <a:rPr lang="en-US" sz="650" noProof="0" dirty="0">
                <a:solidFill>
                  <a:schemeClr val="bg1"/>
                </a:solidFill>
              </a:rPr>
              <a:t>Presentation title</a:t>
            </a:r>
            <a:br>
              <a:rPr lang="en-US" sz="650" noProof="0" dirty="0">
                <a:solidFill>
                  <a:schemeClr val="bg1"/>
                </a:solidFill>
              </a:rPr>
            </a:br>
            <a:r>
              <a:rPr lang="en-US" sz="650" noProof="0" dirty="0">
                <a:solidFill>
                  <a:schemeClr val="bg1"/>
                </a:solidFill>
              </a:rPr>
              <a:t>[To edit, click View &gt; Slide Master &gt; </a:t>
            </a:r>
            <a:r>
              <a:rPr lang="en-US" sz="650" noProof="0" dirty="0" smtClean="0">
                <a:solidFill>
                  <a:schemeClr val="bg1"/>
                </a:solidFill>
              </a:rPr>
              <a:t>Slide master1]</a:t>
            </a:r>
            <a:endParaRPr lang="en-US" sz="650" noProof="0" dirty="0">
              <a:solidFill>
                <a:schemeClr val="bg1"/>
              </a:solidFill>
            </a:endParaRPr>
          </a:p>
        </p:txBody>
      </p:sp>
      <p:sp>
        <p:nvSpPr>
          <p:cNvPr id="15" name="Copyright"/>
          <p:cNvSpPr txBox="1"/>
          <p:nvPr userDrawn="1"/>
        </p:nvSpPr>
        <p:spPr>
          <a:xfrm>
            <a:off x="469900" y="6477000"/>
            <a:ext cx="5355167" cy="100027"/>
          </a:xfrm>
          <a:prstGeom prst="rect">
            <a:avLst/>
          </a:prstGeom>
          <a:noFill/>
        </p:spPr>
        <p:txBody>
          <a:bodyPr wrap="square" lIns="0" tIns="0" rIns="0" bIns="0" rtlCol="0">
            <a:spAutoFit/>
          </a:bodyPr>
          <a:lstStyle/>
          <a:p>
            <a:pPr marL="0" indent="0">
              <a:spcBef>
                <a:spcPts val="800"/>
              </a:spcBef>
              <a:buSzPct val="100000"/>
              <a:buFont typeface="Arial"/>
              <a:buNone/>
            </a:pPr>
            <a:r>
              <a:rPr lang="en-US" sz="650" noProof="0" dirty="0" smtClean="0">
                <a:solidFill>
                  <a:schemeClr val="bg1"/>
                </a:solidFill>
              </a:rPr>
              <a:t>Copyright © 2016 Deloitte Development LLC. All rights reserved.</a:t>
            </a:r>
            <a:endParaRPr lang="en-US" sz="650" noProof="0" dirty="0">
              <a:solidFill>
                <a:schemeClr val="bg1"/>
              </a:solidFill>
            </a:endParaRPr>
          </a:p>
        </p:txBody>
      </p:sp>
      <p:sp>
        <p:nvSpPr>
          <p:cNvPr id="16" name="TextBox 15"/>
          <p:cNvSpPr txBox="1"/>
          <p:nvPr userDrawn="1"/>
        </p:nvSpPr>
        <p:spPr>
          <a:xfrm>
            <a:off x="11414125" y="6477000"/>
            <a:ext cx="307975" cy="100027"/>
          </a:xfrm>
          <a:prstGeom prst="rect">
            <a:avLst/>
          </a:prstGeom>
          <a:noFill/>
        </p:spPr>
        <p:txBody>
          <a:bodyPr wrap="square" lIns="0" tIns="0" rIns="0" bIns="0" rtlCol="0">
            <a:spAutoFit/>
          </a:bodyPr>
          <a:lstStyle/>
          <a:p>
            <a:pPr marL="0" indent="0" algn="r">
              <a:spcBef>
                <a:spcPts val="800"/>
              </a:spcBef>
              <a:buSzPct val="100000"/>
              <a:buFont typeface="Arial"/>
              <a:buNone/>
            </a:pPr>
            <a:fld id="{C58DF478-B544-4ED8-9ED4-6A2648E2D233}" type="slidenum">
              <a:rPr lang="en-US" sz="650" noProof="0" smtClean="0">
                <a:solidFill>
                  <a:schemeClr val="bg1"/>
                </a:solidFill>
              </a:rPr>
              <a:pPr marL="0" indent="0" algn="r">
                <a:spcBef>
                  <a:spcPts val="800"/>
                </a:spcBef>
                <a:buSzPct val="100000"/>
                <a:buFont typeface="Arial"/>
                <a:buNone/>
              </a:pPr>
              <a:t>‹#›</a:t>
            </a:fld>
            <a:endParaRPr lang="en-US" sz="650" noProof="0" dirty="0">
              <a:solidFill>
                <a:schemeClr val="bg1"/>
              </a:solidFill>
            </a:endParaRPr>
          </a:p>
        </p:txBody>
      </p:sp>
    </p:spTree>
    <p:extLst>
      <p:ext uri="{BB962C8B-B14F-4D97-AF65-F5344CB8AC3E}">
        <p14:creationId xmlns:p14="http://schemas.microsoft.com/office/powerpoint/2010/main" val="1838567645"/>
      </p:ext>
    </p:extLst>
  </p:cSld>
  <p:clrMapOvr>
    <a:masterClrMapping/>
  </p:clrMapOvr>
  <p:transition>
    <p:fade/>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Key statement teal">
    <p:bg>
      <p:bgPr>
        <a:solidFill>
          <a:schemeClr val="accent5"/>
        </a:solidFill>
        <a:effectLst/>
      </p:bgPr>
    </p:bg>
    <p:spTree>
      <p:nvGrpSpPr>
        <p:cNvPr id="1" name=""/>
        <p:cNvGrpSpPr/>
        <p:nvPr/>
      </p:nvGrpSpPr>
      <p:grpSpPr>
        <a:xfrm>
          <a:off x="0" y="0"/>
          <a:ext cx="0" cy="0"/>
          <a:chOff x="0" y="0"/>
          <a:chExt cx="0" cy="0"/>
        </a:xfrm>
      </p:grpSpPr>
      <p:sp>
        <p:nvSpPr>
          <p:cNvPr id="17" name="Text Placeholder 3"/>
          <p:cNvSpPr>
            <a:spLocks noGrp="1"/>
          </p:cNvSpPr>
          <p:nvPr>
            <p:ph type="body" sz="quarter" idx="10"/>
          </p:nvPr>
        </p:nvSpPr>
        <p:spPr>
          <a:xfrm>
            <a:off x="480484" y="1590675"/>
            <a:ext cx="9029604" cy="4708525"/>
          </a:xfrm>
          <a:prstGeom prst="rect">
            <a:avLst/>
          </a:prstGeom>
        </p:spPr>
        <p:txBody>
          <a:bodyPr>
            <a:noAutofit/>
          </a:bodyPr>
          <a:lstStyle>
            <a:lvl1pPr>
              <a:spcBef>
                <a:spcPts val="4800"/>
              </a:spcBef>
              <a:defRPr sz="2800">
                <a:solidFill>
                  <a:schemeClr val="bg1"/>
                </a:solidFill>
              </a:defRPr>
            </a:lvl1pPr>
            <a:lvl2pPr marL="609585" indent="-609585">
              <a:defRPr sz="4000">
                <a:solidFill>
                  <a:schemeClr val="bg2"/>
                </a:solidFill>
              </a:defRPr>
            </a:lvl2pPr>
            <a:lvl3pPr>
              <a:defRPr sz="4000">
                <a:solidFill>
                  <a:schemeClr val="bg2"/>
                </a:solidFill>
              </a:defRPr>
            </a:lvl3pPr>
            <a:lvl4pPr>
              <a:defRPr sz="4000">
                <a:solidFill>
                  <a:schemeClr val="bg2"/>
                </a:solidFill>
              </a:defRPr>
            </a:lvl4pPr>
            <a:lvl5pPr>
              <a:defRPr sz="4000">
                <a:solidFill>
                  <a:schemeClr val="bg2"/>
                </a:solidFill>
              </a:defRPr>
            </a:lvl5pPr>
          </a:lstStyle>
          <a:p>
            <a:pPr lvl="0"/>
            <a:r>
              <a:rPr lang="en-US" noProof="0" smtClean="0"/>
              <a:t>Click to edit Master text styles</a:t>
            </a:r>
          </a:p>
        </p:txBody>
      </p:sp>
      <p:sp>
        <p:nvSpPr>
          <p:cNvPr id="18" name="CaseCode"/>
          <p:cNvSpPr txBox="1"/>
          <p:nvPr userDrawn="1"/>
        </p:nvSpPr>
        <p:spPr>
          <a:xfrm>
            <a:off x="6336000" y="6476999"/>
            <a:ext cx="4896560" cy="200055"/>
          </a:xfrm>
          <a:prstGeom prst="rect">
            <a:avLst/>
          </a:prstGeom>
          <a:noFill/>
        </p:spPr>
        <p:txBody>
          <a:bodyPr wrap="square" lIns="0" tIns="0" rIns="0" bIns="0" rtlCol="0">
            <a:spAutoFit/>
          </a:bodyPr>
          <a:lstStyle/>
          <a:p>
            <a:pPr marL="0" indent="0" algn="r">
              <a:spcBef>
                <a:spcPts val="0"/>
              </a:spcBef>
              <a:buSzPct val="100000"/>
              <a:buFont typeface="Arial"/>
              <a:buNone/>
            </a:pPr>
            <a:r>
              <a:rPr lang="en-US" sz="650" noProof="0" dirty="0">
                <a:solidFill>
                  <a:schemeClr val="bg1"/>
                </a:solidFill>
              </a:rPr>
              <a:t>Presentation title</a:t>
            </a:r>
            <a:br>
              <a:rPr lang="en-US" sz="650" noProof="0" dirty="0">
                <a:solidFill>
                  <a:schemeClr val="bg1"/>
                </a:solidFill>
              </a:rPr>
            </a:br>
            <a:r>
              <a:rPr lang="en-US" sz="650" noProof="0" dirty="0">
                <a:solidFill>
                  <a:schemeClr val="bg1"/>
                </a:solidFill>
              </a:rPr>
              <a:t>[To edit, click View &gt; Slide Master &gt; </a:t>
            </a:r>
            <a:r>
              <a:rPr lang="en-US" sz="650" noProof="0" dirty="0" smtClean="0">
                <a:solidFill>
                  <a:schemeClr val="bg1"/>
                </a:solidFill>
              </a:rPr>
              <a:t>Slide master1]</a:t>
            </a:r>
            <a:endParaRPr lang="en-US" sz="650" noProof="0" dirty="0">
              <a:solidFill>
                <a:schemeClr val="bg1"/>
              </a:solidFill>
            </a:endParaRPr>
          </a:p>
        </p:txBody>
      </p:sp>
      <p:sp>
        <p:nvSpPr>
          <p:cNvPr id="19" name="Copyright"/>
          <p:cNvSpPr txBox="1"/>
          <p:nvPr userDrawn="1"/>
        </p:nvSpPr>
        <p:spPr>
          <a:xfrm>
            <a:off x="469900" y="6477000"/>
            <a:ext cx="5355167" cy="100027"/>
          </a:xfrm>
          <a:prstGeom prst="rect">
            <a:avLst/>
          </a:prstGeom>
          <a:noFill/>
        </p:spPr>
        <p:txBody>
          <a:bodyPr wrap="square" lIns="0" tIns="0" rIns="0" bIns="0" rtlCol="0">
            <a:spAutoFit/>
          </a:bodyPr>
          <a:lstStyle/>
          <a:p>
            <a:pPr marL="0" indent="0">
              <a:spcBef>
                <a:spcPts val="800"/>
              </a:spcBef>
              <a:buSzPct val="100000"/>
              <a:buFont typeface="Arial"/>
              <a:buNone/>
            </a:pPr>
            <a:r>
              <a:rPr lang="en-US" sz="650" noProof="0" dirty="0" smtClean="0">
                <a:solidFill>
                  <a:schemeClr val="bg1"/>
                </a:solidFill>
              </a:rPr>
              <a:t>Copyright © 2016 Deloitte Development LLC. All rights reserved.</a:t>
            </a:r>
            <a:endParaRPr lang="en-US" sz="650" noProof="0" dirty="0">
              <a:solidFill>
                <a:schemeClr val="bg1"/>
              </a:solidFill>
            </a:endParaRPr>
          </a:p>
        </p:txBody>
      </p:sp>
      <p:sp>
        <p:nvSpPr>
          <p:cNvPr id="20" name="TextBox 19"/>
          <p:cNvSpPr txBox="1"/>
          <p:nvPr userDrawn="1"/>
        </p:nvSpPr>
        <p:spPr>
          <a:xfrm>
            <a:off x="11414125" y="6477000"/>
            <a:ext cx="307975" cy="100027"/>
          </a:xfrm>
          <a:prstGeom prst="rect">
            <a:avLst/>
          </a:prstGeom>
          <a:noFill/>
        </p:spPr>
        <p:txBody>
          <a:bodyPr wrap="square" lIns="0" tIns="0" rIns="0" bIns="0" rtlCol="0">
            <a:spAutoFit/>
          </a:bodyPr>
          <a:lstStyle/>
          <a:p>
            <a:pPr marL="0" indent="0" algn="r">
              <a:spcBef>
                <a:spcPts val="800"/>
              </a:spcBef>
              <a:buSzPct val="100000"/>
              <a:buFont typeface="Arial"/>
              <a:buNone/>
            </a:pPr>
            <a:fld id="{C58DF478-B544-4ED8-9ED4-6A2648E2D233}" type="slidenum">
              <a:rPr lang="en-US" sz="650" noProof="0" smtClean="0">
                <a:solidFill>
                  <a:schemeClr val="bg1"/>
                </a:solidFill>
              </a:rPr>
              <a:pPr marL="0" indent="0" algn="r">
                <a:spcBef>
                  <a:spcPts val="800"/>
                </a:spcBef>
                <a:buSzPct val="100000"/>
                <a:buFont typeface="Arial"/>
                <a:buNone/>
              </a:pPr>
              <a:t>‹#›</a:t>
            </a:fld>
            <a:endParaRPr lang="en-US" sz="650" noProof="0" dirty="0">
              <a:solidFill>
                <a:schemeClr val="bg1"/>
              </a:solidFill>
            </a:endParaRPr>
          </a:p>
        </p:txBody>
      </p:sp>
    </p:spTree>
    <p:extLst>
      <p:ext uri="{BB962C8B-B14F-4D97-AF65-F5344CB8AC3E}">
        <p14:creationId xmlns:p14="http://schemas.microsoft.com/office/powerpoint/2010/main" val="126737543"/>
      </p:ext>
    </p:extLst>
  </p:cSld>
  <p:clrMapOvr>
    <a:masterClrMapping/>
  </p:clrMapOvr>
  <p:transition>
    <p:fade/>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Key statement black">
    <p:bg>
      <p:bgPr>
        <a:solidFill>
          <a:schemeClr val="tx1"/>
        </a:solidFill>
        <a:effectLst/>
      </p:bgPr>
    </p:bg>
    <p:spTree>
      <p:nvGrpSpPr>
        <p:cNvPr id="1" name=""/>
        <p:cNvGrpSpPr/>
        <p:nvPr/>
      </p:nvGrpSpPr>
      <p:grpSpPr>
        <a:xfrm>
          <a:off x="0" y="0"/>
          <a:ext cx="0" cy="0"/>
          <a:chOff x="0" y="0"/>
          <a:chExt cx="0" cy="0"/>
        </a:xfrm>
      </p:grpSpPr>
      <p:sp>
        <p:nvSpPr>
          <p:cNvPr id="13" name="Text Placeholder 3"/>
          <p:cNvSpPr>
            <a:spLocks noGrp="1"/>
          </p:cNvSpPr>
          <p:nvPr>
            <p:ph type="body" sz="quarter" idx="10"/>
          </p:nvPr>
        </p:nvSpPr>
        <p:spPr>
          <a:xfrm>
            <a:off x="480484" y="1590675"/>
            <a:ext cx="9029604" cy="4708525"/>
          </a:xfrm>
          <a:prstGeom prst="rect">
            <a:avLst/>
          </a:prstGeom>
        </p:spPr>
        <p:txBody>
          <a:bodyPr>
            <a:noAutofit/>
          </a:bodyPr>
          <a:lstStyle>
            <a:lvl1pPr>
              <a:spcBef>
                <a:spcPts val="4800"/>
              </a:spcBef>
              <a:defRPr sz="2800">
                <a:solidFill>
                  <a:schemeClr val="bg1"/>
                </a:solidFill>
              </a:defRPr>
            </a:lvl1pPr>
            <a:lvl2pPr marL="609585" indent="-609585">
              <a:defRPr sz="4000">
                <a:solidFill>
                  <a:schemeClr val="bg2"/>
                </a:solidFill>
              </a:defRPr>
            </a:lvl2pPr>
            <a:lvl3pPr>
              <a:defRPr sz="4000">
                <a:solidFill>
                  <a:schemeClr val="bg2"/>
                </a:solidFill>
              </a:defRPr>
            </a:lvl3pPr>
            <a:lvl4pPr>
              <a:defRPr sz="4000">
                <a:solidFill>
                  <a:schemeClr val="bg2"/>
                </a:solidFill>
              </a:defRPr>
            </a:lvl4pPr>
            <a:lvl5pPr>
              <a:defRPr sz="4000">
                <a:solidFill>
                  <a:schemeClr val="bg2"/>
                </a:solidFill>
              </a:defRPr>
            </a:lvl5pPr>
          </a:lstStyle>
          <a:p>
            <a:pPr lvl="0"/>
            <a:r>
              <a:rPr lang="en-US" noProof="0" smtClean="0"/>
              <a:t>Click to edit Master text styles</a:t>
            </a:r>
          </a:p>
        </p:txBody>
      </p:sp>
      <p:sp>
        <p:nvSpPr>
          <p:cNvPr id="14" name="CaseCode"/>
          <p:cNvSpPr txBox="1"/>
          <p:nvPr userDrawn="1"/>
        </p:nvSpPr>
        <p:spPr>
          <a:xfrm>
            <a:off x="6336000" y="6476999"/>
            <a:ext cx="4896560" cy="200055"/>
          </a:xfrm>
          <a:prstGeom prst="rect">
            <a:avLst/>
          </a:prstGeom>
          <a:noFill/>
        </p:spPr>
        <p:txBody>
          <a:bodyPr wrap="square" lIns="0" tIns="0" rIns="0" bIns="0" rtlCol="0">
            <a:spAutoFit/>
          </a:bodyPr>
          <a:lstStyle/>
          <a:p>
            <a:pPr marL="0" indent="0" algn="r">
              <a:spcBef>
                <a:spcPts val="0"/>
              </a:spcBef>
              <a:buSzPct val="100000"/>
              <a:buFont typeface="Arial"/>
              <a:buNone/>
            </a:pPr>
            <a:r>
              <a:rPr lang="en-US" sz="650" noProof="0" dirty="0">
                <a:solidFill>
                  <a:schemeClr val="bg1"/>
                </a:solidFill>
              </a:rPr>
              <a:t>Presentation title</a:t>
            </a:r>
            <a:br>
              <a:rPr lang="en-US" sz="650" noProof="0" dirty="0">
                <a:solidFill>
                  <a:schemeClr val="bg1"/>
                </a:solidFill>
              </a:rPr>
            </a:br>
            <a:r>
              <a:rPr lang="en-US" sz="650" noProof="0" dirty="0">
                <a:solidFill>
                  <a:schemeClr val="bg1"/>
                </a:solidFill>
              </a:rPr>
              <a:t>[To edit, click View &gt; Slide Master &gt; </a:t>
            </a:r>
            <a:r>
              <a:rPr lang="en-US" sz="650" noProof="0" dirty="0" smtClean="0">
                <a:solidFill>
                  <a:schemeClr val="bg1"/>
                </a:solidFill>
              </a:rPr>
              <a:t>Slide master1]</a:t>
            </a:r>
            <a:endParaRPr lang="en-US" sz="650" noProof="0" dirty="0">
              <a:solidFill>
                <a:schemeClr val="bg1"/>
              </a:solidFill>
            </a:endParaRPr>
          </a:p>
        </p:txBody>
      </p:sp>
      <p:sp>
        <p:nvSpPr>
          <p:cNvPr id="15" name="Copyright"/>
          <p:cNvSpPr txBox="1"/>
          <p:nvPr userDrawn="1"/>
        </p:nvSpPr>
        <p:spPr>
          <a:xfrm>
            <a:off x="469900" y="6477000"/>
            <a:ext cx="5355167" cy="100027"/>
          </a:xfrm>
          <a:prstGeom prst="rect">
            <a:avLst/>
          </a:prstGeom>
          <a:noFill/>
        </p:spPr>
        <p:txBody>
          <a:bodyPr wrap="square" lIns="0" tIns="0" rIns="0" bIns="0" rtlCol="0">
            <a:spAutoFit/>
          </a:bodyPr>
          <a:lstStyle/>
          <a:p>
            <a:pPr marL="0" indent="0">
              <a:spcBef>
                <a:spcPts val="800"/>
              </a:spcBef>
              <a:buSzPct val="100000"/>
              <a:buFont typeface="Arial"/>
              <a:buNone/>
            </a:pPr>
            <a:r>
              <a:rPr lang="en-US" sz="650" noProof="0" dirty="0" smtClean="0">
                <a:solidFill>
                  <a:schemeClr val="bg1"/>
                </a:solidFill>
              </a:rPr>
              <a:t>Copyright © 2016 Deloitte Development LLC. All rights reserved.</a:t>
            </a:r>
            <a:endParaRPr lang="en-US" sz="650" noProof="0" dirty="0">
              <a:solidFill>
                <a:schemeClr val="bg1"/>
              </a:solidFill>
            </a:endParaRPr>
          </a:p>
        </p:txBody>
      </p:sp>
      <p:sp>
        <p:nvSpPr>
          <p:cNvPr id="16" name="TextBox 15"/>
          <p:cNvSpPr txBox="1"/>
          <p:nvPr userDrawn="1"/>
        </p:nvSpPr>
        <p:spPr>
          <a:xfrm>
            <a:off x="11414125" y="6477000"/>
            <a:ext cx="307975" cy="100027"/>
          </a:xfrm>
          <a:prstGeom prst="rect">
            <a:avLst/>
          </a:prstGeom>
          <a:noFill/>
        </p:spPr>
        <p:txBody>
          <a:bodyPr wrap="square" lIns="0" tIns="0" rIns="0" bIns="0" rtlCol="0">
            <a:spAutoFit/>
          </a:bodyPr>
          <a:lstStyle/>
          <a:p>
            <a:pPr marL="0" indent="0" algn="r">
              <a:spcBef>
                <a:spcPts val="800"/>
              </a:spcBef>
              <a:buSzPct val="100000"/>
              <a:buFont typeface="Arial"/>
              <a:buNone/>
            </a:pPr>
            <a:fld id="{C58DF478-B544-4ED8-9ED4-6A2648E2D233}" type="slidenum">
              <a:rPr lang="en-US" sz="650" noProof="0" smtClean="0">
                <a:solidFill>
                  <a:schemeClr val="bg1"/>
                </a:solidFill>
              </a:rPr>
              <a:pPr marL="0" indent="0" algn="r">
                <a:spcBef>
                  <a:spcPts val="800"/>
                </a:spcBef>
                <a:buSzPct val="100000"/>
                <a:buFont typeface="Arial"/>
                <a:buNone/>
              </a:pPr>
              <a:t>‹#›</a:t>
            </a:fld>
            <a:endParaRPr lang="en-US" sz="650" noProof="0" dirty="0">
              <a:solidFill>
                <a:schemeClr val="bg1"/>
              </a:solidFill>
            </a:endParaRPr>
          </a:p>
        </p:txBody>
      </p:sp>
    </p:spTree>
    <p:extLst>
      <p:ext uri="{BB962C8B-B14F-4D97-AF65-F5344CB8AC3E}">
        <p14:creationId xmlns:p14="http://schemas.microsoft.com/office/powerpoint/2010/main" val="2522486704"/>
      </p:ext>
    </p:extLst>
  </p:cSld>
  <p:clrMapOvr>
    <a:masterClrMapping/>
  </p:clrMapOvr>
  <p:transition>
    <p:fade/>
  </p:transition>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Key statement white">
    <p:bg>
      <p:bgRef idx="1001">
        <a:schemeClr val="bg1"/>
      </p:bgRef>
    </p:bg>
    <p:spTree>
      <p:nvGrpSpPr>
        <p:cNvPr id="1" name=""/>
        <p:cNvGrpSpPr/>
        <p:nvPr/>
      </p:nvGrpSpPr>
      <p:grpSpPr>
        <a:xfrm>
          <a:off x="0" y="0"/>
          <a:ext cx="0" cy="0"/>
          <a:chOff x="0" y="0"/>
          <a:chExt cx="0" cy="0"/>
        </a:xfrm>
      </p:grpSpPr>
      <p:sp>
        <p:nvSpPr>
          <p:cNvPr id="7" name="Text Placeholder 3"/>
          <p:cNvSpPr>
            <a:spLocks noGrp="1"/>
          </p:cNvSpPr>
          <p:nvPr>
            <p:ph type="body" sz="quarter" idx="10"/>
          </p:nvPr>
        </p:nvSpPr>
        <p:spPr>
          <a:xfrm>
            <a:off x="469900" y="1590675"/>
            <a:ext cx="9029604" cy="4708525"/>
          </a:xfrm>
          <a:prstGeom prst="rect">
            <a:avLst/>
          </a:prstGeom>
        </p:spPr>
        <p:txBody>
          <a:bodyPr>
            <a:noAutofit/>
          </a:bodyPr>
          <a:lstStyle>
            <a:lvl1pPr>
              <a:spcBef>
                <a:spcPts val="4800"/>
              </a:spcBef>
              <a:defRPr sz="2800">
                <a:solidFill>
                  <a:schemeClr val="tx1"/>
                </a:solidFill>
              </a:defRPr>
            </a:lvl1pPr>
            <a:lvl2pPr marL="609585" indent="-609585">
              <a:defRPr sz="4000">
                <a:solidFill>
                  <a:schemeClr val="bg2"/>
                </a:solidFill>
              </a:defRPr>
            </a:lvl2pPr>
            <a:lvl3pPr>
              <a:defRPr sz="4000">
                <a:solidFill>
                  <a:schemeClr val="bg2"/>
                </a:solidFill>
              </a:defRPr>
            </a:lvl3pPr>
            <a:lvl4pPr>
              <a:defRPr sz="4000">
                <a:solidFill>
                  <a:schemeClr val="bg2"/>
                </a:solidFill>
              </a:defRPr>
            </a:lvl4pPr>
            <a:lvl5pPr>
              <a:defRPr sz="4000">
                <a:solidFill>
                  <a:schemeClr val="bg2"/>
                </a:solidFill>
              </a:defRPr>
            </a:lvl5pPr>
          </a:lstStyle>
          <a:p>
            <a:pPr lvl="0"/>
            <a:r>
              <a:rPr lang="en-US" noProof="0" smtClean="0"/>
              <a:t>Click to edit Master text styles</a:t>
            </a:r>
          </a:p>
        </p:txBody>
      </p:sp>
    </p:spTree>
    <p:extLst>
      <p:ext uri="{BB962C8B-B14F-4D97-AF65-F5344CB8AC3E}">
        <p14:creationId xmlns:p14="http://schemas.microsoft.com/office/powerpoint/2010/main" val="25102211"/>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ontents">
    <p:spTree>
      <p:nvGrpSpPr>
        <p:cNvPr id="1" name=""/>
        <p:cNvGrpSpPr/>
        <p:nvPr/>
      </p:nvGrpSpPr>
      <p:grpSpPr>
        <a:xfrm>
          <a:off x="0" y="0"/>
          <a:ext cx="0" cy="0"/>
          <a:chOff x="0" y="0"/>
          <a:chExt cx="0" cy="0"/>
        </a:xfrm>
      </p:grpSpPr>
      <p:sp>
        <p:nvSpPr>
          <p:cNvPr id="4" name="Content Placeholder 3"/>
          <p:cNvSpPr>
            <a:spLocks noGrp="1"/>
          </p:cNvSpPr>
          <p:nvPr>
            <p:ph sz="quarter" idx="10"/>
          </p:nvPr>
        </p:nvSpPr>
        <p:spPr>
          <a:xfrm>
            <a:off x="469900" y="1665291"/>
            <a:ext cx="9348787" cy="4633910"/>
          </a:xfrm>
          <a:prstGeom prst="rect">
            <a:avLst/>
          </a:prstGeom>
        </p:spPr>
        <p:txBody>
          <a:bodyPr/>
          <a:lstStyle>
            <a:lvl1pPr>
              <a:tabLst>
                <a:tab pos="8972326" algn="r"/>
              </a:tabLst>
              <a:defRPr/>
            </a:lvl1pPr>
            <a:lvl2pPr>
              <a:tabLst>
                <a:tab pos="8972326" algn="r"/>
              </a:tabLst>
              <a:defRPr/>
            </a:lvl2pPr>
            <a:lvl3pPr>
              <a:tabLst>
                <a:tab pos="8972326" algn="r"/>
              </a:tabLst>
              <a:defRPr/>
            </a:lvl3pPr>
            <a:lvl4pPr>
              <a:tabLst>
                <a:tab pos="8972326" algn="r"/>
              </a:tabLst>
              <a:defRPr/>
            </a:lvl4pPr>
            <a:lvl5pPr>
              <a:tabLst>
                <a:tab pos="6705432" algn="r"/>
              </a:tabLst>
              <a:defRPr baseline="0"/>
            </a:lvl5pPr>
            <a:lvl6pPr>
              <a:tabLst>
                <a:tab pos="8972326" algn="r"/>
              </a:tabLst>
              <a:defRPr/>
            </a:lvl6pPr>
            <a:lvl7pPr>
              <a:tabLst>
                <a:tab pos="8972326" algn="r"/>
              </a:tabLst>
              <a:defRPr/>
            </a:lvl7pPr>
            <a:lvl8pPr>
              <a:tabLst>
                <a:tab pos="8972326" algn="r"/>
              </a:tabLst>
              <a:defRPr/>
            </a:lvl8pPr>
            <a:lvl9pPr>
              <a:tabLst>
                <a:tab pos="8972326" algn="r"/>
              </a:tabLst>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8"/>
          <p:cNvSpPr>
            <a:spLocks noGrp="1"/>
          </p:cNvSpPr>
          <p:nvPr>
            <p:ph type="body" sz="quarter" idx="13" hasCustomPrompt="1"/>
          </p:nvPr>
        </p:nvSpPr>
        <p:spPr>
          <a:xfrm>
            <a:off x="469900" y="736688"/>
            <a:ext cx="11252200" cy="757255"/>
          </a:xfrm>
          <a:prstGeom prst="rect">
            <a:avLst/>
          </a:prstGeom>
        </p:spPr>
        <p:txBody>
          <a:bodyPr lIns="0" tIns="0" rIns="0" bIns="0">
            <a:noAutofit/>
          </a:bodyPr>
          <a:lstStyle>
            <a:lvl1pPr marL="0" indent="0">
              <a:buNone/>
              <a:defRPr sz="2000" b="0">
                <a:solidFill>
                  <a:srgbClr val="575757"/>
                </a:solidFill>
              </a:defRPr>
            </a:lvl1pPr>
          </a:lstStyle>
          <a:p>
            <a:pPr lvl="0"/>
            <a:r>
              <a:rPr lang="en-US" noProof="0" dirty="0"/>
              <a:t>Click to add subtitle</a:t>
            </a:r>
          </a:p>
        </p:txBody>
      </p:sp>
      <p:sp>
        <p:nvSpPr>
          <p:cNvPr id="6" name="Title Placeholder 1"/>
          <p:cNvSpPr>
            <a:spLocks noGrp="1"/>
          </p:cNvSpPr>
          <p:nvPr>
            <p:ph type="title"/>
          </p:nvPr>
        </p:nvSpPr>
        <p:spPr>
          <a:xfrm>
            <a:off x="469900" y="402587"/>
            <a:ext cx="11252200" cy="334102"/>
          </a:xfrm>
          <a:prstGeom prst="rect">
            <a:avLst/>
          </a:prstGeom>
        </p:spPr>
        <p:txBody>
          <a:bodyPr vert="horz" lIns="0" tIns="0" rIns="0" bIns="0" rtlCol="0" anchor="t" anchorCtr="0">
            <a:noAutofit/>
          </a:bodyPr>
          <a:lstStyle>
            <a:lvl1pPr>
              <a:defRPr sz="2000"/>
            </a:lvl1pPr>
          </a:lstStyle>
          <a:p>
            <a:r>
              <a:rPr lang="en-US" noProof="0" smtClean="0"/>
              <a:t>Click to edit Master title style</a:t>
            </a:r>
            <a:endParaRPr lang="en-US" noProof="0" dirty="0"/>
          </a:p>
        </p:txBody>
      </p:sp>
    </p:spTree>
    <p:extLst>
      <p:ext uri="{BB962C8B-B14F-4D97-AF65-F5344CB8AC3E}">
        <p14:creationId xmlns:p14="http://schemas.microsoft.com/office/powerpoint/2010/main" val="236510875"/>
      </p:ext>
    </p:extLst>
  </p:cSld>
  <p:clrMapOvr>
    <a:masterClrMapping/>
  </p:clrMapOvr>
  <p:transition>
    <p:fade/>
  </p:transition>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ontents with image">
    <p:spTree>
      <p:nvGrpSpPr>
        <p:cNvPr id="1" name=""/>
        <p:cNvGrpSpPr/>
        <p:nvPr/>
      </p:nvGrpSpPr>
      <p:grpSpPr>
        <a:xfrm>
          <a:off x="0" y="0"/>
          <a:ext cx="0" cy="0"/>
          <a:chOff x="0" y="0"/>
          <a:chExt cx="0" cy="0"/>
        </a:xfrm>
      </p:grpSpPr>
      <p:sp>
        <p:nvSpPr>
          <p:cNvPr id="5" name="Picture Placeholder 9"/>
          <p:cNvSpPr>
            <a:spLocks noGrp="1"/>
          </p:cNvSpPr>
          <p:nvPr>
            <p:ph type="pic" sz="quarter" idx="15"/>
          </p:nvPr>
        </p:nvSpPr>
        <p:spPr>
          <a:xfrm>
            <a:off x="5604867" y="1700213"/>
            <a:ext cx="6117233" cy="4598988"/>
          </a:xfrm>
        </p:spPr>
        <p:txBody>
          <a:bodyPr/>
          <a:lstStyle/>
          <a:p>
            <a:r>
              <a:rPr lang="en-US" noProof="0" smtClean="0"/>
              <a:t>Click icon to add picture</a:t>
            </a:r>
            <a:endParaRPr lang="en-US" noProof="0" dirty="0"/>
          </a:p>
        </p:txBody>
      </p:sp>
      <p:sp>
        <p:nvSpPr>
          <p:cNvPr id="6" name="Content Placeholder 3"/>
          <p:cNvSpPr>
            <a:spLocks noGrp="1"/>
          </p:cNvSpPr>
          <p:nvPr>
            <p:ph sz="quarter" idx="10"/>
          </p:nvPr>
        </p:nvSpPr>
        <p:spPr>
          <a:xfrm>
            <a:off x="469900" y="1665290"/>
            <a:ext cx="4333663" cy="4633911"/>
          </a:xfrm>
          <a:prstGeom prst="rect">
            <a:avLst/>
          </a:prstGeom>
        </p:spPr>
        <p:txBody>
          <a:bodyPr/>
          <a:lstStyle>
            <a:lvl1pPr>
              <a:tabLst>
                <a:tab pos="6705432" algn="r"/>
              </a:tabLst>
              <a:defRPr/>
            </a:lvl1pPr>
            <a:lvl2pPr>
              <a:tabLst>
                <a:tab pos="6705432" algn="r"/>
              </a:tabLst>
              <a:defRPr/>
            </a:lvl2pPr>
            <a:lvl3pPr>
              <a:tabLst>
                <a:tab pos="6705432" algn="r"/>
              </a:tabLst>
              <a:defRPr/>
            </a:lvl3pPr>
            <a:lvl4pPr>
              <a:tabLst>
                <a:tab pos="6705432" algn="r"/>
              </a:tabLst>
              <a:defRPr/>
            </a:lvl4pPr>
            <a:lvl5pPr>
              <a:tabLst>
                <a:tab pos="6705432" algn="r"/>
              </a:tabLst>
              <a:defRPr baseline="0"/>
            </a:lvl5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dirty="0"/>
          </a:p>
        </p:txBody>
      </p:sp>
      <p:sp>
        <p:nvSpPr>
          <p:cNvPr id="8" name="Text Placeholder 8"/>
          <p:cNvSpPr>
            <a:spLocks noGrp="1"/>
          </p:cNvSpPr>
          <p:nvPr>
            <p:ph type="body" sz="quarter" idx="13" hasCustomPrompt="1"/>
          </p:nvPr>
        </p:nvSpPr>
        <p:spPr>
          <a:xfrm>
            <a:off x="469900" y="736688"/>
            <a:ext cx="11252200" cy="757255"/>
          </a:xfrm>
          <a:prstGeom prst="rect">
            <a:avLst/>
          </a:prstGeom>
        </p:spPr>
        <p:txBody>
          <a:bodyPr lIns="0" tIns="0" rIns="0" bIns="0">
            <a:noAutofit/>
          </a:bodyPr>
          <a:lstStyle>
            <a:lvl1pPr marL="0" indent="0">
              <a:buNone/>
              <a:defRPr sz="2000" b="0">
                <a:solidFill>
                  <a:srgbClr val="575757"/>
                </a:solidFill>
              </a:defRPr>
            </a:lvl1pPr>
          </a:lstStyle>
          <a:p>
            <a:pPr lvl="0"/>
            <a:r>
              <a:rPr lang="en-US" noProof="0" dirty="0"/>
              <a:t>Click to add subtitle</a:t>
            </a:r>
          </a:p>
        </p:txBody>
      </p:sp>
      <p:sp>
        <p:nvSpPr>
          <p:cNvPr id="9" name="Title Placeholder 1"/>
          <p:cNvSpPr>
            <a:spLocks noGrp="1"/>
          </p:cNvSpPr>
          <p:nvPr>
            <p:ph type="title"/>
          </p:nvPr>
        </p:nvSpPr>
        <p:spPr>
          <a:xfrm>
            <a:off x="469900" y="402587"/>
            <a:ext cx="11252200" cy="334102"/>
          </a:xfrm>
          <a:prstGeom prst="rect">
            <a:avLst/>
          </a:prstGeom>
        </p:spPr>
        <p:txBody>
          <a:bodyPr vert="horz" lIns="0" tIns="0" rIns="0" bIns="0" rtlCol="0" anchor="t" anchorCtr="0">
            <a:noAutofit/>
          </a:bodyPr>
          <a:lstStyle>
            <a:lvl1pPr>
              <a:defRPr sz="2000"/>
            </a:lvl1pPr>
          </a:lstStyle>
          <a:p>
            <a:r>
              <a:rPr lang="en-US" noProof="0" smtClean="0"/>
              <a:t>Click to edit Master title style</a:t>
            </a:r>
            <a:endParaRPr lang="en-US" noProof="0" dirty="0"/>
          </a:p>
        </p:txBody>
      </p:sp>
    </p:spTree>
    <p:extLst>
      <p:ext uri="{BB962C8B-B14F-4D97-AF65-F5344CB8AC3E}">
        <p14:creationId xmlns:p14="http://schemas.microsoft.com/office/powerpoint/2010/main" val="463979046"/>
      </p:ext>
    </p:extLst>
  </p:cSld>
  <p:clrMapOvr>
    <a:masterClrMapping/>
  </p:clrMapOvr>
  <p:transition>
    <p:fade/>
  </p:transition>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le &amp; 1 column text">
    <p:spTree>
      <p:nvGrpSpPr>
        <p:cNvPr id="1" name=""/>
        <p:cNvGrpSpPr/>
        <p:nvPr/>
      </p:nvGrpSpPr>
      <p:grpSpPr>
        <a:xfrm>
          <a:off x="0" y="0"/>
          <a:ext cx="0" cy="0"/>
          <a:chOff x="0" y="0"/>
          <a:chExt cx="0" cy="0"/>
        </a:xfrm>
      </p:grpSpPr>
      <p:sp>
        <p:nvSpPr>
          <p:cNvPr id="14" name="Text Placeholder 18"/>
          <p:cNvSpPr>
            <a:spLocks noGrp="1"/>
          </p:cNvSpPr>
          <p:nvPr>
            <p:ph idx="1"/>
          </p:nvPr>
        </p:nvSpPr>
        <p:spPr>
          <a:xfrm>
            <a:off x="469900" y="1665290"/>
            <a:ext cx="11252200" cy="4633911"/>
          </a:xfrm>
          <a:prstGeom prst="rect">
            <a:avLst/>
          </a:prstGeom>
        </p:spPr>
        <p:txBody>
          <a:bodyPr vert="horz" lIns="0" tIns="0" rIns="0" bIns="0" rtlCol="0">
            <a:no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dirty="0"/>
          </a:p>
        </p:txBody>
      </p:sp>
      <p:sp>
        <p:nvSpPr>
          <p:cNvPr id="5" name="Title Placeholder 1"/>
          <p:cNvSpPr>
            <a:spLocks noGrp="1"/>
          </p:cNvSpPr>
          <p:nvPr>
            <p:ph type="title"/>
          </p:nvPr>
        </p:nvSpPr>
        <p:spPr>
          <a:xfrm>
            <a:off x="469900" y="402587"/>
            <a:ext cx="11252200" cy="334102"/>
          </a:xfrm>
          <a:prstGeom prst="rect">
            <a:avLst/>
          </a:prstGeom>
        </p:spPr>
        <p:txBody>
          <a:bodyPr vert="horz" lIns="0" tIns="0" rIns="0" bIns="0" rtlCol="0" anchor="t" anchorCtr="0">
            <a:noAutofit/>
          </a:bodyPr>
          <a:lstStyle>
            <a:lvl1pPr>
              <a:defRPr sz="2000"/>
            </a:lvl1pPr>
          </a:lstStyle>
          <a:p>
            <a:r>
              <a:rPr lang="en-US" noProof="0" smtClean="0"/>
              <a:t>Click to edit Master title style</a:t>
            </a:r>
            <a:endParaRPr lang="en-US" noProof="0" dirty="0"/>
          </a:p>
        </p:txBody>
      </p:sp>
    </p:spTree>
    <p:extLst>
      <p:ext uri="{BB962C8B-B14F-4D97-AF65-F5344CB8AC3E}">
        <p14:creationId xmlns:p14="http://schemas.microsoft.com/office/powerpoint/2010/main" val="3881091110"/>
      </p:ext>
    </p:extLst>
  </p:cSld>
  <p:clrMapOvr>
    <a:masterClrMapping/>
  </p:clrMapOvr>
  <p:transition>
    <p:fade/>
  </p:transition>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itle, subtitle &amp; 1 column text">
    <p:spTree>
      <p:nvGrpSpPr>
        <p:cNvPr id="1" name=""/>
        <p:cNvGrpSpPr/>
        <p:nvPr/>
      </p:nvGrpSpPr>
      <p:grpSpPr>
        <a:xfrm>
          <a:off x="0" y="0"/>
          <a:ext cx="0" cy="0"/>
          <a:chOff x="0" y="0"/>
          <a:chExt cx="0" cy="0"/>
        </a:xfrm>
      </p:grpSpPr>
      <p:sp>
        <p:nvSpPr>
          <p:cNvPr id="9" name="Text Placeholder 8"/>
          <p:cNvSpPr>
            <a:spLocks noGrp="1"/>
          </p:cNvSpPr>
          <p:nvPr>
            <p:ph type="body" sz="quarter" idx="13" hasCustomPrompt="1"/>
          </p:nvPr>
        </p:nvSpPr>
        <p:spPr>
          <a:xfrm>
            <a:off x="469900" y="736688"/>
            <a:ext cx="11252200" cy="757255"/>
          </a:xfrm>
          <a:prstGeom prst="rect">
            <a:avLst/>
          </a:prstGeom>
        </p:spPr>
        <p:txBody>
          <a:bodyPr lIns="0" tIns="0" rIns="0" bIns="0">
            <a:noAutofit/>
          </a:bodyPr>
          <a:lstStyle>
            <a:lvl1pPr marL="0" indent="0">
              <a:buNone/>
              <a:defRPr sz="2000" b="0">
                <a:solidFill>
                  <a:srgbClr val="575757"/>
                </a:solidFill>
              </a:defRPr>
            </a:lvl1pPr>
          </a:lstStyle>
          <a:p>
            <a:pPr lvl="0"/>
            <a:r>
              <a:rPr lang="en-US" noProof="0" dirty="0"/>
              <a:t>Click to add subtitle</a:t>
            </a:r>
          </a:p>
        </p:txBody>
      </p:sp>
      <p:sp>
        <p:nvSpPr>
          <p:cNvPr id="14" name="Title Placeholder 1"/>
          <p:cNvSpPr>
            <a:spLocks noGrp="1"/>
          </p:cNvSpPr>
          <p:nvPr>
            <p:ph type="title"/>
          </p:nvPr>
        </p:nvSpPr>
        <p:spPr>
          <a:xfrm>
            <a:off x="469900" y="402587"/>
            <a:ext cx="11252200" cy="334102"/>
          </a:xfrm>
          <a:prstGeom prst="rect">
            <a:avLst/>
          </a:prstGeom>
        </p:spPr>
        <p:txBody>
          <a:bodyPr vert="horz" lIns="0" tIns="0" rIns="0" bIns="0" rtlCol="0" anchor="t" anchorCtr="0">
            <a:noAutofit/>
          </a:bodyPr>
          <a:lstStyle>
            <a:lvl1pPr>
              <a:defRPr sz="2000"/>
            </a:lvl1pPr>
          </a:lstStyle>
          <a:p>
            <a:r>
              <a:rPr lang="en-US" noProof="0" smtClean="0"/>
              <a:t>Click to edit Master title style</a:t>
            </a:r>
            <a:endParaRPr lang="en-US" noProof="0" dirty="0"/>
          </a:p>
        </p:txBody>
      </p:sp>
      <p:sp>
        <p:nvSpPr>
          <p:cNvPr id="8" name="Text Placeholder 18"/>
          <p:cNvSpPr>
            <a:spLocks noGrp="1"/>
          </p:cNvSpPr>
          <p:nvPr>
            <p:ph idx="1"/>
          </p:nvPr>
        </p:nvSpPr>
        <p:spPr>
          <a:xfrm>
            <a:off x="469900" y="1665818"/>
            <a:ext cx="11252200" cy="4633383"/>
          </a:xfrm>
          <a:prstGeom prst="rect">
            <a:avLst/>
          </a:prstGeom>
        </p:spPr>
        <p:txBody>
          <a:bodyPr vert="horz" lIns="0" tIns="0" rIns="0" bIns="0" rtlCol="0">
            <a:noAutofit/>
          </a:bodyPr>
          <a:lstStyle>
            <a:lvl1pPr marL="0" indent="0" algn="l">
              <a:buFontTx/>
              <a:buNone/>
              <a:defRPr/>
            </a:lvl1pPr>
            <a:lvl2pPr marL="127000" indent="-127000" algn="l">
              <a:buClrTx/>
              <a:buSzPct val="100000"/>
              <a:buFont typeface="Arial" panose="020B0604020202020204" pitchFamily="34" charset="0"/>
              <a:buChar char="•"/>
              <a:defRPr/>
            </a:lvl2pPr>
            <a:lvl3pPr marL="279400" indent="-127000" algn="l">
              <a:buClrTx/>
              <a:buSzPct val="100000"/>
              <a:buFont typeface="Arial" panose="020B0604020202020204" pitchFamily="34" charset="0"/>
              <a:buChar char="−"/>
              <a:defRPr/>
            </a:lvl3pPr>
            <a:lvl4pPr marL="431800" indent="-127000" algn="l">
              <a:buClrTx/>
              <a:buSzPct val="100000"/>
              <a:buFont typeface="Arial" panose="020B0604020202020204" pitchFamily="34" charset="0"/>
              <a:buChar char="◦"/>
              <a:defRPr/>
            </a:lvl4pPr>
            <a:lvl5pPr marL="584200" indent="-127000" algn="l">
              <a:buClrTx/>
              <a:buSzPct val="100000"/>
              <a:buFont typeface="Arial" panose="020B0604020202020204" pitchFamily="34" charset="0"/>
              <a:buChar char="−"/>
              <a:defRPr/>
            </a:lvl5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dirty="0"/>
          </a:p>
        </p:txBody>
      </p:sp>
    </p:spTree>
    <p:extLst>
      <p:ext uri="{BB962C8B-B14F-4D97-AF65-F5344CB8AC3E}">
        <p14:creationId xmlns:p14="http://schemas.microsoft.com/office/powerpoint/2010/main" val="3272647120"/>
      </p:ext>
    </p:extLst>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le Slide - White">
    <p:bg bwMode="gray">
      <p:bgPr>
        <a:solidFill>
          <a:schemeClr val="bg1"/>
        </a:solidFill>
        <a:effectLst/>
      </p:bgPr>
    </p:bg>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bwMode="gray">
          <a:xfrm>
            <a:off x="475327" y="5845180"/>
            <a:ext cx="5594348" cy="505645"/>
          </a:xfrm>
          <a:prstGeom prst="rect">
            <a:avLst/>
          </a:prstGeom>
        </p:spPr>
        <p:txBody>
          <a:bodyPr lIns="0" tIns="0" rIns="0" bIns="0" anchor="b" anchorCtr="0">
            <a:noAutofit/>
          </a:bodyPr>
          <a:lstStyle>
            <a:lvl1pPr marL="0" indent="0" algn="l">
              <a:lnSpc>
                <a:spcPct val="100000"/>
              </a:lnSpc>
              <a:spcAft>
                <a:spcPts val="0"/>
              </a:spcAft>
              <a:buNone/>
              <a:defRPr sz="1800" b="1">
                <a:solidFill>
                  <a:schemeClr val="tx1"/>
                </a:solidFill>
              </a:defRPr>
            </a:lvl1pPr>
            <a:lvl2pPr marL="0" indent="0" algn="l">
              <a:buNone/>
              <a:defRPr sz="1600" b="0"/>
            </a:lvl2pPr>
            <a:lvl3pPr marL="1219170" indent="0" algn="ctr">
              <a:buNone/>
              <a:defRPr sz="2400"/>
            </a:lvl3pPr>
            <a:lvl4pPr marL="1828754" indent="0" algn="ctr">
              <a:buNone/>
              <a:defRPr sz="2133"/>
            </a:lvl4pPr>
            <a:lvl5pPr marL="2438339" indent="0" algn="ctr">
              <a:buNone/>
              <a:defRPr sz="2133"/>
            </a:lvl5pPr>
            <a:lvl6pPr marL="3047924" indent="0" algn="ctr">
              <a:buNone/>
              <a:defRPr sz="2133"/>
            </a:lvl6pPr>
            <a:lvl7pPr marL="3657509" indent="0" algn="ctr">
              <a:buNone/>
              <a:defRPr sz="2133"/>
            </a:lvl7pPr>
            <a:lvl8pPr marL="4267093" indent="0" algn="ctr">
              <a:buNone/>
              <a:defRPr sz="2133"/>
            </a:lvl8pPr>
            <a:lvl9pPr marL="4876678" indent="0" algn="ctr">
              <a:buNone/>
              <a:defRPr sz="2133"/>
            </a:lvl9pPr>
          </a:lstStyle>
          <a:p>
            <a:r>
              <a:rPr lang="en-US" noProof="0" dirty="0"/>
              <a:t>Click to edit Master title style</a:t>
            </a:r>
          </a:p>
          <a:p>
            <a:pPr lvl="1"/>
            <a:r>
              <a:rPr lang="en-US" noProof="0" dirty="0"/>
              <a:t>Click to edit Master subtitle style</a:t>
            </a:r>
          </a:p>
        </p:txBody>
      </p:sp>
      <p:sp>
        <p:nvSpPr>
          <p:cNvPr id="5" name="Text Placeholder 4"/>
          <p:cNvSpPr>
            <a:spLocks noGrp="1"/>
          </p:cNvSpPr>
          <p:nvPr>
            <p:ph type="body" sz="quarter" idx="10"/>
          </p:nvPr>
        </p:nvSpPr>
        <p:spPr>
          <a:xfrm>
            <a:off x="475325" y="6362699"/>
            <a:ext cx="5594349" cy="298451"/>
          </a:xfrm>
          <a:prstGeom prst="rect">
            <a:avLst/>
          </a:prstGeom>
        </p:spPr>
        <p:txBody>
          <a:bodyPr>
            <a:noAutofit/>
          </a:bodyPr>
          <a:lstStyle>
            <a:lvl1pPr>
              <a:spcAft>
                <a:spcPts val="0"/>
              </a:spcAft>
              <a:defRPr sz="1050">
                <a:solidFill>
                  <a:schemeClr val="tx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noProof="0" smtClean="0"/>
              <a:t>Click to edit Master text styles</a:t>
            </a:r>
          </a:p>
        </p:txBody>
      </p:sp>
      <p:grpSp>
        <p:nvGrpSpPr>
          <p:cNvPr id="19" name="Group 18"/>
          <p:cNvGrpSpPr>
            <a:grpSpLocks noChangeAspect="1"/>
          </p:cNvGrpSpPr>
          <p:nvPr userDrawn="1"/>
        </p:nvGrpSpPr>
        <p:grpSpPr>
          <a:xfrm>
            <a:off x="475325" y="457200"/>
            <a:ext cx="1998000" cy="374400"/>
            <a:chOff x="398463" y="404813"/>
            <a:chExt cx="1627187" cy="307976"/>
          </a:xfrm>
          <a:solidFill>
            <a:schemeClr val="tx1"/>
          </a:solidFill>
        </p:grpSpPr>
        <p:sp>
          <p:nvSpPr>
            <p:cNvPr id="20" name="Oval 5"/>
            <p:cNvSpPr>
              <a:spLocks noChangeArrowheads="1"/>
            </p:cNvSpPr>
            <p:nvPr userDrawn="1"/>
          </p:nvSpPr>
          <p:spPr bwMode="auto">
            <a:xfrm>
              <a:off x="1938338" y="625476"/>
              <a:ext cx="87312" cy="87313"/>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600" dirty="0">
                <a:solidFill>
                  <a:schemeClr val="bg1"/>
                </a:solidFill>
              </a:endParaRPr>
            </a:p>
          </p:txBody>
        </p:sp>
        <p:sp>
          <p:nvSpPr>
            <p:cNvPr id="21" name="Freeform 6"/>
            <p:cNvSpPr>
              <a:spLocks noEditPoints="1"/>
            </p:cNvSpPr>
            <p:nvPr userDrawn="1"/>
          </p:nvSpPr>
          <p:spPr bwMode="auto">
            <a:xfrm>
              <a:off x="398463" y="406401"/>
              <a:ext cx="247650" cy="301625"/>
            </a:xfrm>
            <a:custGeom>
              <a:avLst/>
              <a:gdLst>
                <a:gd name="T0" fmla="*/ 287 w 287"/>
                <a:gd name="T1" fmla="*/ 166 h 347"/>
                <a:gd name="T2" fmla="*/ 240 w 287"/>
                <a:gd name="T3" fmla="*/ 300 h 347"/>
                <a:gd name="T4" fmla="*/ 109 w 287"/>
                <a:gd name="T5" fmla="*/ 347 h 347"/>
                <a:gd name="T6" fmla="*/ 0 w 287"/>
                <a:gd name="T7" fmla="*/ 347 h 347"/>
                <a:gd name="T8" fmla="*/ 0 w 287"/>
                <a:gd name="T9" fmla="*/ 0 h 347"/>
                <a:gd name="T10" fmla="*/ 117 w 287"/>
                <a:gd name="T11" fmla="*/ 0 h 347"/>
                <a:gd name="T12" fmla="*/ 243 w 287"/>
                <a:gd name="T13" fmla="*/ 43 h 347"/>
                <a:gd name="T14" fmla="*/ 287 w 287"/>
                <a:gd name="T15" fmla="*/ 166 h 347"/>
                <a:gd name="T16" fmla="*/ 192 w 287"/>
                <a:gd name="T17" fmla="*/ 170 h 347"/>
                <a:gd name="T18" fmla="*/ 174 w 287"/>
                <a:gd name="T19" fmla="*/ 99 h 347"/>
                <a:gd name="T20" fmla="*/ 118 w 287"/>
                <a:gd name="T21" fmla="*/ 76 h 347"/>
                <a:gd name="T22" fmla="*/ 91 w 287"/>
                <a:gd name="T23" fmla="*/ 76 h 347"/>
                <a:gd name="T24" fmla="*/ 91 w 287"/>
                <a:gd name="T25" fmla="*/ 270 h 347"/>
                <a:gd name="T26" fmla="*/ 111 w 287"/>
                <a:gd name="T27" fmla="*/ 270 h 347"/>
                <a:gd name="T28" fmla="*/ 173 w 287"/>
                <a:gd name="T29" fmla="*/ 245 h 347"/>
                <a:gd name="T30" fmla="*/ 192 w 287"/>
                <a:gd name="T31" fmla="*/ 170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7" h="347">
                  <a:moveTo>
                    <a:pt x="287" y="166"/>
                  </a:moveTo>
                  <a:cubicBezTo>
                    <a:pt x="287" y="224"/>
                    <a:pt x="271" y="269"/>
                    <a:pt x="240" y="300"/>
                  </a:cubicBezTo>
                  <a:cubicBezTo>
                    <a:pt x="209" y="331"/>
                    <a:pt x="165" y="347"/>
                    <a:pt x="109" y="347"/>
                  </a:cubicBezTo>
                  <a:cubicBezTo>
                    <a:pt x="0" y="347"/>
                    <a:pt x="0" y="347"/>
                    <a:pt x="0" y="347"/>
                  </a:cubicBezTo>
                  <a:cubicBezTo>
                    <a:pt x="0" y="0"/>
                    <a:pt x="0" y="0"/>
                    <a:pt x="0" y="0"/>
                  </a:cubicBezTo>
                  <a:cubicBezTo>
                    <a:pt x="117" y="0"/>
                    <a:pt x="117" y="0"/>
                    <a:pt x="117" y="0"/>
                  </a:cubicBezTo>
                  <a:cubicBezTo>
                    <a:pt x="171" y="0"/>
                    <a:pt x="213" y="15"/>
                    <a:pt x="243" y="43"/>
                  </a:cubicBezTo>
                  <a:cubicBezTo>
                    <a:pt x="272" y="72"/>
                    <a:pt x="287" y="113"/>
                    <a:pt x="287" y="166"/>
                  </a:cubicBezTo>
                  <a:moveTo>
                    <a:pt x="192" y="170"/>
                  </a:moveTo>
                  <a:cubicBezTo>
                    <a:pt x="192" y="138"/>
                    <a:pt x="186" y="114"/>
                    <a:pt x="174" y="99"/>
                  </a:cubicBezTo>
                  <a:cubicBezTo>
                    <a:pt x="161" y="84"/>
                    <a:pt x="143" y="76"/>
                    <a:pt x="118" y="76"/>
                  </a:cubicBezTo>
                  <a:cubicBezTo>
                    <a:pt x="91" y="76"/>
                    <a:pt x="91" y="76"/>
                    <a:pt x="91" y="76"/>
                  </a:cubicBezTo>
                  <a:cubicBezTo>
                    <a:pt x="91" y="270"/>
                    <a:pt x="91" y="270"/>
                    <a:pt x="91" y="270"/>
                  </a:cubicBezTo>
                  <a:cubicBezTo>
                    <a:pt x="111" y="270"/>
                    <a:pt x="111" y="270"/>
                    <a:pt x="111" y="270"/>
                  </a:cubicBezTo>
                  <a:cubicBezTo>
                    <a:pt x="139" y="270"/>
                    <a:pt x="160" y="262"/>
                    <a:pt x="173" y="245"/>
                  </a:cubicBezTo>
                  <a:cubicBezTo>
                    <a:pt x="186" y="229"/>
                    <a:pt x="192" y="204"/>
                    <a:pt x="192" y="17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600" dirty="0">
                <a:solidFill>
                  <a:schemeClr val="bg1"/>
                </a:solidFill>
              </a:endParaRPr>
            </a:p>
          </p:txBody>
        </p:sp>
        <p:sp>
          <p:nvSpPr>
            <p:cNvPr id="22" name="Rectangle 7"/>
            <p:cNvSpPr>
              <a:spLocks noChangeArrowheads="1"/>
            </p:cNvSpPr>
            <p:nvPr userDrawn="1"/>
          </p:nvSpPr>
          <p:spPr bwMode="auto">
            <a:xfrm>
              <a:off x="906463" y="404813"/>
              <a:ext cx="74612" cy="3032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sz="2600" dirty="0">
                <a:solidFill>
                  <a:schemeClr val="bg1"/>
                </a:solidFill>
              </a:endParaRPr>
            </a:p>
          </p:txBody>
        </p:sp>
        <p:sp>
          <p:nvSpPr>
            <p:cNvPr id="23" name="Freeform 8"/>
            <p:cNvSpPr>
              <a:spLocks noEditPoints="1"/>
            </p:cNvSpPr>
            <p:nvPr userDrawn="1"/>
          </p:nvSpPr>
          <p:spPr bwMode="auto">
            <a:xfrm>
              <a:off x="1011238" y="479426"/>
              <a:ext cx="215900" cy="231775"/>
            </a:xfrm>
            <a:custGeom>
              <a:avLst/>
              <a:gdLst>
                <a:gd name="T0" fmla="*/ 252 w 252"/>
                <a:gd name="T1" fmla="*/ 133 h 267"/>
                <a:gd name="T2" fmla="*/ 218 w 252"/>
                <a:gd name="T3" fmla="*/ 232 h 267"/>
                <a:gd name="T4" fmla="*/ 125 w 252"/>
                <a:gd name="T5" fmla="*/ 267 h 267"/>
                <a:gd name="T6" fmla="*/ 34 w 252"/>
                <a:gd name="T7" fmla="*/ 231 h 267"/>
                <a:gd name="T8" fmla="*/ 0 w 252"/>
                <a:gd name="T9" fmla="*/ 133 h 267"/>
                <a:gd name="T10" fmla="*/ 33 w 252"/>
                <a:gd name="T11" fmla="*/ 35 h 267"/>
                <a:gd name="T12" fmla="*/ 127 w 252"/>
                <a:gd name="T13" fmla="*/ 0 h 267"/>
                <a:gd name="T14" fmla="*/ 192 w 252"/>
                <a:gd name="T15" fmla="*/ 16 h 267"/>
                <a:gd name="T16" fmla="*/ 236 w 252"/>
                <a:gd name="T17" fmla="*/ 63 h 267"/>
                <a:gd name="T18" fmla="*/ 252 w 252"/>
                <a:gd name="T19" fmla="*/ 133 h 267"/>
                <a:gd name="T20" fmla="*/ 88 w 252"/>
                <a:gd name="T21" fmla="*/ 133 h 267"/>
                <a:gd name="T22" fmla="*/ 97 w 252"/>
                <a:gd name="T23" fmla="*/ 184 h 267"/>
                <a:gd name="T24" fmla="*/ 126 w 252"/>
                <a:gd name="T25" fmla="*/ 201 h 267"/>
                <a:gd name="T26" fmla="*/ 155 w 252"/>
                <a:gd name="T27" fmla="*/ 184 h 267"/>
                <a:gd name="T28" fmla="*/ 163 w 252"/>
                <a:gd name="T29" fmla="*/ 133 h 267"/>
                <a:gd name="T30" fmla="*/ 155 w 252"/>
                <a:gd name="T31" fmla="*/ 83 h 267"/>
                <a:gd name="T32" fmla="*/ 126 w 252"/>
                <a:gd name="T33" fmla="*/ 66 h 267"/>
                <a:gd name="T34" fmla="*/ 97 w 252"/>
                <a:gd name="T35" fmla="*/ 83 h 267"/>
                <a:gd name="T36" fmla="*/ 88 w 252"/>
                <a:gd name="T37" fmla="*/ 133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52" h="267">
                  <a:moveTo>
                    <a:pt x="252" y="133"/>
                  </a:moveTo>
                  <a:cubicBezTo>
                    <a:pt x="252" y="175"/>
                    <a:pt x="241" y="208"/>
                    <a:pt x="218" y="232"/>
                  </a:cubicBezTo>
                  <a:cubicBezTo>
                    <a:pt x="196" y="256"/>
                    <a:pt x="165" y="267"/>
                    <a:pt x="125" y="267"/>
                  </a:cubicBezTo>
                  <a:cubicBezTo>
                    <a:pt x="87" y="267"/>
                    <a:pt x="56" y="255"/>
                    <a:pt x="34" y="231"/>
                  </a:cubicBezTo>
                  <a:cubicBezTo>
                    <a:pt x="11" y="207"/>
                    <a:pt x="0" y="174"/>
                    <a:pt x="0" y="133"/>
                  </a:cubicBezTo>
                  <a:cubicBezTo>
                    <a:pt x="0" y="91"/>
                    <a:pt x="11" y="58"/>
                    <a:pt x="33" y="35"/>
                  </a:cubicBezTo>
                  <a:cubicBezTo>
                    <a:pt x="55" y="12"/>
                    <a:pt x="86" y="0"/>
                    <a:pt x="127" y="0"/>
                  </a:cubicBezTo>
                  <a:cubicBezTo>
                    <a:pt x="151" y="0"/>
                    <a:pt x="173" y="5"/>
                    <a:pt x="192" y="16"/>
                  </a:cubicBezTo>
                  <a:cubicBezTo>
                    <a:pt x="211" y="27"/>
                    <a:pt x="226" y="42"/>
                    <a:pt x="236" y="63"/>
                  </a:cubicBezTo>
                  <a:cubicBezTo>
                    <a:pt x="247" y="83"/>
                    <a:pt x="252" y="106"/>
                    <a:pt x="252" y="133"/>
                  </a:cubicBezTo>
                  <a:moveTo>
                    <a:pt x="88" y="133"/>
                  </a:moveTo>
                  <a:cubicBezTo>
                    <a:pt x="88" y="155"/>
                    <a:pt x="91" y="172"/>
                    <a:pt x="97" y="184"/>
                  </a:cubicBezTo>
                  <a:cubicBezTo>
                    <a:pt x="103" y="195"/>
                    <a:pt x="112" y="201"/>
                    <a:pt x="126" y="201"/>
                  </a:cubicBezTo>
                  <a:cubicBezTo>
                    <a:pt x="140" y="201"/>
                    <a:pt x="149" y="195"/>
                    <a:pt x="155" y="184"/>
                  </a:cubicBezTo>
                  <a:cubicBezTo>
                    <a:pt x="160" y="172"/>
                    <a:pt x="163" y="155"/>
                    <a:pt x="163" y="133"/>
                  </a:cubicBezTo>
                  <a:cubicBezTo>
                    <a:pt x="163" y="111"/>
                    <a:pt x="160" y="94"/>
                    <a:pt x="155" y="83"/>
                  </a:cubicBezTo>
                  <a:cubicBezTo>
                    <a:pt x="149" y="72"/>
                    <a:pt x="139" y="66"/>
                    <a:pt x="126" y="66"/>
                  </a:cubicBezTo>
                  <a:cubicBezTo>
                    <a:pt x="112" y="66"/>
                    <a:pt x="103" y="72"/>
                    <a:pt x="97" y="83"/>
                  </a:cubicBezTo>
                  <a:cubicBezTo>
                    <a:pt x="91" y="94"/>
                    <a:pt x="88" y="111"/>
                    <a:pt x="88" y="13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600" dirty="0">
                <a:solidFill>
                  <a:schemeClr val="bg1"/>
                </a:solidFill>
              </a:endParaRPr>
            </a:p>
          </p:txBody>
        </p:sp>
        <p:sp>
          <p:nvSpPr>
            <p:cNvPr id="24" name="Rectangle 9"/>
            <p:cNvSpPr>
              <a:spLocks noChangeArrowheads="1"/>
            </p:cNvSpPr>
            <p:nvPr userDrawn="1"/>
          </p:nvSpPr>
          <p:spPr bwMode="auto">
            <a:xfrm>
              <a:off x="1257300" y="482601"/>
              <a:ext cx="74612" cy="2254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sz="2600" dirty="0">
                <a:solidFill>
                  <a:schemeClr val="bg1"/>
                </a:solidFill>
              </a:endParaRPr>
            </a:p>
          </p:txBody>
        </p:sp>
        <p:sp>
          <p:nvSpPr>
            <p:cNvPr id="25" name="Rectangle 10"/>
            <p:cNvSpPr>
              <a:spLocks noChangeArrowheads="1"/>
            </p:cNvSpPr>
            <p:nvPr userDrawn="1"/>
          </p:nvSpPr>
          <p:spPr bwMode="auto">
            <a:xfrm>
              <a:off x="1257300" y="404813"/>
              <a:ext cx="74612" cy="508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sz="2600" dirty="0">
                <a:solidFill>
                  <a:schemeClr val="bg1"/>
                </a:solidFill>
              </a:endParaRPr>
            </a:p>
          </p:txBody>
        </p:sp>
        <p:sp>
          <p:nvSpPr>
            <p:cNvPr id="26" name="Freeform 11"/>
            <p:cNvSpPr>
              <a:spLocks/>
            </p:cNvSpPr>
            <p:nvPr userDrawn="1"/>
          </p:nvSpPr>
          <p:spPr bwMode="auto">
            <a:xfrm>
              <a:off x="1362075" y="411163"/>
              <a:ext cx="158750" cy="300038"/>
            </a:xfrm>
            <a:custGeom>
              <a:avLst/>
              <a:gdLst>
                <a:gd name="T0" fmla="*/ 142 w 184"/>
                <a:gd name="T1" fmla="*/ 274 h 344"/>
                <a:gd name="T2" fmla="*/ 184 w 184"/>
                <a:gd name="T3" fmla="*/ 265 h 344"/>
                <a:gd name="T4" fmla="*/ 184 w 184"/>
                <a:gd name="T5" fmla="*/ 330 h 344"/>
                <a:gd name="T6" fmla="*/ 150 w 184"/>
                <a:gd name="T7" fmla="*/ 341 h 344"/>
                <a:gd name="T8" fmla="*/ 113 w 184"/>
                <a:gd name="T9" fmla="*/ 344 h 344"/>
                <a:gd name="T10" fmla="*/ 50 w 184"/>
                <a:gd name="T11" fmla="*/ 322 h 344"/>
                <a:gd name="T12" fmla="*/ 30 w 184"/>
                <a:gd name="T13" fmla="*/ 255 h 344"/>
                <a:gd name="T14" fmla="*/ 30 w 184"/>
                <a:gd name="T15" fmla="*/ 148 h 344"/>
                <a:gd name="T16" fmla="*/ 0 w 184"/>
                <a:gd name="T17" fmla="*/ 148 h 344"/>
                <a:gd name="T18" fmla="*/ 0 w 184"/>
                <a:gd name="T19" fmla="*/ 81 h 344"/>
                <a:gd name="T20" fmla="*/ 30 w 184"/>
                <a:gd name="T21" fmla="*/ 81 h 344"/>
                <a:gd name="T22" fmla="*/ 30 w 184"/>
                <a:gd name="T23" fmla="*/ 16 h 344"/>
                <a:gd name="T24" fmla="*/ 118 w 184"/>
                <a:gd name="T25" fmla="*/ 0 h 344"/>
                <a:gd name="T26" fmla="*/ 118 w 184"/>
                <a:gd name="T27" fmla="*/ 81 h 344"/>
                <a:gd name="T28" fmla="*/ 174 w 184"/>
                <a:gd name="T29" fmla="*/ 81 h 344"/>
                <a:gd name="T30" fmla="*/ 174 w 184"/>
                <a:gd name="T31" fmla="*/ 148 h 344"/>
                <a:gd name="T32" fmla="*/ 118 w 184"/>
                <a:gd name="T33" fmla="*/ 148 h 344"/>
                <a:gd name="T34" fmla="*/ 118 w 184"/>
                <a:gd name="T35" fmla="*/ 249 h 344"/>
                <a:gd name="T36" fmla="*/ 142 w 184"/>
                <a:gd name="T37" fmla="*/ 27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4" h="344">
                  <a:moveTo>
                    <a:pt x="142" y="274"/>
                  </a:moveTo>
                  <a:cubicBezTo>
                    <a:pt x="153" y="274"/>
                    <a:pt x="167" y="271"/>
                    <a:pt x="184" y="265"/>
                  </a:cubicBezTo>
                  <a:cubicBezTo>
                    <a:pt x="184" y="330"/>
                    <a:pt x="184" y="330"/>
                    <a:pt x="184" y="330"/>
                  </a:cubicBezTo>
                  <a:cubicBezTo>
                    <a:pt x="172" y="335"/>
                    <a:pt x="161" y="339"/>
                    <a:pt x="150" y="341"/>
                  </a:cubicBezTo>
                  <a:cubicBezTo>
                    <a:pt x="140" y="343"/>
                    <a:pt x="127" y="344"/>
                    <a:pt x="113" y="344"/>
                  </a:cubicBezTo>
                  <a:cubicBezTo>
                    <a:pt x="84" y="344"/>
                    <a:pt x="63" y="337"/>
                    <a:pt x="50" y="322"/>
                  </a:cubicBezTo>
                  <a:cubicBezTo>
                    <a:pt x="37" y="308"/>
                    <a:pt x="30" y="285"/>
                    <a:pt x="30" y="255"/>
                  </a:cubicBezTo>
                  <a:cubicBezTo>
                    <a:pt x="30" y="148"/>
                    <a:pt x="30" y="148"/>
                    <a:pt x="30" y="148"/>
                  </a:cubicBezTo>
                  <a:cubicBezTo>
                    <a:pt x="0" y="148"/>
                    <a:pt x="0" y="148"/>
                    <a:pt x="0" y="148"/>
                  </a:cubicBezTo>
                  <a:cubicBezTo>
                    <a:pt x="0" y="81"/>
                    <a:pt x="0" y="81"/>
                    <a:pt x="0" y="81"/>
                  </a:cubicBezTo>
                  <a:cubicBezTo>
                    <a:pt x="30" y="81"/>
                    <a:pt x="30" y="81"/>
                    <a:pt x="30" y="81"/>
                  </a:cubicBezTo>
                  <a:cubicBezTo>
                    <a:pt x="30" y="16"/>
                    <a:pt x="30" y="16"/>
                    <a:pt x="30" y="16"/>
                  </a:cubicBezTo>
                  <a:cubicBezTo>
                    <a:pt x="118" y="0"/>
                    <a:pt x="118" y="0"/>
                    <a:pt x="118" y="0"/>
                  </a:cubicBezTo>
                  <a:cubicBezTo>
                    <a:pt x="118" y="81"/>
                    <a:pt x="118" y="81"/>
                    <a:pt x="118" y="81"/>
                  </a:cubicBezTo>
                  <a:cubicBezTo>
                    <a:pt x="174" y="81"/>
                    <a:pt x="174" y="81"/>
                    <a:pt x="174" y="81"/>
                  </a:cubicBezTo>
                  <a:cubicBezTo>
                    <a:pt x="174" y="148"/>
                    <a:pt x="174" y="148"/>
                    <a:pt x="174" y="148"/>
                  </a:cubicBezTo>
                  <a:cubicBezTo>
                    <a:pt x="118" y="148"/>
                    <a:pt x="118" y="148"/>
                    <a:pt x="118" y="148"/>
                  </a:cubicBezTo>
                  <a:cubicBezTo>
                    <a:pt x="118" y="249"/>
                    <a:pt x="118" y="249"/>
                    <a:pt x="118" y="249"/>
                  </a:cubicBezTo>
                  <a:cubicBezTo>
                    <a:pt x="118" y="266"/>
                    <a:pt x="126" y="274"/>
                    <a:pt x="142" y="27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600" dirty="0">
                <a:solidFill>
                  <a:schemeClr val="bg1"/>
                </a:solidFill>
              </a:endParaRPr>
            </a:p>
          </p:txBody>
        </p:sp>
        <p:sp>
          <p:nvSpPr>
            <p:cNvPr id="27" name="Freeform 12"/>
            <p:cNvSpPr>
              <a:spLocks/>
            </p:cNvSpPr>
            <p:nvPr userDrawn="1"/>
          </p:nvSpPr>
          <p:spPr bwMode="auto">
            <a:xfrm>
              <a:off x="1535113" y="411163"/>
              <a:ext cx="158750" cy="300038"/>
            </a:xfrm>
            <a:custGeom>
              <a:avLst/>
              <a:gdLst>
                <a:gd name="T0" fmla="*/ 142 w 184"/>
                <a:gd name="T1" fmla="*/ 274 h 344"/>
                <a:gd name="T2" fmla="*/ 184 w 184"/>
                <a:gd name="T3" fmla="*/ 265 h 344"/>
                <a:gd name="T4" fmla="*/ 184 w 184"/>
                <a:gd name="T5" fmla="*/ 330 h 344"/>
                <a:gd name="T6" fmla="*/ 151 w 184"/>
                <a:gd name="T7" fmla="*/ 341 h 344"/>
                <a:gd name="T8" fmla="*/ 114 w 184"/>
                <a:gd name="T9" fmla="*/ 344 h 344"/>
                <a:gd name="T10" fmla="*/ 50 w 184"/>
                <a:gd name="T11" fmla="*/ 322 h 344"/>
                <a:gd name="T12" fmla="*/ 31 w 184"/>
                <a:gd name="T13" fmla="*/ 255 h 344"/>
                <a:gd name="T14" fmla="*/ 31 w 184"/>
                <a:gd name="T15" fmla="*/ 148 h 344"/>
                <a:gd name="T16" fmla="*/ 0 w 184"/>
                <a:gd name="T17" fmla="*/ 148 h 344"/>
                <a:gd name="T18" fmla="*/ 0 w 184"/>
                <a:gd name="T19" fmla="*/ 81 h 344"/>
                <a:gd name="T20" fmla="*/ 31 w 184"/>
                <a:gd name="T21" fmla="*/ 81 h 344"/>
                <a:gd name="T22" fmla="*/ 31 w 184"/>
                <a:gd name="T23" fmla="*/ 15 h 344"/>
                <a:gd name="T24" fmla="*/ 119 w 184"/>
                <a:gd name="T25" fmla="*/ 0 h 344"/>
                <a:gd name="T26" fmla="*/ 119 w 184"/>
                <a:gd name="T27" fmla="*/ 81 h 344"/>
                <a:gd name="T28" fmla="*/ 174 w 184"/>
                <a:gd name="T29" fmla="*/ 81 h 344"/>
                <a:gd name="T30" fmla="*/ 174 w 184"/>
                <a:gd name="T31" fmla="*/ 148 h 344"/>
                <a:gd name="T32" fmla="*/ 119 w 184"/>
                <a:gd name="T33" fmla="*/ 148 h 344"/>
                <a:gd name="T34" fmla="*/ 119 w 184"/>
                <a:gd name="T35" fmla="*/ 249 h 344"/>
                <a:gd name="T36" fmla="*/ 142 w 184"/>
                <a:gd name="T37" fmla="*/ 27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4" h="344">
                  <a:moveTo>
                    <a:pt x="142" y="274"/>
                  </a:moveTo>
                  <a:cubicBezTo>
                    <a:pt x="154" y="274"/>
                    <a:pt x="168" y="271"/>
                    <a:pt x="184" y="265"/>
                  </a:cubicBezTo>
                  <a:cubicBezTo>
                    <a:pt x="184" y="330"/>
                    <a:pt x="184" y="330"/>
                    <a:pt x="184" y="330"/>
                  </a:cubicBezTo>
                  <a:cubicBezTo>
                    <a:pt x="173" y="335"/>
                    <a:pt x="161" y="339"/>
                    <a:pt x="151" y="341"/>
                  </a:cubicBezTo>
                  <a:cubicBezTo>
                    <a:pt x="140" y="343"/>
                    <a:pt x="128" y="344"/>
                    <a:pt x="114" y="344"/>
                  </a:cubicBezTo>
                  <a:cubicBezTo>
                    <a:pt x="84" y="344"/>
                    <a:pt x="63" y="337"/>
                    <a:pt x="50" y="322"/>
                  </a:cubicBezTo>
                  <a:cubicBezTo>
                    <a:pt x="37" y="308"/>
                    <a:pt x="31" y="285"/>
                    <a:pt x="31" y="255"/>
                  </a:cubicBezTo>
                  <a:cubicBezTo>
                    <a:pt x="31" y="148"/>
                    <a:pt x="31" y="148"/>
                    <a:pt x="31" y="148"/>
                  </a:cubicBezTo>
                  <a:cubicBezTo>
                    <a:pt x="0" y="148"/>
                    <a:pt x="0" y="148"/>
                    <a:pt x="0" y="148"/>
                  </a:cubicBezTo>
                  <a:cubicBezTo>
                    <a:pt x="0" y="81"/>
                    <a:pt x="0" y="81"/>
                    <a:pt x="0" y="81"/>
                  </a:cubicBezTo>
                  <a:cubicBezTo>
                    <a:pt x="31" y="81"/>
                    <a:pt x="31" y="81"/>
                    <a:pt x="31" y="81"/>
                  </a:cubicBezTo>
                  <a:cubicBezTo>
                    <a:pt x="31" y="15"/>
                    <a:pt x="31" y="15"/>
                    <a:pt x="31" y="15"/>
                  </a:cubicBezTo>
                  <a:cubicBezTo>
                    <a:pt x="119" y="0"/>
                    <a:pt x="119" y="0"/>
                    <a:pt x="119" y="0"/>
                  </a:cubicBezTo>
                  <a:cubicBezTo>
                    <a:pt x="119" y="81"/>
                    <a:pt x="119" y="81"/>
                    <a:pt x="119" y="81"/>
                  </a:cubicBezTo>
                  <a:cubicBezTo>
                    <a:pt x="174" y="81"/>
                    <a:pt x="174" y="81"/>
                    <a:pt x="174" y="81"/>
                  </a:cubicBezTo>
                  <a:cubicBezTo>
                    <a:pt x="174" y="148"/>
                    <a:pt x="174" y="148"/>
                    <a:pt x="174" y="148"/>
                  </a:cubicBezTo>
                  <a:cubicBezTo>
                    <a:pt x="119" y="148"/>
                    <a:pt x="119" y="148"/>
                    <a:pt x="119" y="148"/>
                  </a:cubicBezTo>
                  <a:cubicBezTo>
                    <a:pt x="119" y="249"/>
                    <a:pt x="119" y="249"/>
                    <a:pt x="119" y="249"/>
                  </a:cubicBezTo>
                  <a:cubicBezTo>
                    <a:pt x="119" y="266"/>
                    <a:pt x="127" y="274"/>
                    <a:pt x="142" y="27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600" dirty="0">
                <a:solidFill>
                  <a:schemeClr val="bg1"/>
                </a:solidFill>
              </a:endParaRPr>
            </a:p>
          </p:txBody>
        </p:sp>
        <p:sp>
          <p:nvSpPr>
            <p:cNvPr id="28" name="Freeform 13"/>
            <p:cNvSpPr>
              <a:spLocks noEditPoints="1"/>
            </p:cNvSpPr>
            <p:nvPr userDrawn="1"/>
          </p:nvSpPr>
          <p:spPr bwMode="auto">
            <a:xfrm>
              <a:off x="1709738" y="479426"/>
              <a:ext cx="211137" cy="231775"/>
            </a:xfrm>
            <a:custGeom>
              <a:avLst/>
              <a:gdLst>
                <a:gd name="T0" fmla="*/ 213 w 244"/>
                <a:gd name="T1" fmla="*/ 30 h 267"/>
                <a:gd name="T2" fmla="*/ 125 w 244"/>
                <a:gd name="T3" fmla="*/ 0 h 267"/>
                <a:gd name="T4" fmla="*/ 33 w 244"/>
                <a:gd name="T5" fmla="*/ 35 h 267"/>
                <a:gd name="T6" fmla="*/ 0 w 244"/>
                <a:gd name="T7" fmla="*/ 135 h 267"/>
                <a:gd name="T8" fmla="*/ 35 w 244"/>
                <a:gd name="T9" fmla="*/ 233 h 267"/>
                <a:gd name="T10" fmla="*/ 133 w 244"/>
                <a:gd name="T11" fmla="*/ 267 h 267"/>
                <a:gd name="T12" fmla="*/ 185 w 244"/>
                <a:gd name="T13" fmla="*/ 263 h 267"/>
                <a:gd name="T14" fmla="*/ 227 w 244"/>
                <a:gd name="T15" fmla="*/ 249 h 267"/>
                <a:gd name="T16" fmla="*/ 214 w 244"/>
                <a:gd name="T17" fmla="*/ 190 h 267"/>
                <a:gd name="T18" fmla="*/ 186 w 244"/>
                <a:gd name="T19" fmla="*/ 200 h 267"/>
                <a:gd name="T20" fmla="*/ 144 w 244"/>
                <a:gd name="T21" fmla="*/ 204 h 267"/>
                <a:gd name="T22" fmla="*/ 104 w 244"/>
                <a:gd name="T23" fmla="*/ 192 h 267"/>
                <a:gd name="T24" fmla="*/ 88 w 244"/>
                <a:gd name="T25" fmla="*/ 158 h 267"/>
                <a:gd name="T26" fmla="*/ 244 w 244"/>
                <a:gd name="T27" fmla="*/ 158 h 267"/>
                <a:gd name="T28" fmla="*/ 244 w 244"/>
                <a:gd name="T29" fmla="*/ 118 h 267"/>
                <a:gd name="T30" fmla="*/ 213 w 244"/>
                <a:gd name="T31" fmla="*/ 30 h 267"/>
                <a:gd name="T32" fmla="*/ 90 w 244"/>
                <a:gd name="T33" fmla="*/ 102 h 267"/>
                <a:gd name="T34" fmla="*/ 102 w 244"/>
                <a:gd name="T35" fmla="*/ 70 h 267"/>
                <a:gd name="T36" fmla="*/ 128 w 244"/>
                <a:gd name="T37" fmla="*/ 61 h 267"/>
                <a:gd name="T38" fmla="*/ 155 w 244"/>
                <a:gd name="T39" fmla="*/ 72 h 267"/>
                <a:gd name="T40" fmla="*/ 165 w 244"/>
                <a:gd name="T41" fmla="*/ 102 h 267"/>
                <a:gd name="T42" fmla="*/ 90 w 244"/>
                <a:gd name="T43" fmla="*/ 102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4" h="267">
                  <a:moveTo>
                    <a:pt x="213" y="30"/>
                  </a:moveTo>
                  <a:cubicBezTo>
                    <a:pt x="192" y="10"/>
                    <a:pt x="163" y="0"/>
                    <a:pt x="125" y="0"/>
                  </a:cubicBezTo>
                  <a:cubicBezTo>
                    <a:pt x="85" y="0"/>
                    <a:pt x="54" y="12"/>
                    <a:pt x="33" y="35"/>
                  </a:cubicBezTo>
                  <a:cubicBezTo>
                    <a:pt x="11" y="58"/>
                    <a:pt x="0" y="92"/>
                    <a:pt x="0" y="135"/>
                  </a:cubicBezTo>
                  <a:cubicBezTo>
                    <a:pt x="0" y="178"/>
                    <a:pt x="12" y="210"/>
                    <a:pt x="35" y="233"/>
                  </a:cubicBezTo>
                  <a:cubicBezTo>
                    <a:pt x="59" y="256"/>
                    <a:pt x="91" y="267"/>
                    <a:pt x="133" y="267"/>
                  </a:cubicBezTo>
                  <a:cubicBezTo>
                    <a:pt x="153" y="267"/>
                    <a:pt x="171" y="266"/>
                    <a:pt x="185" y="263"/>
                  </a:cubicBezTo>
                  <a:cubicBezTo>
                    <a:pt x="200" y="261"/>
                    <a:pt x="214" y="256"/>
                    <a:pt x="227" y="249"/>
                  </a:cubicBezTo>
                  <a:cubicBezTo>
                    <a:pt x="214" y="190"/>
                    <a:pt x="214" y="190"/>
                    <a:pt x="214" y="190"/>
                  </a:cubicBezTo>
                  <a:cubicBezTo>
                    <a:pt x="204" y="194"/>
                    <a:pt x="195" y="197"/>
                    <a:pt x="186" y="200"/>
                  </a:cubicBezTo>
                  <a:cubicBezTo>
                    <a:pt x="173" y="202"/>
                    <a:pt x="159" y="204"/>
                    <a:pt x="144" y="204"/>
                  </a:cubicBezTo>
                  <a:cubicBezTo>
                    <a:pt x="127" y="204"/>
                    <a:pt x="114" y="200"/>
                    <a:pt x="104" y="192"/>
                  </a:cubicBezTo>
                  <a:cubicBezTo>
                    <a:pt x="94" y="183"/>
                    <a:pt x="89" y="172"/>
                    <a:pt x="88" y="158"/>
                  </a:cubicBezTo>
                  <a:cubicBezTo>
                    <a:pt x="244" y="158"/>
                    <a:pt x="244" y="158"/>
                    <a:pt x="244" y="158"/>
                  </a:cubicBezTo>
                  <a:cubicBezTo>
                    <a:pt x="244" y="118"/>
                    <a:pt x="244" y="118"/>
                    <a:pt x="244" y="118"/>
                  </a:cubicBezTo>
                  <a:cubicBezTo>
                    <a:pt x="244" y="80"/>
                    <a:pt x="234" y="51"/>
                    <a:pt x="213" y="30"/>
                  </a:cubicBezTo>
                  <a:moveTo>
                    <a:pt x="90" y="102"/>
                  </a:moveTo>
                  <a:cubicBezTo>
                    <a:pt x="91" y="87"/>
                    <a:pt x="95" y="77"/>
                    <a:pt x="102" y="70"/>
                  </a:cubicBezTo>
                  <a:cubicBezTo>
                    <a:pt x="109" y="64"/>
                    <a:pt x="118" y="61"/>
                    <a:pt x="128" y="61"/>
                  </a:cubicBezTo>
                  <a:cubicBezTo>
                    <a:pt x="139" y="61"/>
                    <a:pt x="148" y="64"/>
                    <a:pt x="155" y="72"/>
                  </a:cubicBezTo>
                  <a:cubicBezTo>
                    <a:pt x="161" y="79"/>
                    <a:pt x="165" y="89"/>
                    <a:pt x="165" y="102"/>
                  </a:cubicBezTo>
                  <a:lnTo>
                    <a:pt x="90" y="1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600" dirty="0">
                <a:solidFill>
                  <a:schemeClr val="bg1"/>
                </a:solidFill>
              </a:endParaRPr>
            </a:p>
          </p:txBody>
        </p:sp>
        <p:sp>
          <p:nvSpPr>
            <p:cNvPr id="29" name="Freeform 14"/>
            <p:cNvSpPr>
              <a:spLocks noEditPoints="1"/>
            </p:cNvSpPr>
            <p:nvPr userDrawn="1"/>
          </p:nvSpPr>
          <p:spPr bwMode="auto">
            <a:xfrm>
              <a:off x="668338" y="479426"/>
              <a:ext cx="209550" cy="231775"/>
            </a:xfrm>
            <a:custGeom>
              <a:avLst/>
              <a:gdLst>
                <a:gd name="T0" fmla="*/ 212 w 243"/>
                <a:gd name="T1" fmla="*/ 30 h 267"/>
                <a:gd name="T2" fmla="*/ 124 w 243"/>
                <a:gd name="T3" fmla="*/ 0 h 267"/>
                <a:gd name="T4" fmla="*/ 32 w 243"/>
                <a:gd name="T5" fmla="*/ 35 h 267"/>
                <a:gd name="T6" fmla="*/ 0 w 243"/>
                <a:gd name="T7" fmla="*/ 135 h 267"/>
                <a:gd name="T8" fmla="*/ 35 w 243"/>
                <a:gd name="T9" fmla="*/ 233 h 267"/>
                <a:gd name="T10" fmla="*/ 132 w 243"/>
                <a:gd name="T11" fmla="*/ 267 h 267"/>
                <a:gd name="T12" fmla="*/ 184 w 243"/>
                <a:gd name="T13" fmla="*/ 263 h 267"/>
                <a:gd name="T14" fmla="*/ 227 w 243"/>
                <a:gd name="T15" fmla="*/ 249 h 267"/>
                <a:gd name="T16" fmla="*/ 213 w 243"/>
                <a:gd name="T17" fmla="*/ 190 h 267"/>
                <a:gd name="T18" fmla="*/ 185 w 243"/>
                <a:gd name="T19" fmla="*/ 200 h 267"/>
                <a:gd name="T20" fmla="*/ 143 w 243"/>
                <a:gd name="T21" fmla="*/ 204 h 267"/>
                <a:gd name="T22" fmla="*/ 103 w 243"/>
                <a:gd name="T23" fmla="*/ 192 h 267"/>
                <a:gd name="T24" fmla="*/ 88 w 243"/>
                <a:gd name="T25" fmla="*/ 158 h 267"/>
                <a:gd name="T26" fmla="*/ 243 w 243"/>
                <a:gd name="T27" fmla="*/ 158 h 267"/>
                <a:gd name="T28" fmla="*/ 243 w 243"/>
                <a:gd name="T29" fmla="*/ 118 h 267"/>
                <a:gd name="T30" fmla="*/ 212 w 243"/>
                <a:gd name="T31" fmla="*/ 30 h 267"/>
                <a:gd name="T32" fmla="*/ 89 w 243"/>
                <a:gd name="T33" fmla="*/ 102 h 267"/>
                <a:gd name="T34" fmla="*/ 102 w 243"/>
                <a:gd name="T35" fmla="*/ 70 h 267"/>
                <a:gd name="T36" fmla="*/ 127 w 243"/>
                <a:gd name="T37" fmla="*/ 61 h 267"/>
                <a:gd name="T38" fmla="*/ 154 w 243"/>
                <a:gd name="T39" fmla="*/ 72 h 267"/>
                <a:gd name="T40" fmla="*/ 164 w 243"/>
                <a:gd name="T41" fmla="*/ 102 h 267"/>
                <a:gd name="T42" fmla="*/ 89 w 243"/>
                <a:gd name="T43" fmla="*/ 102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3" h="267">
                  <a:moveTo>
                    <a:pt x="212" y="30"/>
                  </a:moveTo>
                  <a:cubicBezTo>
                    <a:pt x="191" y="10"/>
                    <a:pt x="162" y="0"/>
                    <a:pt x="124" y="0"/>
                  </a:cubicBezTo>
                  <a:cubicBezTo>
                    <a:pt x="84" y="0"/>
                    <a:pt x="53" y="12"/>
                    <a:pt x="32" y="35"/>
                  </a:cubicBezTo>
                  <a:cubicBezTo>
                    <a:pt x="10" y="58"/>
                    <a:pt x="0" y="92"/>
                    <a:pt x="0" y="135"/>
                  </a:cubicBezTo>
                  <a:cubicBezTo>
                    <a:pt x="0" y="178"/>
                    <a:pt x="11" y="210"/>
                    <a:pt x="35" y="233"/>
                  </a:cubicBezTo>
                  <a:cubicBezTo>
                    <a:pt x="58" y="256"/>
                    <a:pt x="90" y="267"/>
                    <a:pt x="132" y="267"/>
                  </a:cubicBezTo>
                  <a:cubicBezTo>
                    <a:pt x="153" y="267"/>
                    <a:pt x="170" y="266"/>
                    <a:pt x="184" y="263"/>
                  </a:cubicBezTo>
                  <a:cubicBezTo>
                    <a:pt x="199" y="261"/>
                    <a:pt x="213" y="256"/>
                    <a:pt x="227" y="249"/>
                  </a:cubicBezTo>
                  <a:cubicBezTo>
                    <a:pt x="213" y="190"/>
                    <a:pt x="213" y="190"/>
                    <a:pt x="213" y="190"/>
                  </a:cubicBezTo>
                  <a:cubicBezTo>
                    <a:pt x="203" y="194"/>
                    <a:pt x="194" y="197"/>
                    <a:pt x="185" y="200"/>
                  </a:cubicBezTo>
                  <a:cubicBezTo>
                    <a:pt x="172" y="202"/>
                    <a:pt x="158" y="204"/>
                    <a:pt x="143" y="204"/>
                  </a:cubicBezTo>
                  <a:cubicBezTo>
                    <a:pt x="126" y="204"/>
                    <a:pt x="113" y="200"/>
                    <a:pt x="103" y="192"/>
                  </a:cubicBezTo>
                  <a:cubicBezTo>
                    <a:pt x="93" y="183"/>
                    <a:pt x="88" y="172"/>
                    <a:pt x="88" y="158"/>
                  </a:cubicBezTo>
                  <a:cubicBezTo>
                    <a:pt x="243" y="158"/>
                    <a:pt x="243" y="158"/>
                    <a:pt x="243" y="158"/>
                  </a:cubicBezTo>
                  <a:cubicBezTo>
                    <a:pt x="243" y="118"/>
                    <a:pt x="243" y="118"/>
                    <a:pt x="243" y="118"/>
                  </a:cubicBezTo>
                  <a:cubicBezTo>
                    <a:pt x="243" y="80"/>
                    <a:pt x="233" y="51"/>
                    <a:pt x="212" y="30"/>
                  </a:cubicBezTo>
                  <a:moveTo>
                    <a:pt x="89" y="102"/>
                  </a:moveTo>
                  <a:cubicBezTo>
                    <a:pt x="91" y="87"/>
                    <a:pt x="95" y="77"/>
                    <a:pt x="102" y="70"/>
                  </a:cubicBezTo>
                  <a:cubicBezTo>
                    <a:pt x="108" y="64"/>
                    <a:pt x="117" y="61"/>
                    <a:pt x="127" y="61"/>
                  </a:cubicBezTo>
                  <a:cubicBezTo>
                    <a:pt x="138" y="61"/>
                    <a:pt x="147" y="64"/>
                    <a:pt x="154" y="72"/>
                  </a:cubicBezTo>
                  <a:cubicBezTo>
                    <a:pt x="160" y="79"/>
                    <a:pt x="164" y="89"/>
                    <a:pt x="164" y="102"/>
                  </a:cubicBezTo>
                  <a:lnTo>
                    <a:pt x="89" y="1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600" dirty="0">
                <a:solidFill>
                  <a:schemeClr val="bg1"/>
                </a:solidFill>
              </a:endParaRPr>
            </a:p>
          </p:txBody>
        </p:sp>
      </p:grpSp>
      <p:sp>
        <p:nvSpPr>
          <p:cNvPr id="30" name="Picture Placeholder 8"/>
          <p:cNvSpPr>
            <a:spLocks noGrp="1"/>
          </p:cNvSpPr>
          <p:nvPr>
            <p:ph type="pic" sz="quarter" idx="11"/>
          </p:nvPr>
        </p:nvSpPr>
        <p:spPr>
          <a:xfrm>
            <a:off x="3393716" y="727595"/>
            <a:ext cx="5400000" cy="5400000"/>
          </a:xfrm>
          <a:prstGeom prst="rect">
            <a:avLst/>
          </a:prstGeom>
        </p:spPr>
        <p:txBody>
          <a:bodyPr/>
          <a:lstStyle/>
          <a:p>
            <a:r>
              <a:rPr lang="en-US" noProof="0" smtClean="0"/>
              <a:t>Click icon to add picture</a:t>
            </a:r>
            <a:endParaRPr lang="en-US" noProof="0" dirty="0"/>
          </a:p>
        </p:txBody>
      </p:sp>
    </p:spTree>
    <p:extLst>
      <p:ext uri="{BB962C8B-B14F-4D97-AF65-F5344CB8AC3E}">
        <p14:creationId xmlns:p14="http://schemas.microsoft.com/office/powerpoint/2010/main" val="2783079461"/>
      </p:ext>
    </p:extLst>
  </p:cSld>
  <p:clrMapOvr>
    <a:masterClrMapping/>
  </p:clrMapOvr>
  <p:transition>
    <p:fade/>
  </p:transition>
  <p:timing>
    <p:tnLst>
      <p:par>
        <p:cTn id="1" dur="indefinite" restart="never" nodeType="tmRoot"/>
      </p:par>
    </p:tnLst>
  </p:timing>
  <p:extLst mod="1">
    <p:ext uri="{DCECCB84-F9BA-43D5-87BE-67443E8EF086}">
      <p15:sldGuideLst xmlns:p15="http://schemas.microsoft.com/office/powerpoint/2012/main">
        <p15:guide id="1" orient="horz" pos="4088" userDrawn="1">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itle, subtitle &amp; 1 column - large">
    <p:spTree>
      <p:nvGrpSpPr>
        <p:cNvPr id="1" name=""/>
        <p:cNvGrpSpPr/>
        <p:nvPr/>
      </p:nvGrpSpPr>
      <p:grpSpPr>
        <a:xfrm>
          <a:off x="0" y="0"/>
          <a:ext cx="0" cy="0"/>
          <a:chOff x="0" y="0"/>
          <a:chExt cx="0" cy="0"/>
        </a:xfrm>
      </p:grpSpPr>
      <p:sp>
        <p:nvSpPr>
          <p:cNvPr id="8" name="Text Placeholder 18"/>
          <p:cNvSpPr>
            <a:spLocks noGrp="1"/>
          </p:cNvSpPr>
          <p:nvPr>
            <p:ph idx="1"/>
          </p:nvPr>
        </p:nvSpPr>
        <p:spPr>
          <a:xfrm>
            <a:off x="469900" y="1676402"/>
            <a:ext cx="11252200" cy="4622799"/>
          </a:xfrm>
          <a:prstGeom prst="rect">
            <a:avLst/>
          </a:prstGeom>
        </p:spPr>
        <p:txBody>
          <a:bodyPr vert="horz" lIns="0" tIns="0" rIns="0" bIns="0" rtlCol="0">
            <a:noAutofit/>
          </a:bodyPr>
          <a:lstStyle>
            <a:lvl1pPr>
              <a:defRPr sz="1600"/>
            </a:lvl1pPr>
            <a:lvl2pPr>
              <a:defRPr sz="1600"/>
            </a:lvl2pPr>
            <a:lvl3pPr>
              <a:defRPr sz="1600"/>
            </a:lvl3pPr>
            <a:lvl4pPr>
              <a:defRPr sz="1600"/>
            </a:lvl4pPr>
            <a:lvl5pPr>
              <a:defRPr sz="1600"/>
            </a:lvl5pPr>
            <a:lvl6pPr>
              <a:defRPr sz="2133"/>
            </a:lvl6pPr>
            <a:lvl7pPr>
              <a:defRPr sz="2133"/>
            </a:lvl7pPr>
            <a:lvl8pPr>
              <a:defRPr sz="2133"/>
            </a:lvl8pPr>
            <a:lvl9pPr>
              <a:defRPr sz="2133"/>
            </a:lvl9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dirty="0"/>
          </a:p>
        </p:txBody>
      </p:sp>
      <p:sp>
        <p:nvSpPr>
          <p:cNvPr id="5" name="Text Placeholder 8"/>
          <p:cNvSpPr>
            <a:spLocks noGrp="1"/>
          </p:cNvSpPr>
          <p:nvPr>
            <p:ph type="body" sz="quarter" idx="13" hasCustomPrompt="1"/>
          </p:nvPr>
        </p:nvSpPr>
        <p:spPr>
          <a:xfrm>
            <a:off x="469900" y="736688"/>
            <a:ext cx="11252200" cy="757255"/>
          </a:xfrm>
          <a:prstGeom prst="rect">
            <a:avLst/>
          </a:prstGeom>
        </p:spPr>
        <p:txBody>
          <a:bodyPr lIns="0" tIns="0" rIns="0" bIns="0">
            <a:noAutofit/>
          </a:bodyPr>
          <a:lstStyle>
            <a:lvl1pPr marL="0" indent="0">
              <a:buNone/>
              <a:defRPr sz="2000" b="0">
                <a:solidFill>
                  <a:srgbClr val="575757"/>
                </a:solidFill>
              </a:defRPr>
            </a:lvl1pPr>
          </a:lstStyle>
          <a:p>
            <a:pPr lvl="0"/>
            <a:r>
              <a:rPr lang="en-US" noProof="0" dirty="0"/>
              <a:t>Click to add subtitle</a:t>
            </a:r>
          </a:p>
        </p:txBody>
      </p:sp>
      <p:sp>
        <p:nvSpPr>
          <p:cNvPr id="6" name="Title Placeholder 1"/>
          <p:cNvSpPr>
            <a:spLocks noGrp="1"/>
          </p:cNvSpPr>
          <p:nvPr>
            <p:ph type="title"/>
          </p:nvPr>
        </p:nvSpPr>
        <p:spPr>
          <a:xfrm>
            <a:off x="469900" y="402587"/>
            <a:ext cx="11252200" cy="334102"/>
          </a:xfrm>
          <a:prstGeom prst="rect">
            <a:avLst/>
          </a:prstGeom>
        </p:spPr>
        <p:txBody>
          <a:bodyPr vert="horz" lIns="0" tIns="0" rIns="0" bIns="0" rtlCol="0" anchor="t" anchorCtr="0">
            <a:noAutofit/>
          </a:bodyPr>
          <a:lstStyle>
            <a:lvl1pPr>
              <a:defRPr sz="2000"/>
            </a:lvl1pPr>
          </a:lstStyle>
          <a:p>
            <a:r>
              <a:rPr lang="en-US" noProof="0" smtClean="0"/>
              <a:t>Click to edit Master title style</a:t>
            </a:r>
            <a:endParaRPr lang="en-US" noProof="0" dirty="0"/>
          </a:p>
        </p:txBody>
      </p:sp>
    </p:spTree>
    <p:extLst>
      <p:ext uri="{BB962C8B-B14F-4D97-AF65-F5344CB8AC3E}">
        <p14:creationId xmlns:p14="http://schemas.microsoft.com/office/powerpoint/2010/main" val="412778938"/>
      </p:ext>
    </p:extLst>
  </p:cSld>
  <p:clrMapOvr>
    <a:masterClrMapping/>
  </p:clrMapOvr>
  <p:transition>
    <p:fade/>
  </p:transition>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itle, subtitle &amp; chart">
    <p:spTree>
      <p:nvGrpSpPr>
        <p:cNvPr id="1" name=""/>
        <p:cNvGrpSpPr/>
        <p:nvPr/>
      </p:nvGrpSpPr>
      <p:grpSpPr>
        <a:xfrm>
          <a:off x="0" y="0"/>
          <a:ext cx="0" cy="0"/>
          <a:chOff x="0" y="0"/>
          <a:chExt cx="0" cy="0"/>
        </a:xfrm>
      </p:grpSpPr>
      <p:sp>
        <p:nvSpPr>
          <p:cNvPr id="17" name="Chart Placeholder 3"/>
          <p:cNvSpPr>
            <a:spLocks noGrp="1"/>
          </p:cNvSpPr>
          <p:nvPr>
            <p:ph type="chart" sz="quarter" idx="15"/>
          </p:nvPr>
        </p:nvSpPr>
        <p:spPr>
          <a:xfrm>
            <a:off x="468000" y="2054581"/>
            <a:ext cx="11252200" cy="3928209"/>
          </a:xfrm>
          <a:prstGeom prst="rect">
            <a:avLst/>
          </a:prstGeom>
        </p:spPr>
        <p:txBody>
          <a:bodyPr/>
          <a:lstStyle/>
          <a:p>
            <a:r>
              <a:rPr lang="en-US" noProof="0" smtClean="0"/>
              <a:t>Click icon to add chart</a:t>
            </a:r>
            <a:endParaRPr lang="en-US" noProof="0" dirty="0"/>
          </a:p>
        </p:txBody>
      </p:sp>
      <p:sp>
        <p:nvSpPr>
          <p:cNvPr id="18" name="Text Placeholder 8"/>
          <p:cNvSpPr>
            <a:spLocks noGrp="1"/>
          </p:cNvSpPr>
          <p:nvPr>
            <p:ph type="body" sz="quarter" idx="18"/>
          </p:nvPr>
        </p:nvSpPr>
        <p:spPr>
          <a:xfrm>
            <a:off x="468000" y="1659816"/>
            <a:ext cx="11252200" cy="357187"/>
          </a:xfrm>
        </p:spPr>
        <p:txBody>
          <a:bodyPr/>
          <a:lstStyle/>
          <a:p>
            <a:pPr lvl="0"/>
            <a:r>
              <a:rPr lang="en-US" noProof="0" smtClean="0"/>
              <a:t>Click to edit Master text styles</a:t>
            </a:r>
          </a:p>
        </p:txBody>
      </p:sp>
      <p:sp>
        <p:nvSpPr>
          <p:cNvPr id="7" name="Text Placeholder 8"/>
          <p:cNvSpPr>
            <a:spLocks noGrp="1"/>
          </p:cNvSpPr>
          <p:nvPr>
            <p:ph type="body" sz="quarter" idx="13" hasCustomPrompt="1"/>
          </p:nvPr>
        </p:nvSpPr>
        <p:spPr>
          <a:xfrm>
            <a:off x="469900" y="736688"/>
            <a:ext cx="11252200" cy="757255"/>
          </a:xfrm>
          <a:prstGeom prst="rect">
            <a:avLst/>
          </a:prstGeom>
        </p:spPr>
        <p:txBody>
          <a:bodyPr lIns="0" tIns="0" rIns="0" bIns="0">
            <a:noAutofit/>
          </a:bodyPr>
          <a:lstStyle>
            <a:lvl1pPr marL="0" indent="0">
              <a:buNone/>
              <a:defRPr sz="2000" b="0">
                <a:solidFill>
                  <a:srgbClr val="575757"/>
                </a:solidFill>
              </a:defRPr>
            </a:lvl1pPr>
          </a:lstStyle>
          <a:p>
            <a:pPr lvl="0"/>
            <a:r>
              <a:rPr lang="en-US" noProof="0" dirty="0"/>
              <a:t>Click to add subtitle</a:t>
            </a:r>
          </a:p>
        </p:txBody>
      </p:sp>
      <p:sp>
        <p:nvSpPr>
          <p:cNvPr id="8" name="Title Placeholder 1"/>
          <p:cNvSpPr>
            <a:spLocks noGrp="1"/>
          </p:cNvSpPr>
          <p:nvPr>
            <p:ph type="title"/>
          </p:nvPr>
        </p:nvSpPr>
        <p:spPr>
          <a:xfrm>
            <a:off x="469900" y="402587"/>
            <a:ext cx="11252200" cy="334102"/>
          </a:xfrm>
          <a:prstGeom prst="rect">
            <a:avLst/>
          </a:prstGeom>
        </p:spPr>
        <p:txBody>
          <a:bodyPr vert="horz" lIns="0" tIns="0" rIns="0" bIns="0" rtlCol="0" anchor="t" anchorCtr="0">
            <a:noAutofit/>
          </a:bodyPr>
          <a:lstStyle>
            <a:lvl1pPr>
              <a:defRPr sz="2000"/>
            </a:lvl1pPr>
          </a:lstStyle>
          <a:p>
            <a:r>
              <a:rPr lang="en-US" noProof="0" smtClean="0"/>
              <a:t>Click to edit Master title style</a:t>
            </a:r>
            <a:endParaRPr lang="en-US" noProof="0" dirty="0"/>
          </a:p>
        </p:txBody>
      </p:sp>
    </p:spTree>
    <p:extLst>
      <p:ext uri="{BB962C8B-B14F-4D97-AF65-F5344CB8AC3E}">
        <p14:creationId xmlns:p14="http://schemas.microsoft.com/office/powerpoint/2010/main" val="1829702940"/>
      </p:ext>
    </p:extLst>
  </p:cSld>
  <p:clrMapOvr>
    <a:masterClrMapping/>
  </p:clrMapOvr>
  <p:transition>
    <p:fade/>
  </p:transition>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3 chart">
    <p:spTree>
      <p:nvGrpSpPr>
        <p:cNvPr id="1" name=""/>
        <p:cNvGrpSpPr/>
        <p:nvPr/>
      </p:nvGrpSpPr>
      <p:grpSpPr>
        <a:xfrm>
          <a:off x="0" y="0"/>
          <a:ext cx="0" cy="0"/>
          <a:chOff x="0" y="0"/>
          <a:chExt cx="0" cy="0"/>
        </a:xfrm>
      </p:grpSpPr>
      <p:sp>
        <p:nvSpPr>
          <p:cNvPr id="17" name="Chart Placeholder 3"/>
          <p:cNvSpPr>
            <a:spLocks noGrp="1"/>
          </p:cNvSpPr>
          <p:nvPr>
            <p:ph type="chart" sz="quarter" idx="15"/>
          </p:nvPr>
        </p:nvSpPr>
        <p:spPr>
          <a:xfrm>
            <a:off x="468000" y="2051999"/>
            <a:ext cx="3600000" cy="3930791"/>
          </a:xfrm>
          <a:prstGeom prst="rect">
            <a:avLst/>
          </a:prstGeom>
        </p:spPr>
        <p:txBody>
          <a:bodyPr/>
          <a:lstStyle/>
          <a:p>
            <a:r>
              <a:rPr lang="en-US" noProof="0" smtClean="0"/>
              <a:t>Click icon to add chart</a:t>
            </a:r>
            <a:endParaRPr lang="en-US" noProof="0" dirty="0"/>
          </a:p>
        </p:txBody>
      </p:sp>
      <p:sp>
        <p:nvSpPr>
          <p:cNvPr id="18" name="Text Placeholder 8"/>
          <p:cNvSpPr>
            <a:spLocks noGrp="1"/>
          </p:cNvSpPr>
          <p:nvPr>
            <p:ph type="body" sz="quarter" idx="18"/>
          </p:nvPr>
        </p:nvSpPr>
        <p:spPr>
          <a:xfrm>
            <a:off x="468000" y="1665289"/>
            <a:ext cx="3600000" cy="392112"/>
          </a:xfrm>
        </p:spPr>
        <p:txBody>
          <a:bodyPr/>
          <a:lstStyle/>
          <a:p>
            <a:pPr lvl="0"/>
            <a:r>
              <a:rPr lang="en-US" noProof="0" smtClean="0"/>
              <a:t>Click to edit Master text styles</a:t>
            </a:r>
          </a:p>
        </p:txBody>
      </p:sp>
      <p:sp>
        <p:nvSpPr>
          <p:cNvPr id="7" name="Chart Placeholder 3"/>
          <p:cNvSpPr>
            <a:spLocks noGrp="1"/>
          </p:cNvSpPr>
          <p:nvPr>
            <p:ph type="chart" sz="quarter" idx="19"/>
          </p:nvPr>
        </p:nvSpPr>
        <p:spPr>
          <a:xfrm>
            <a:off x="4296000" y="2051998"/>
            <a:ext cx="3600000" cy="3930791"/>
          </a:xfrm>
          <a:prstGeom prst="rect">
            <a:avLst/>
          </a:prstGeom>
        </p:spPr>
        <p:txBody>
          <a:bodyPr/>
          <a:lstStyle/>
          <a:p>
            <a:r>
              <a:rPr lang="en-US" noProof="0" smtClean="0"/>
              <a:t>Click icon to add chart</a:t>
            </a:r>
            <a:endParaRPr lang="en-US" noProof="0" dirty="0"/>
          </a:p>
        </p:txBody>
      </p:sp>
      <p:sp>
        <p:nvSpPr>
          <p:cNvPr id="8" name="Text Placeholder 8"/>
          <p:cNvSpPr>
            <a:spLocks noGrp="1"/>
          </p:cNvSpPr>
          <p:nvPr>
            <p:ph type="body" sz="quarter" idx="20"/>
          </p:nvPr>
        </p:nvSpPr>
        <p:spPr>
          <a:xfrm>
            <a:off x="4296003" y="1665288"/>
            <a:ext cx="3600000" cy="392112"/>
          </a:xfrm>
        </p:spPr>
        <p:txBody>
          <a:bodyPr/>
          <a:lstStyle/>
          <a:p>
            <a:pPr lvl="0"/>
            <a:r>
              <a:rPr lang="en-US" noProof="0" smtClean="0"/>
              <a:t>Click to edit Master text styles</a:t>
            </a:r>
          </a:p>
        </p:txBody>
      </p:sp>
      <p:sp>
        <p:nvSpPr>
          <p:cNvPr id="9" name="Chart Placeholder 3"/>
          <p:cNvSpPr>
            <a:spLocks noGrp="1"/>
          </p:cNvSpPr>
          <p:nvPr>
            <p:ph type="chart" sz="quarter" idx="21"/>
          </p:nvPr>
        </p:nvSpPr>
        <p:spPr>
          <a:xfrm>
            <a:off x="8086960" y="2051999"/>
            <a:ext cx="3600000" cy="3930791"/>
          </a:xfrm>
          <a:prstGeom prst="rect">
            <a:avLst/>
          </a:prstGeom>
        </p:spPr>
        <p:txBody>
          <a:bodyPr/>
          <a:lstStyle/>
          <a:p>
            <a:r>
              <a:rPr lang="en-US" noProof="0" smtClean="0"/>
              <a:t>Click icon to add chart</a:t>
            </a:r>
            <a:endParaRPr lang="en-US" noProof="0" dirty="0"/>
          </a:p>
        </p:txBody>
      </p:sp>
      <p:sp>
        <p:nvSpPr>
          <p:cNvPr id="10" name="Text Placeholder 8"/>
          <p:cNvSpPr>
            <a:spLocks noGrp="1"/>
          </p:cNvSpPr>
          <p:nvPr>
            <p:ph type="body" sz="quarter" idx="22"/>
          </p:nvPr>
        </p:nvSpPr>
        <p:spPr>
          <a:xfrm>
            <a:off x="8086959" y="1659145"/>
            <a:ext cx="3600000" cy="398256"/>
          </a:xfrm>
        </p:spPr>
        <p:txBody>
          <a:bodyPr/>
          <a:lstStyle/>
          <a:p>
            <a:pPr lvl="0"/>
            <a:r>
              <a:rPr lang="en-US" noProof="0" smtClean="0"/>
              <a:t>Click to edit Master text styles</a:t>
            </a:r>
          </a:p>
        </p:txBody>
      </p:sp>
      <p:sp>
        <p:nvSpPr>
          <p:cNvPr id="13" name="Text Placeholder 8"/>
          <p:cNvSpPr>
            <a:spLocks noGrp="1"/>
          </p:cNvSpPr>
          <p:nvPr>
            <p:ph type="body" sz="quarter" idx="13" hasCustomPrompt="1"/>
          </p:nvPr>
        </p:nvSpPr>
        <p:spPr>
          <a:xfrm>
            <a:off x="469900" y="736688"/>
            <a:ext cx="11252200" cy="757255"/>
          </a:xfrm>
          <a:prstGeom prst="rect">
            <a:avLst/>
          </a:prstGeom>
        </p:spPr>
        <p:txBody>
          <a:bodyPr lIns="0" tIns="0" rIns="0" bIns="0">
            <a:noAutofit/>
          </a:bodyPr>
          <a:lstStyle>
            <a:lvl1pPr marL="0" indent="0">
              <a:buNone/>
              <a:defRPr sz="2000" b="0">
                <a:solidFill>
                  <a:srgbClr val="575757"/>
                </a:solidFill>
              </a:defRPr>
            </a:lvl1pPr>
          </a:lstStyle>
          <a:p>
            <a:pPr lvl="0"/>
            <a:r>
              <a:rPr lang="en-US" noProof="0" dirty="0"/>
              <a:t>Click to add subtitle</a:t>
            </a:r>
          </a:p>
        </p:txBody>
      </p:sp>
      <p:sp>
        <p:nvSpPr>
          <p:cNvPr id="14" name="Title Placeholder 1"/>
          <p:cNvSpPr>
            <a:spLocks noGrp="1"/>
          </p:cNvSpPr>
          <p:nvPr>
            <p:ph type="title"/>
          </p:nvPr>
        </p:nvSpPr>
        <p:spPr>
          <a:xfrm>
            <a:off x="469900" y="402586"/>
            <a:ext cx="11252200" cy="334101"/>
          </a:xfrm>
          <a:prstGeom prst="rect">
            <a:avLst/>
          </a:prstGeom>
        </p:spPr>
        <p:txBody>
          <a:bodyPr vert="horz" lIns="0" tIns="0" rIns="0" bIns="0" rtlCol="0" anchor="t" anchorCtr="0">
            <a:noAutofit/>
          </a:bodyPr>
          <a:lstStyle>
            <a:lvl1pPr>
              <a:defRPr sz="2000"/>
            </a:lvl1pPr>
          </a:lstStyle>
          <a:p>
            <a:r>
              <a:rPr lang="en-US" noProof="0" smtClean="0"/>
              <a:t>Click to edit Master title style</a:t>
            </a:r>
            <a:endParaRPr lang="en-US" noProof="0" dirty="0"/>
          </a:p>
        </p:txBody>
      </p:sp>
    </p:spTree>
    <p:extLst>
      <p:ext uri="{BB962C8B-B14F-4D97-AF65-F5344CB8AC3E}">
        <p14:creationId xmlns:p14="http://schemas.microsoft.com/office/powerpoint/2010/main" val="2215081642"/>
      </p:ext>
    </p:extLst>
  </p:cSld>
  <p:clrMapOvr>
    <a:masterClrMapping/>
  </p:clrMapOvr>
  <p:transition>
    <p:fade/>
  </p:transition>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 columns of text">
    <p:spTree>
      <p:nvGrpSpPr>
        <p:cNvPr id="1" name=""/>
        <p:cNvGrpSpPr/>
        <p:nvPr/>
      </p:nvGrpSpPr>
      <p:grpSpPr>
        <a:xfrm>
          <a:off x="0" y="0"/>
          <a:ext cx="0" cy="0"/>
          <a:chOff x="0" y="0"/>
          <a:chExt cx="0" cy="0"/>
        </a:xfrm>
      </p:grpSpPr>
      <p:sp>
        <p:nvSpPr>
          <p:cNvPr id="13" name="Content Placeholder 3"/>
          <p:cNvSpPr>
            <a:spLocks noGrp="1"/>
          </p:cNvSpPr>
          <p:nvPr>
            <p:ph sz="quarter" idx="10"/>
          </p:nvPr>
        </p:nvSpPr>
        <p:spPr>
          <a:xfrm>
            <a:off x="468000" y="1665288"/>
            <a:ext cx="5328000" cy="4622507"/>
          </a:xfrm>
          <a:prstGeom prst="rect">
            <a:avLst/>
          </a:prstGeom>
        </p:spPr>
        <p:txBody>
          <a:bodyPr/>
          <a:lstStyle>
            <a:lvl1pPr>
              <a:tabLst>
                <a:tab pos="6705432" algn="r"/>
              </a:tabLst>
              <a:defRPr/>
            </a:lvl1pPr>
            <a:lvl2pPr>
              <a:tabLst>
                <a:tab pos="6705432" algn="r"/>
              </a:tabLst>
              <a:defRPr/>
            </a:lvl2pPr>
            <a:lvl3pPr>
              <a:tabLst>
                <a:tab pos="6705432" algn="r"/>
              </a:tabLst>
              <a:defRPr/>
            </a:lvl3pPr>
            <a:lvl4pPr>
              <a:tabLst>
                <a:tab pos="6705432" algn="r"/>
              </a:tabLst>
              <a:defRPr/>
            </a:lvl4pPr>
            <a:lvl5pPr>
              <a:tabLst>
                <a:tab pos="6705432" algn="r"/>
              </a:tabLst>
              <a:defRPr baseline="0"/>
            </a:lvl5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dirty="0"/>
          </a:p>
        </p:txBody>
      </p:sp>
      <p:sp>
        <p:nvSpPr>
          <p:cNvPr id="15" name="Content Placeholder 3"/>
          <p:cNvSpPr>
            <a:spLocks noGrp="1"/>
          </p:cNvSpPr>
          <p:nvPr>
            <p:ph sz="quarter" idx="20"/>
          </p:nvPr>
        </p:nvSpPr>
        <p:spPr>
          <a:xfrm>
            <a:off x="6394100" y="1656000"/>
            <a:ext cx="5328000" cy="4631795"/>
          </a:xfrm>
          <a:prstGeom prst="rect">
            <a:avLst/>
          </a:prstGeom>
        </p:spPr>
        <p:txBody>
          <a:bodyPr/>
          <a:lstStyle>
            <a:lvl1pPr>
              <a:tabLst>
                <a:tab pos="6705432" algn="r"/>
              </a:tabLst>
              <a:defRPr/>
            </a:lvl1pPr>
            <a:lvl2pPr>
              <a:tabLst>
                <a:tab pos="6705432" algn="r"/>
              </a:tabLst>
              <a:defRPr/>
            </a:lvl2pPr>
            <a:lvl3pPr>
              <a:tabLst>
                <a:tab pos="6705432" algn="r"/>
              </a:tabLst>
              <a:defRPr/>
            </a:lvl3pPr>
            <a:lvl4pPr>
              <a:tabLst>
                <a:tab pos="6705432" algn="r"/>
              </a:tabLst>
              <a:defRPr/>
            </a:lvl4pPr>
            <a:lvl5pPr>
              <a:tabLst>
                <a:tab pos="6705432" algn="r"/>
              </a:tabLst>
              <a:defRPr baseline="0"/>
            </a:lvl5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dirty="0"/>
          </a:p>
        </p:txBody>
      </p:sp>
      <p:sp>
        <p:nvSpPr>
          <p:cNvPr id="6" name="Text Placeholder 8"/>
          <p:cNvSpPr>
            <a:spLocks noGrp="1"/>
          </p:cNvSpPr>
          <p:nvPr>
            <p:ph type="body" sz="quarter" idx="13" hasCustomPrompt="1"/>
          </p:nvPr>
        </p:nvSpPr>
        <p:spPr>
          <a:xfrm>
            <a:off x="469900" y="736688"/>
            <a:ext cx="11252200" cy="757255"/>
          </a:xfrm>
          <a:prstGeom prst="rect">
            <a:avLst/>
          </a:prstGeom>
        </p:spPr>
        <p:txBody>
          <a:bodyPr lIns="0" tIns="0" rIns="0" bIns="0">
            <a:noAutofit/>
          </a:bodyPr>
          <a:lstStyle>
            <a:lvl1pPr marL="0" indent="0">
              <a:buNone/>
              <a:defRPr sz="2000" b="0">
                <a:solidFill>
                  <a:srgbClr val="575757"/>
                </a:solidFill>
              </a:defRPr>
            </a:lvl1pPr>
          </a:lstStyle>
          <a:p>
            <a:pPr lvl="0"/>
            <a:r>
              <a:rPr lang="en-US" noProof="0" dirty="0"/>
              <a:t>Click to add subtitle</a:t>
            </a:r>
          </a:p>
        </p:txBody>
      </p:sp>
      <p:sp>
        <p:nvSpPr>
          <p:cNvPr id="7" name="Title Placeholder 1"/>
          <p:cNvSpPr>
            <a:spLocks noGrp="1"/>
          </p:cNvSpPr>
          <p:nvPr>
            <p:ph type="title"/>
          </p:nvPr>
        </p:nvSpPr>
        <p:spPr>
          <a:xfrm>
            <a:off x="469900" y="402587"/>
            <a:ext cx="11252200" cy="334102"/>
          </a:xfrm>
          <a:prstGeom prst="rect">
            <a:avLst/>
          </a:prstGeom>
        </p:spPr>
        <p:txBody>
          <a:bodyPr vert="horz" lIns="0" tIns="0" rIns="0" bIns="0" rtlCol="0" anchor="t" anchorCtr="0">
            <a:noAutofit/>
          </a:bodyPr>
          <a:lstStyle>
            <a:lvl1pPr>
              <a:defRPr sz="2000"/>
            </a:lvl1pPr>
          </a:lstStyle>
          <a:p>
            <a:r>
              <a:rPr lang="en-US" noProof="0" smtClean="0"/>
              <a:t>Click to edit Master title style</a:t>
            </a:r>
            <a:endParaRPr lang="en-US" noProof="0" dirty="0"/>
          </a:p>
        </p:txBody>
      </p:sp>
    </p:spTree>
    <p:extLst>
      <p:ext uri="{BB962C8B-B14F-4D97-AF65-F5344CB8AC3E}">
        <p14:creationId xmlns:p14="http://schemas.microsoft.com/office/powerpoint/2010/main" val="1842891208"/>
      </p:ext>
    </p:extLst>
  </p:cSld>
  <p:clrMapOvr>
    <a:masterClrMapping/>
  </p:clrMapOvr>
  <p:transition>
    <p:fade/>
  </p:transition>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2 column content">
    <p:spTree>
      <p:nvGrpSpPr>
        <p:cNvPr id="1" name=""/>
        <p:cNvGrpSpPr/>
        <p:nvPr/>
      </p:nvGrpSpPr>
      <p:grpSpPr>
        <a:xfrm>
          <a:off x="0" y="0"/>
          <a:ext cx="0" cy="0"/>
          <a:chOff x="0" y="0"/>
          <a:chExt cx="0" cy="0"/>
        </a:xfrm>
      </p:grpSpPr>
      <p:sp>
        <p:nvSpPr>
          <p:cNvPr id="6" name="Content Placeholder 3"/>
          <p:cNvSpPr>
            <a:spLocks noGrp="1"/>
          </p:cNvSpPr>
          <p:nvPr>
            <p:ph sz="quarter" idx="10"/>
          </p:nvPr>
        </p:nvSpPr>
        <p:spPr>
          <a:xfrm>
            <a:off x="469900" y="1665289"/>
            <a:ext cx="4431857" cy="4633913"/>
          </a:xfrm>
          <a:prstGeom prst="rect">
            <a:avLst/>
          </a:prstGeom>
        </p:spPr>
        <p:txBody>
          <a:bodyPr/>
          <a:lstStyle>
            <a:lvl1pPr>
              <a:tabLst>
                <a:tab pos="6705432" algn="r"/>
              </a:tabLst>
              <a:defRPr/>
            </a:lvl1pPr>
            <a:lvl2pPr>
              <a:tabLst>
                <a:tab pos="6705432" algn="r"/>
              </a:tabLst>
              <a:defRPr/>
            </a:lvl2pPr>
            <a:lvl3pPr>
              <a:tabLst>
                <a:tab pos="6705432" algn="r"/>
              </a:tabLst>
              <a:defRPr/>
            </a:lvl3pPr>
            <a:lvl4pPr>
              <a:tabLst>
                <a:tab pos="6705432" algn="r"/>
              </a:tabLst>
              <a:defRPr/>
            </a:lvl4pPr>
            <a:lvl5pPr>
              <a:tabLst>
                <a:tab pos="6705432" algn="r"/>
              </a:tabLst>
              <a:defRPr baseline="0"/>
            </a:lvl5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dirty="0"/>
          </a:p>
        </p:txBody>
      </p:sp>
      <p:sp>
        <p:nvSpPr>
          <p:cNvPr id="8" name="Content Placeholder 3"/>
          <p:cNvSpPr>
            <a:spLocks noGrp="1"/>
          </p:cNvSpPr>
          <p:nvPr>
            <p:ph sz="quarter" idx="16"/>
          </p:nvPr>
        </p:nvSpPr>
        <p:spPr>
          <a:xfrm>
            <a:off x="5482100" y="1700213"/>
            <a:ext cx="6240000" cy="4598989"/>
          </a:xfrm>
          <a:prstGeom prst="rect">
            <a:avLst/>
          </a:prstGeom>
        </p:spPr>
        <p:txBody>
          <a:bodyPr/>
          <a:lstStyle>
            <a:lvl1pPr>
              <a:tabLst>
                <a:tab pos="6705432" algn="r"/>
              </a:tabLst>
              <a:defRPr/>
            </a:lvl1pPr>
            <a:lvl2pPr>
              <a:tabLst>
                <a:tab pos="6705432" algn="r"/>
              </a:tabLst>
              <a:defRPr/>
            </a:lvl2pPr>
            <a:lvl3pPr>
              <a:tabLst>
                <a:tab pos="6705432" algn="r"/>
              </a:tabLst>
              <a:defRPr/>
            </a:lvl3pPr>
            <a:lvl4pPr>
              <a:tabLst>
                <a:tab pos="6705432" algn="r"/>
              </a:tabLst>
              <a:defRPr/>
            </a:lvl4pPr>
            <a:lvl5pPr>
              <a:tabLst>
                <a:tab pos="6705432" algn="r"/>
              </a:tabLst>
              <a:defRPr baseline="0"/>
            </a:lvl5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dirty="0"/>
          </a:p>
        </p:txBody>
      </p:sp>
      <p:sp>
        <p:nvSpPr>
          <p:cNvPr id="10" name="Text Placeholder 8"/>
          <p:cNvSpPr>
            <a:spLocks noGrp="1"/>
          </p:cNvSpPr>
          <p:nvPr>
            <p:ph type="body" sz="quarter" idx="13" hasCustomPrompt="1"/>
          </p:nvPr>
        </p:nvSpPr>
        <p:spPr>
          <a:xfrm>
            <a:off x="469900" y="736688"/>
            <a:ext cx="11252200" cy="757255"/>
          </a:xfrm>
          <a:prstGeom prst="rect">
            <a:avLst/>
          </a:prstGeom>
        </p:spPr>
        <p:txBody>
          <a:bodyPr lIns="0" tIns="0" rIns="0" bIns="0">
            <a:noAutofit/>
          </a:bodyPr>
          <a:lstStyle>
            <a:lvl1pPr marL="0" indent="0">
              <a:buNone/>
              <a:defRPr sz="2000" b="0">
                <a:solidFill>
                  <a:srgbClr val="575757"/>
                </a:solidFill>
              </a:defRPr>
            </a:lvl1pPr>
          </a:lstStyle>
          <a:p>
            <a:pPr lvl="0"/>
            <a:r>
              <a:rPr lang="en-US" noProof="0" dirty="0"/>
              <a:t>Click to add subtitle</a:t>
            </a:r>
          </a:p>
        </p:txBody>
      </p:sp>
      <p:sp>
        <p:nvSpPr>
          <p:cNvPr id="11" name="Title Placeholder 1"/>
          <p:cNvSpPr>
            <a:spLocks noGrp="1"/>
          </p:cNvSpPr>
          <p:nvPr>
            <p:ph type="title"/>
          </p:nvPr>
        </p:nvSpPr>
        <p:spPr>
          <a:xfrm>
            <a:off x="469900" y="402587"/>
            <a:ext cx="11252200" cy="334102"/>
          </a:xfrm>
          <a:prstGeom prst="rect">
            <a:avLst/>
          </a:prstGeom>
        </p:spPr>
        <p:txBody>
          <a:bodyPr vert="horz" lIns="0" tIns="0" rIns="0" bIns="0" rtlCol="0" anchor="t" anchorCtr="0">
            <a:noAutofit/>
          </a:bodyPr>
          <a:lstStyle>
            <a:lvl1pPr>
              <a:defRPr sz="2000"/>
            </a:lvl1pPr>
          </a:lstStyle>
          <a:p>
            <a:r>
              <a:rPr lang="en-US" noProof="0" smtClean="0"/>
              <a:t>Click to edit Master title style</a:t>
            </a:r>
            <a:endParaRPr lang="en-US" noProof="0" dirty="0"/>
          </a:p>
        </p:txBody>
      </p:sp>
    </p:spTree>
    <p:extLst>
      <p:ext uri="{BB962C8B-B14F-4D97-AF65-F5344CB8AC3E}">
        <p14:creationId xmlns:p14="http://schemas.microsoft.com/office/powerpoint/2010/main" val="1890274777"/>
      </p:ext>
    </p:extLst>
  </p:cSld>
  <p:clrMapOvr>
    <a:masterClrMapping/>
  </p:clrMapOvr>
  <p:transition>
    <p:fade/>
  </p:transition>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2 columns - large">
    <p:spTree>
      <p:nvGrpSpPr>
        <p:cNvPr id="1" name=""/>
        <p:cNvGrpSpPr/>
        <p:nvPr/>
      </p:nvGrpSpPr>
      <p:grpSpPr>
        <a:xfrm>
          <a:off x="0" y="0"/>
          <a:ext cx="0" cy="0"/>
          <a:chOff x="0" y="0"/>
          <a:chExt cx="0" cy="0"/>
        </a:xfrm>
      </p:grpSpPr>
      <p:sp>
        <p:nvSpPr>
          <p:cNvPr id="11" name="Content Placeholder 3"/>
          <p:cNvSpPr>
            <a:spLocks noGrp="1"/>
          </p:cNvSpPr>
          <p:nvPr>
            <p:ph sz="quarter" idx="10"/>
          </p:nvPr>
        </p:nvSpPr>
        <p:spPr>
          <a:xfrm>
            <a:off x="469900" y="1665288"/>
            <a:ext cx="5328000" cy="4633912"/>
          </a:xfrm>
          <a:prstGeom prst="rect">
            <a:avLst/>
          </a:prstGeom>
        </p:spPr>
        <p:txBody>
          <a:bodyPr>
            <a:noAutofit/>
          </a:bodyPr>
          <a:lstStyle>
            <a:lvl1pPr>
              <a:tabLst>
                <a:tab pos="6705432" algn="r"/>
              </a:tabLst>
              <a:defRPr sz="1600"/>
            </a:lvl1pPr>
            <a:lvl2pPr>
              <a:tabLst>
                <a:tab pos="6705432" algn="r"/>
              </a:tabLst>
              <a:defRPr sz="1600"/>
            </a:lvl2pPr>
            <a:lvl3pPr>
              <a:tabLst>
                <a:tab pos="6705432" algn="r"/>
              </a:tabLst>
              <a:defRPr sz="1600"/>
            </a:lvl3pPr>
            <a:lvl4pPr>
              <a:tabLst>
                <a:tab pos="6705432" algn="r"/>
              </a:tabLst>
              <a:defRPr sz="1600"/>
            </a:lvl4pPr>
            <a:lvl5pPr>
              <a:tabLst>
                <a:tab pos="6705432" algn="r"/>
              </a:tabLst>
              <a:defRPr sz="1000" baseline="0"/>
            </a:lvl5pPr>
            <a:lvl6pPr>
              <a:defRPr sz="2133"/>
            </a:lvl6pPr>
            <a:lvl7pPr>
              <a:defRPr sz="2133"/>
            </a:lvl7pPr>
            <a:lvl8pPr>
              <a:defRPr sz="2133"/>
            </a:lvl8pPr>
            <a:lvl9pPr>
              <a:defRPr sz="2133"/>
            </a:lvl9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dirty="0"/>
          </a:p>
        </p:txBody>
      </p:sp>
      <p:sp>
        <p:nvSpPr>
          <p:cNvPr id="13" name="Content Placeholder 3"/>
          <p:cNvSpPr>
            <a:spLocks noGrp="1"/>
          </p:cNvSpPr>
          <p:nvPr>
            <p:ph sz="quarter" idx="20"/>
          </p:nvPr>
        </p:nvSpPr>
        <p:spPr>
          <a:xfrm>
            <a:off x="6394100" y="1665288"/>
            <a:ext cx="5328000" cy="4633912"/>
          </a:xfrm>
          <a:prstGeom prst="rect">
            <a:avLst/>
          </a:prstGeom>
        </p:spPr>
        <p:txBody>
          <a:bodyPr>
            <a:noAutofit/>
          </a:bodyPr>
          <a:lstStyle>
            <a:lvl1pPr>
              <a:tabLst>
                <a:tab pos="6705432" algn="r"/>
              </a:tabLst>
              <a:defRPr sz="1600"/>
            </a:lvl1pPr>
            <a:lvl2pPr>
              <a:tabLst>
                <a:tab pos="6705432" algn="r"/>
              </a:tabLst>
              <a:defRPr sz="1600"/>
            </a:lvl2pPr>
            <a:lvl3pPr>
              <a:tabLst>
                <a:tab pos="6705432" algn="r"/>
              </a:tabLst>
              <a:defRPr sz="1600"/>
            </a:lvl3pPr>
            <a:lvl4pPr>
              <a:tabLst>
                <a:tab pos="6705432" algn="r"/>
              </a:tabLst>
              <a:defRPr sz="1600"/>
            </a:lvl4pPr>
            <a:lvl5pPr>
              <a:tabLst>
                <a:tab pos="6705432" algn="r"/>
              </a:tabLst>
              <a:defRPr sz="1000" baseline="0"/>
            </a:lvl5pPr>
            <a:lvl6pPr>
              <a:defRPr sz="2133"/>
            </a:lvl6pPr>
            <a:lvl7pPr>
              <a:defRPr sz="2133"/>
            </a:lvl7pPr>
            <a:lvl8pPr>
              <a:defRPr sz="2133"/>
            </a:lvl8pPr>
            <a:lvl9pPr>
              <a:defRPr sz="2133"/>
            </a:lvl9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dirty="0"/>
          </a:p>
        </p:txBody>
      </p:sp>
      <p:sp>
        <p:nvSpPr>
          <p:cNvPr id="6" name="Text Placeholder 8"/>
          <p:cNvSpPr>
            <a:spLocks noGrp="1"/>
          </p:cNvSpPr>
          <p:nvPr>
            <p:ph type="body" sz="quarter" idx="13" hasCustomPrompt="1"/>
          </p:nvPr>
        </p:nvSpPr>
        <p:spPr>
          <a:xfrm>
            <a:off x="469900" y="736688"/>
            <a:ext cx="11252200" cy="757255"/>
          </a:xfrm>
          <a:prstGeom prst="rect">
            <a:avLst/>
          </a:prstGeom>
        </p:spPr>
        <p:txBody>
          <a:bodyPr lIns="0" tIns="0" rIns="0" bIns="0">
            <a:noAutofit/>
          </a:bodyPr>
          <a:lstStyle>
            <a:lvl1pPr marL="0" indent="0">
              <a:buNone/>
              <a:defRPr sz="2000" b="0">
                <a:solidFill>
                  <a:srgbClr val="575757"/>
                </a:solidFill>
              </a:defRPr>
            </a:lvl1pPr>
          </a:lstStyle>
          <a:p>
            <a:pPr lvl="0"/>
            <a:r>
              <a:rPr lang="en-US" noProof="0" dirty="0"/>
              <a:t>Click to add subtitle</a:t>
            </a:r>
          </a:p>
        </p:txBody>
      </p:sp>
      <p:sp>
        <p:nvSpPr>
          <p:cNvPr id="9" name="Title Placeholder 1"/>
          <p:cNvSpPr>
            <a:spLocks noGrp="1"/>
          </p:cNvSpPr>
          <p:nvPr>
            <p:ph type="title"/>
          </p:nvPr>
        </p:nvSpPr>
        <p:spPr>
          <a:xfrm>
            <a:off x="469900" y="402587"/>
            <a:ext cx="11252200" cy="334102"/>
          </a:xfrm>
          <a:prstGeom prst="rect">
            <a:avLst/>
          </a:prstGeom>
        </p:spPr>
        <p:txBody>
          <a:bodyPr vert="horz" lIns="0" tIns="0" rIns="0" bIns="0" rtlCol="0" anchor="t" anchorCtr="0">
            <a:noAutofit/>
          </a:bodyPr>
          <a:lstStyle>
            <a:lvl1pPr>
              <a:defRPr sz="2000"/>
            </a:lvl1pPr>
          </a:lstStyle>
          <a:p>
            <a:r>
              <a:rPr lang="en-US" noProof="0" smtClean="0"/>
              <a:t>Click to edit Master title style</a:t>
            </a:r>
            <a:endParaRPr lang="en-US" noProof="0" dirty="0"/>
          </a:p>
        </p:txBody>
      </p:sp>
    </p:spTree>
    <p:extLst>
      <p:ext uri="{BB962C8B-B14F-4D97-AF65-F5344CB8AC3E}">
        <p14:creationId xmlns:p14="http://schemas.microsoft.com/office/powerpoint/2010/main" val="1031036312"/>
      </p:ext>
    </p:extLst>
  </p:cSld>
  <p:clrMapOvr>
    <a:masterClrMapping/>
  </p:clrMapOvr>
  <p:transition>
    <p:fade/>
  </p:transition>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ext and chart">
    <p:spTree>
      <p:nvGrpSpPr>
        <p:cNvPr id="1" name=""/>
        <p:cNvGrpSpPr/>
        <p:nvPr/>
      </p:nvGrpSpPr>
      <p:grpSpPr>
        <a:xfrm>
          <a:off x="0" y="0"/>
          <a:ext cx="0" cy="0"/>
          <a:chOff x="0" y="0"/>
          <a:chExt cx="0" cy="0"/>
        </a:xfrm>
      </p:grpSpPr>
      <p:sp>
        <p:nvSpPr>
          <p:cNvPr id="10" name="Content Placeholder 3"/>
          <p:cNvSpPr>
            <a:spLocks noGrp="1"/>
          </p:cNvSpPr>
          <p:nvPr>
            <p:ph sz="quarter" idx="10"/>
          </p:nvPr>
        </p:nvSpPr>
        <p:spPr>
          <a:xfrm>
            <a:off x="469900" y="1665288"/>
            <a:ext cx="5480400" cy="4317502"/>
          </a:xfrm>
          <a:prstGeom prst="rect">
            <a:avLst/>
          </a:prstGeom>
        </p:spPr>
        <p:txBody>
          <a:bodyPr>
            <a:noAutofit/>
          </a:bodyPr>
          <a:lstStyle>
            <a:lvl1pPr>
              <a:tabLst>
                <a:tab pos="6705432" algn="r"/>
              </a:tabLst>
              <a:defRPr/>
            </a:lvl1pPr>
            <a:lvl2pPr>
              <a:tabLst>
                <a:tab pos="6705432" algn="r"/>
              </a:tabLst>
              <a:defRPr/>
            </a:lvl2pPr>
            <a:lvl3pPr>
              <a:tabLst>
                <a:tab pos="6705432" algn="r"/>
              </a:tabLst>
              <a:defRPr/>
            </a:lvl3pPr>
            <a:lvl4pPr>
              <a:tabLst>
                <a:tab pos="6705432" algn="r"/>
              </a:tabLst>
              <a:defRPr/>
            </a:lvl4pPr>
            <a:lvl5pPr>
              <a:tabLst>
                <a:tab pos="6705432" algn="r"/>
              </a:tabLst>
              <a:defRPr baseline="0"/>
            </a:lvl5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dirty="0"/>
          </a:p>
        </p:txBody>
      </p:sp>
      <p:sp>
        <p:nvSpPr>
          <p:cNvPr id="3" name="Chart Placeholder 2"/>
          <p:cNvSpPr>
            <a:spLocks noGrp="1"/>
          </p:cNvSpPr>
          <p:nvPr>
            <p:ph type="chart" sz="quarter" idx="21"/>
          </p:nvPr>
        </p:nvSpPr>
        <p:spPr>
          <a:xfrm>
            <a:off x="6239584" y="2125013"/>
            <a:ext cx="5482516" cy="3857777"/>
          </a:xfrm>
        </p:spPr>
        <p:txBody>
          <a:bodyPr>
            <a:noAutofit/>
          </a:bodyPr>
          <a:lstStyle/>
          <a:p>
            <a:r>
              <a:rPr lang="en-US" noProof="0" smtClean="0"/>
              <a:t>Click icon to add chart</a:t>
            </a:r>
            <a:endParaRPr lang="en-US" noProof="0" dirty="0"/>
          </a:p>
        </p:txBody>
      </p:sp>
      <p:sp>
        <p:nvSpPr>
          <p:cNvPr id="6" name="Text Placeholder 5"/>
          <p:cNvSpPr>
            <a:spLocks noGrp="1"/>
          </p:cNvSpPr>
          <p:nvPr>
            <p:ph type="body" sz="quarter" idx="22"/>
          </p:nvPr>
        </p:nvSpPr>
        <p:spPr>
          <a:xfrm>
            <a:off x="6239584" y="1655763"/>
            <a:ext cx="5482516" cy="420687"/>
          </a:xfrm>
        </p:spPr>
        <p:txBody>
          <a:bodyPr>
            <a:noAutofit/>
          </a:bodyPr>
          <a:lstStyle/>
          <a:p>
            <a:pPr lvl="0"/>
            <a:r>
              <a:rPr lang="en-US" noProof="0" smtClean="0"/>
              <a:t>Click to edit Master text styles</a:t>
            </a:r>
          </a:p>
        </p:txBody>
      </p:sp>
      <p:sp>
        <p:nvSpPr>
          <p:cNvPr id="12" name="Text Placeholder 8"/>
          <p:cNvSpPr>
            <a:spLocks noGrp="1"/>
          </p:cNvSpPr>
          <p:nvPr>
            <p:ph type="body" sz="quarter" idx="13" hasCustomPrompt="1"/>
          </p:nvPr>
        </p:nvSpPr>
        <p:spPr>
          <a:xfrm>
            <a:off x="469900" y="736688"/>
            <a:ext cx="11252200" cy="757255"/>
          </a:xfrm>
          <a:prstGeom prst="rect">
            <a:avLst/>
          </a:prstGeom>
        </p:spPr>
        <p:txBody>
          <a:bodyPr lIns="0" tIns="0" rIns="0" bIns="0">
            <a:noAutofit/>
          </a:bodyPr>
          <a:lstStyle>
            <a:lvl1pPr marL="0" indent="0">
              <a:buNone/>
              <a:defRPr sz="2000" b="0">
                <a:solidFill>
                  <a:srgbClr val="575757"/>
                </a:solidFill>
              </a:defRPr>
            </a:lvl1pPr>
          </a:lstStyle>
          <a:p>
            <a:pPr lvl="0"/>
            <a:r>
              <a:rPr lang="en-US" noProof="0" dirty="0"/>
              <a:t>Click to add subtitle</a:t>
            </a:r>
          </a:p>
        </p:txBody>
      </p:sp>
      <p:sp>
        <p:nvSpPr>
          <p:cNvPr id="14" name="Title Placeholder 1"/>
          <p:cNvSpPr>
            <a:spLocks noGrp="1"/>
          </p:cNvSpPr>
          <p:nvPr>
            <p:ph type="title"/>
          </p:nvPr>
        </p:nvSpPr>
        <p:spPr>
          <a:xfrm>
            <a:off x="469900" y="402587"/>
            <a:ext cx="11252200" cy="334102"/>
          </a:xfrm>
          <a:prstGeom prst="rect">
            <a:avLst/>
          </a:prstGeom>
        </p:spPr>
        <p:txBody>
          <a:bodyPr vert="horz" lIns="0" tIns="0" rIns="0" bIns="0" rtlCol="0" anchor="t" anchorCtr="0">
            <a:noAutofit/>
          </a:bodyPr>
          <a:lstStyle>
            <a:lvl1pPr>
              <a:defRPr sz="2000"/>
            </a:lvl1pPr>
          </a:lstStyle>
          <a:p>
            <a:r>
              <a:rPr lang="en-US" noProof="0" smtClean="0"/>
              <a:t>Click to edit Master title style</a:t>
            </a:r>
            <a:endParaRPr lang="en-US" noProof="0" dirty="0"/>
          </a:p>
        </p:txBody>
      </p:sp>
    </p:spTree>
    <p:extLst>
      <p:ext uri="{BB962C8B-B14F-4D97-AF65-F5344CB8AC3E}">
        <p14:creationId xmlns:p14="http://schemas.microsoft.com/office/powerpoint/2010/main" val="2179466235"/>
      </p:ext>
    </p:extLst>
  </p:cSld>
  <p:clrMapOvr>
    <a:masterClrMapping/>
  </p:clrMapOvr>
  <p:transition>
    <p:fade/>
  </p:transition>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2 chart">
    <p:spTree>
      <p:nvGrpSpPr>
        <p:cNvPr id="1" name=""/>
        <p:cNvGrpSpPr/>
        <p:nvPr/>
      </p:nvGrpSpPr>
      <p:grpSpPr>
        <a:xfrm>
          <a:off x="0" y="0"/>
          <a:ext cx="0" cy="0"/>
          <a:chOff x="0" y="0"/>
          <a:chExt cx="0" cy="0"/>
        </a:xfrm>
      </p:grpSpPr>
      <p:sp>
        <p:nvSpPr>
          <p:cNvPr id="3" name="Chart Placeholder 2"/>
          <p:cNvSpPr>
            <a:spLocks noGrp="1"/>
          </p:cNvSpPr>
          <p:nvPr>
            <p:ph type="chart" sz="quarter" idx="21"/>
          </p:nvPr>
        </p:nvSpPr>
        <p:spPr>
          <a:xfrm>
            <a:off x="6239584" y="2125013"/>
            <a:ext cx="5482516" cy="3857777"/>
          </a:xfrm>
        </p:spPr>
        <p:txBody>
          <a:bodyPr>
            <a:noAutofit/>
          </a:bodyPr>
          <a:lstStyle/>
          <a:p>
            <a:r>
              <a:rPr lang="en-US" noProof="0" smtClean="0"/>
              <a:t>Click icon to add chart</a:t>
            </a:r>
            <a:endParaRPr lang="en-US" noProof="0" dirty="0"/>
          </a:p>
        </p:txBody>
      </p:sp>
      <p:sp>
        <p:nvSpPr>
          <p:cNvPr id="6" name="Text Placeholder 5"/>
          <p:cNvSpPr>
            <a:spLocks noGrp="1"/>
          </p:cNvSpPr>
          <p:nvPr>
            <p:ph type="body" sz="quarter" idx="22"/>
          </p:nvPr>
        </p:nvSpPr>
        <p:spPr>
          <a:xfrm>
            <a:off x="6239585" y="1654028"/>
            <a:ext cx="5482516" cy="420687"/>
          </a:xfrm>
        </p:spPr>
        <p:txBody>
          <a:bodyPr>
            <a:noAutofit/>
          </a:bodyPr>
          <a:lstStyle/>
          <a:p>
            <a:pPr lvl="0"/>
            <a:r>
              <a:rPr lang="en-US" noProof="0" smtClean="0"/>
              <a:t>Click to edit Master text styles</a:t>
            </a:r>
          </a:p>
        </p:txBody>
      </p:sp>
      <p:sp>
        <p:nvSpPr>
          <p:cNvPr id="9" name="Chart Placeholder 2"/>
          <p:cNvSpPr>
            <a:spLocks noGrp="1"/>
          </p:cNvSpPr>
          <p:nvPr>
            <p:ph type="chart" sz="quarter" idx="24"/>
          </p:nvPr>
        </p:nvSpPr>
        <p:spPr>
          <a:xfrm>
            <a:off x="469900" y="2125013"/>
            <a:ext cx="5482517" cy="3857777"/>
          </a:xfrm>
        </p:spPr>
        <p:txBody>
          <a:bodyPr>
            <a:noAutofit/>
          </a:bodyPr>
          <a:lstStyle/>
          <a:p>
            <a:r>
              <a:rPr lang="en-US" noProof="0" smtClean="0"/>
              <a:t>Click icon to add chart</a:t>
            </a:r>
            <a:endParaRPr lang="en-US" noProof="0" dirty="0"/>
          </a:p>
        </p:txBody>
      </p:sp>
      <p:sp>
        <p:nvSpPr>
          <p:cNvPr id="12" name="Text Placeholder 5"/>
          <p:cNvSpPr>
            <a:spLocks noGrp="1"/>
          </p:cNvSpPr>
          <p:nvPr>
            <p:ph type="body" sz="quarter" idx="25"/>
          </p:nvPr>
        </p:nvSpPr>
        <p:spPr>
          <a:xfrm>
            <a:off x="469898" y="1665288"/>
            <a:ext cx="5482517" cy="409427"/>
          </a:xfrm>
        </p:spPr>
        <p:txBody>
          <a:bodyPr>
            <a:noAutofit/>
          </a:bodyPr>
          <a:lstStyle/>
          <a:p>
            <a:pPr lvl="0"/>
            <a:r>
              <a:rPr lang="en-US" noProof="0" smtClean="0"/>
              <a:t>Click to edit Master text styles</a:t>
            </a:r>
          </a:p>
        </p:txBody>
      </p:sp>
      <p:sp>
        <p:nvSpPr>
          <p:cNvPr id="16" name="Text Placeholder 8"/>
          <p:cNvSpPr>
            <a:spLocks noGrp="1"/>
          </p:cNvSpPr>
          <p:nvPr>
            <p:ph type="body" sz="quarter" idx="13" hasCustomPrompt="1"/>
          </p:nvPr>
        </p:nvSpPr>
        <p:spPr>
          <a:xfrm>
            <a:off x="469900" y="736688"/>
            <a:ext cx="11252200" cy="757255"/>
          </a:xfrm>
          <a:prstGeom prst="rect">
            <a:avLst/>
          </a:prstGeom>
        </p:spPr>
        <p:txBody>
          <a:bodyPr lIns="0" tIns="0" rIns="0" bIns="0">
            <a:noAutofit/>
          </a:bodyPr>
          <a:lstStyle>
            <a:lvl1pPr marL="0" indent="0">
              <a:buNone/>
              <a:defRPr sz="2000" b="0">
                <a:solidFill>
                  <a:srgbClr val="575757"/>
                </a:solidFill>
              </a:defRPr>
            </a:lvl1pPr>
          </a:lstStyle>
          <a:p>
            <a:pPr lvl="0"/>
            <a:r>
              <a:rPr lang="en-US" noProof="0" dirty="0"/>
              <a:t>Click to add subtitle</a:t>
            </a:r>
          </a:p>
        </p:txBody>
      </p:sp>
      <p:sp>
        <p:nvSpPr>
          <p:cNvPr id="17" name="Title Placeholder 1"/>
          <p:cNvSpPr>
            <a:spLocks noGrp="1"/>
          </p:cNvSpPr>
          <p:nvPr>
            <p:ph type="title"/>
          </p:nvPr>
        </p:nvSpPr>
        <p:spPr>
          <a:xfrm>
            <a:off x="469900" y="402587"/>
            <a:ext cx="11252200" cy="334102"/>
          </a:xfrm>
          <a:prstGeom prst="rect">
            <a:avLst/>
          </a:prstGeom>
        </p:spPr>
        <p:txBody>
          <a:bodyPr vert="horz" lIns="0" tIns="0" rIns="0" bIns="0" rtlCol="0" anchor="t" anchorCtr="0">
            <a:noAutofit/>
          </a:bodyPr>
          <a:lstStyle>
            <a:lvl1pPr>
              <a:defRPr sz="2000"/>
            </a:lvl1pPr>
          </a:lstStyle>
          <a:p>
            <a:r>
              <a:rPr lang="en-US" noProof="0" smtClean="0"/>
              <a:t>Click to edit Master title style</a:t>
            </a:r>
            <a:endParaRPr lang="en-US" noProof="0" dirty="0"/>
          </a:p>
        </p:txBody>
      </p:sp>
    </p:spTree>
    <p:extLst>
      <p:ext uri="{BB962C8B-B14F-4D97-AF65-F5344CB8AC3E}">
        <p14:creationId xmlns:p14="http://schemas.microsoft.com/office/powerpoint/2010/main" val="1200285679"/>
      </p:ext>
    </p:extLst>
  </p:cSld>
  <p:clrMapOvr>
    <a:masterClrMapping/>
  </p:clrMapOvr>
  <p:transition>
    <p:fade/>
  </p:transition>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2 content with quote ">
    <p:spTree>
      <p:nvGrpSpPr>
        <p:cNvPr id="1" name=""/>
        <p:cNvGrpSpPr/>
        <p:nvPr/>
      </p:nvGrpSpPr>
      <p:grpSpPr>
        <a:xfrm>
          <a:off x="0" y="0"/>
          <a:ext cx="0" cy="0"/>
          <a:chOff x="0" y="0"/>
          <a:chExt cx="0" cy="0"/>
        </a:xfrm>
      </p:grpSpPr>
      <p:sp>
        <p:nvSpPr>
          <p:cNvPr id="6" name="Content Placeholder 3"/>
          <p:cNvSpPr>
            <a:spLocks noGrp="1"/>
          </p:cNvSpPr>
          <p:nvPr>
            <p:ph sz="quarter" idx="10"/>
          </p:nvPr>
        </p:nvSpPr>
        <p:spPr>
          <a:xfrm>
            <a:off x="7455116" y="1626099"/>
            <a:ext cx="4266983" cy="4673101"/>
          </a:xfrm>
          <a:prstGeom prst="rect">
            <a:avLst/>
          </a:prstGeom>
        </p:spPr>
        <p:txBody>
          <a:bodyPr>
            <a:noAutofit/>
          </a:bodyPr>
          <a:lstStyle>
            <a:lvl1pPr>
              <a:tabLst>
                <a:tab pos="6705432" algn="r"/>
              </a:tabLst>
              <a:defRPr sz="2400">
                <a:solidFill>
                  <a:schemeClr val="accent3"/>
                </a:solidFill>
              </a:defRPr>
            </a:lvl1pPr>
            <a:lvl2pPr>
              <a:tabLst>
                <a:tab pos="6705432" algn="r"/>
              </a:tabLst>
              <a:defRPr/>
            </a:lvl2pPr>
            <a:lvl3pPr>
              <a:tabLst>
                <a:tab pos="6705432" algn="r"/>
              </a:tabLst>
              <a:defRPr/>
            </a:lvl3pPr>
            <a:lvl4pPr>
              <a:tabLst>
                <a:tab pos="6705432" algn="r"/>
              </a:tabLst>
              <a:defRPr/>
            </a:lvl4pPr>
            <a:lvl5pPr>
              <a:tabLst>
                <a:tab pos="6705432" algn="r"/>
              </a:tabLst>
              <a:defRPr baseline="0"/>
            </a:lvl5pPr>
          </a:lstStyle>
          <a:p>
            <a:pPr lvl="0"/>
            <a:r>
              <a:rPr lang="en-US" noProof="0" smtClean="0"/>
              <a:t>Click to edit Master text styles</a:t>
            </a:r>
          </a:p>
        </p:txBody>
      </p:sp>
      <p:sp>
        <p:nvSpPr>
          <p:cNvPr id="8" name="Content Placeholder 3"/>
          <p:cNvSpPr>
            <a:spLocks noGrp="1"/>
          </p:cNvSpPr>
          <p:nvPr>
            <p:ph sz="quarter" idx="16"/>
          </p:nvPr>
        </p:nvSpPr>
        <p:spPr>
          <a:xfrm>
            <a:off x="469900" y="1665288"/>
            <a:ext cx="6660866" cy="4633913"/>
          </a:xfrm>
          <a:prstGeom prst="rect">
            <a:avLst/>
          </a:prstGeom>
        </p:spPr>
        <p:txBody>
          <a:bodyPr>
            <a:noAutofit/>
          </a:bodyPr>
          <a:lstStyle>
            <a:lvl1pPr>
              <a:tabLst>
                <a:tab pos="6705432" algn="r"/>
              </a:tabLst>
              <a:defRPr/>
            </a:lvl1pPr>
            <a:lvl2pPr>
              <a:tabLst>
                <a:tab pos="6705432" algn="r"/>
              </a:tabLst>
              <a:defRPr/>
            </a:lvl2pPr>
            <a:lvl3pPr>
              <a:tabLst>
                <a:tab pos="6705432" algn="r"/>
              </a:tabLst>
              <a:defRPr/>
            </a:lvl3pPr>
            <a:lvl4pPr>
              <a:tabLst>
                <a:tab pos="6705432" algn="r"/>
              </a:tabLst>
              <a:defRPr/>
            </a:lvl4pPr>
            <a:lvl5pPr>
              <a:tabLst>
                <a:tab pos="6705432" algn="r"/>
              </a:tabLst>
              <a:defRPr baseline="0"/>
            </a:lvl5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dirty="0"/>
          </a:p>
        </p:txBody>
      </p:sp>
      <p:sp>
        <p:nvSpPr>
          <p:cNvPr id="10" name="Text Placeholder 8"/>
          <p:cNvSpPr>
            <a:spLocks noGrp="1"/>
          </p:cNvSpPr>
          <p:nvPr>
            <p:ph type="body" sz="quarter" idx="13" hasCustomPrompt="1"/>
          </p:nvPr>
        </p:nvSpPr>
        <p:spPr>
          <a:xfrm>
            <a:off x="469900" y="736688"/>
            <a:ext cx="11252200" cy="757255"/>
          </a:xfrm>
          <a:prstGeom prst="rect">
            <a:avLst/>
          </a:prstGeom>
        </p:spPr>
        <p:txBody>
          <a:bodyPr lIns="0" tIns="0" rIns="0" bIns="0">
            <a:noAutofit/>
          </a:bodyPr>
          <a:lstStyle>
            <a:lvl1pPr marL="0" indent="0">
              <a:buNone/>
              <a:defRPr sz="2000" b="0">
                <a:solidFill>
                  <a:srgbClr val="575757"/>
                </a:solidFill>
              </a:defRPr>
            </a:lvl1pPr>
          </a:lstStyle>
          <a:p>
            <a:pPr lvl="0"/>
            <a:r>
              <a:rPr lang="en-US" noProof="0" dirty="0"/>
              <a:t>Click to add subtitle</a:t>
            </a:r>
          </a:p>
        </p:txBody>
      </p:sp>
      <p:sp>
        <p:nvSpPr>
          <p:cNvPr id="11" name="Title Placeholder 1"/>
          <p:cNvSpPr>
            <a:spLocks noGrp="1"/>
          </p:cNvSpPr>
          <p:nvPr>
            <p:ph type="title"/>
          </p:nvPr>
        </p:nvSpPr>
        <p:spPr>
          <a:xfrm>
            <a:off x="469900" y="402587"/>
            <a:ext cx="11252200" cy="334102"/>
          </a:xfrm>
          <a:prstGeom prst="rect">
            <a:avLst/>
          </a:prstGeom>
        </p:spPr>
        <p:txBody>
          <a:bodyPr vert="horz" lIns="0" tIns="0" rIns="0" bIns="0" rtlCol="0" anchor="t" anchorCtr="0">
            <a:noAutofit/>
          </a:bodyPr>
          <a:lstStyle>
            <a:lvl1pPr>
              <a:defRPr sz="2000"/>
            </a:lvl1pPr>
          </a:lstStyle>
          <a:p>
            <a:r>
              <a:rPr lang="en-US" noProof="0" smtClean="0"/>
              <a:t>Click to edit Master title style</a:t>
            </a:r>
            <a:endParaRPr lang="en-US" noProof="0" dirty="0"/>
          </a:p>
        </p:txBody>
      </p:sp>
    </p:spTree>
    <p:extLst>
      <p:ext uri="{BB962C8B-B14F-4D97-AF65-F5344CB8AC3E}">
        <p14:creationId xmlns:p14="http://schemas.microsoft.com/office/powerpoint/2010/main" val="980198571"/>
      </p:ext>
    </p:extLst>
  </p:cSld>
  <p:clrMapOvr>
    <a:masterClrMapping/>
  </p:clrMapOvr>
  <p:transition>
    <p:fade/>
  </p:transition>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Team profile">
    <p:spTree>
      <p:nvGrpSpPr>
        <p:cNvPr id="1" name=""/>
        <p:cNvGrpSpPr/>
        <p:nvPr/>
      </p:nvGrpSpPr>
      <p:grpSpPr>
        <a:xfrm>
          <a:off x="0" y="0"/>
          <a:ext cx="0" cy="0"/>
          <a:chOff x="0" y="0"/>
          <a:chExt cx="0" cy="0"/>
        </a:xfrm>
      </p:grpSpPr>
      <p:sp>
        <p:nvSpPr>
          <p:cNvPr id="4" name="Picture Placeholder 6"/>
          <p:cNvSpPr>
            <a:spLocks noGrp="1"/>
          </p:cNvSpPr>
          <p:nvPr>
            <p:ph type="pic" sz="quarter" idx="13"/>
          </p:nvPr>
        </p:nvSpPr>
        <p:spPr>
          <a:xfrm>
            <a:off x="488742" y="1700213"/>
            <a:ext cx="2664000" cy="1260000"/>
          </a:xfrm>
        </p:spPr>
        <p:txBody>
          <a:bodyPr lIns="0" tIns="0" rIns="0" bIns="0">
            <a:noAutofit/>
          </a:bodyPr>
          <a:lstStyle/>
          <a:p>
            <a:r>
              <a:rPr lang="en-US" noProof="0" smtClean="0"/>
              <a:t>Click icon to add picture</a:t>
            </a:r>
            <a:endParaRPr lang="en-US" noProof="0" dirty="0"/>
          </a:p>
        </p:txBody>
      </p:sp>
      <p:sp>
        <p:nvSpPr>
          <p:cNvPr id="5" name="Picture Placeholder 6"/>
          <p:cNvSpPr>
            <a:spLocks noGrp="1"/>
          </p:cNvSpPr>
          <p:nvPr>
            <p:ph type="pic" sz="quarter" idx="14"/>
          </p:nvPr>
        </p:nvSpPr>
        <p:spPr>
          <a:xfrm>
            <a:off x="3341040" y="1700212"/>
            <a:ext cx="2664000" cy="1260000"/>
          </a:xfrm>
        </p:spPr>
        <p:txBody>
          <a:bodyPr lIns="0" tIns="0" rIns="0" bIns="0">
            <a:noAutofit/>
          </a:bodyPr>
          <a:lstStyle/>
          <a:p>
            <a:r>
              <a:rPr lang="en-US" noProof="0" smtClean="0"/>
              <a:t>Click icon to add picture</a:t>
            </a:r>
            <a:endParaRPr lang="en-US" noProof="0" dirty="0"/>
          </a:p>
        </p:txBody>
      </p:sp>
      <p:sp>
        <p:nvSpPr>
          <p:cNvPr id="6" name="Picture Placeholder 6"/>
          <p:cNvSpPr>
            <a:spLocks noGrp="1"/>
          </p:cNvSpPr>
          <p:nvPr>
            <p:ph type="pic" sz="quarter" idx="15"/>
          </p:nvPr>
        </p:nvSpPr>
        <p:spPr>
          <a:xfrm>
            <a:off x="6193338" y="1700212"/>
            <a:ext cx="2664000" cy="1260000"/>
          </a:xfrm>
        </p:spPr>
        <p:txBody>
          <a:bodyPr lIns="0" tIns="0" rIns="0" bIns="0">
            <a:noAutofit/>
          </a:bodyPr>
          <a:lstStyle/>
          <a:p>
            <a:r>
              <a:rPr lang="en-US" noProof="0" smtClean="0"/>
              <a:t>Click icon to add picture</a:t>
            </a:r>
            <a:endParaRPr lang="en-US" noProof="0" dirty="0"/>
          </a:p>
        </p:txBody>
      </p:sp>
      <p:sp>
        <p:nvSpPr>
          <p:cNvPr id="7" name="Picture Placeholder 6"/>
          <p:cNvSpPr>
            <a:spLocks noGrp="1"/>
          </p:cNvSpPr>
          <p:nvPr>
            <p:ph type="pic" sz="quarter" idx="16"/>
          </p:nvPr>
        </p:nvSpPr>
        <p:spPr>
          <a:xfrm>
            <a:off x="9045636" y="1700212"/>
            <a:ext cx="2664000" cy="1260000"/>
          </a:xfrm>
        </p:spPr>
        <p:txBody>
          <a:bodyPr lIns="0" tIns="0" rIns="0" bIns="0">
            <a:noAutofit/>
          </a:bodyPr>
          <a:lstStyle/>
          <a:p>
            <a:r>
              <a:rPr lang="en-US" noProof="0" smtClean="0"/>
              <a:t>Click icon to add picture</a:t>
            </a:r>
            <a:endParaRPr lang="en-US" noProof="0" dirty="0"/>
          </a:p>
        </p:txBody>
      </p:sp>
      <p:sp>
        <p:nvSpPr>
          <p:cNvPr id="9" name="Text Placeholder 8"/>
          <p:cNvSpPr>
            <a:spLocks noGrp="1"/>
          </p:cNvSpPr>
          <p:nvPr>
            <p:ph type="body" sz="quarter" idx="17"/>
          </p:nvPr>
        </p:nvSpPr>
        <p:spPr>
          <a:xfrm>
            <a:off x="482363" y="3076573"/>
            <a:ext cx="2640000" cy="3222628"/>
          </a:xfrm>
        </p:spPr>
        <p:txBody>
          <a:bodyPr/>
          <a:lstStyle>
            <a:lvl1pPr marL="0" indent="0">
              <a:defRPr b="1">
                <a:solidFill>
                  <a:schemeClr val="tx1"/>
                </a:solidFill>
              </a:defRPr>
            </a:lvl1pPr>
            <a:lvl2pPr marL="127000" indent="-127000" algn="l">
              <a:spcAft>
                <a:spcPts val="0"/>
              </a:spcAft>
              <a:buClrTx/>
              <a:buSzPct val="100000"/>
              <a:buFont typeface="Arial" panose="020B0604020202020204" pitchFamily="34" charset="0"/>
              <a:buChar char="•"/>
              <a:defRPr>
                <a:solidFill>
                  <a:schemeClr val="tx1"/>
                </a:solidFill>
              </a:defRPr>
            </a:lvl2pPr>
            <a:lvl3pPr marL="279400" indent="-127000" algn="l">
              <a:spcAft>
                <a:spcPts val="0"/>
              </a:spcAft>
              <a:buClrTx/>
              <a:buSzPct val="100000"/>
              <a:buFont typeface="Arial" panose="020B0604020202020204" pitchFamily="34" charset="0"/>
              <a:buChar char="−"/>
              <a:defRPr>
                <a:solidFill>
                  <a:schemeClr val="tx1"/>
                </a:solidFill>
              </a:defRPr>
            </a:lvl3pPr>
            <a:lvl4pPr marL="431800" indent="-127000" algn="l">
              <a:spcAft>
                <a:spcPts val="0"/>
              </a:spcAft>
              <a:buClrTx/>
              <a:buSzPct val="100000"/>
              <a:buFont typeface="Arial" panose="020B0604020202020204" pitchFamily="34" charset="0"/>
              <a:buChar char="◦"/>
              <a:defRPr>
                <a:solidFill>
                  <a:schemeClr val="tx1"/>
                </a:solidFill>
              </a:defRPr>
            </a:lvl4pPr>
            <a:lvl5pPr marL="584200" indent="-127000" algn="l">
              <a:spcAft>
                <a:spcPts val="0"/>
              </a:spcAft>
              <a:buClrTx/>
              <a:buSzPct val="100000"/>
              <a:buFont typeface="Arial" panose="020B0604020202020204" pitchFamily="34" charset="0"/>
              <a:buChar char="−"/>
              <a:defRPr baseline="0">
                <a:solidFill>
                  <a:schemeClr val="tx1"/>
                </a:solidFill>
              </a:defRPr>
            </a:lvl5pPr>
            <a:lvl6pPr marL="475188" indent="-235194">
              <a:spcAft>
                <a:spcPts val="0"/>
              </a:spcAft>
              <a:buFont typeface="Verdana" panose="020B0604030504040204" pitchFamily="34" charset="0"/>
              <a:buChar char="−"/>
              <a:defRPr/>
            </a:lvl6pPr>
            <a:lvl7pPr marL="475188" indent="-235194">
              <a:spcAft>
                <a:spcPts val="0"/>
              </a:spcAft>
              <a:defRPr/>
            </a:lvl7pPr>
            <a:lvl8pPr marL="475188" indent="-235194">
              <a:spcAft>
                <a:spcPts val="0"/>
              </a:spcAft>
              <a:defRPr/>
            </a:lvl8pPr>
            <a:lvl9pPr marL="475188" indent="-235194">
              <a:spcAft>
                <a:spcPts val="0"/>
              </a:spcAft>
              <a:defRPr/>
            </a:lvl9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dirty="0"/>
          </a:p>
        </p:txBody>
      </p:sp>
      <p:sp>
        <p:nvSpPr>
          <p:cNvPr id="10" name="Text Placeholder 8"/>
          <p:cNvSpPr>
            <a:spLocks noGrp="1"/>
          </p:cNvSpPr>
          <p:nvPr>
            <p:ph type="body" sz="quarter" idx="18"/>
          </p:nvPr>
        </p:nvSpPr>
        <p:spPr>
          <a:xfrm>
            <a:off x="6207211" y="3079742"/>
            <a:ext cx="2640000" cy="3222628"/>
          </a:xfrm>
        </p:spPr>
        <p:txBody>
          <a:bodyPr/>
          <a:lstStyle>
            <a:lvl1pPr marL="0" indent="0">
              <a:defRPr b="1">
                <a:solidFill>
                  <a:schemeClr val="tx1"/>
                </a:solidFill>
              </a:defRPr>
            </a:lvl1pPr>
            <a:lvl2pPr marL="127000" indent="-127000" algn="l">
              <a:spcAft>
                <a:spcPts val="0"/>
              </a:spcAft>
              <a:buClrTx/>
              <a:buSzPct val="100000"/>
              <a:buFont typeface="Arial" panose="020B0604020202020204" pitchFamily="34" charset="0"/>
              <a:buChar char="•"/>
              <a:defRPr>
                <a:solidFill>
                  <a:schemeClr val="tx1"/>
                </a:solidFill>
              </a:defRPr>
            </a:lvl2pPr>
            <a:lvl3pPr marL="279400" indent="-127000" algn="l">
              <a:spcAft>
                <a:spcPts val="0"/>
              </a:spcAft>
              <a:buClrTx/>
              <a:buSzPct val="100000"/>
              <a:buFont typeface="Arial" panose="020B0604020202020204" pitchFamily="34" charset="0"/>
              <a:buChar char="−"/>
              <a:defRPr>
                <a:solidFill>
                  <a:schemeClr val="tx1"/>
                </a:solidFill>
              </a:defRPr>
            </a:lvl3pPr>
            <a:lvl4pPr marL="431800" indent="-127000" algn="l">
              <a:spcAft>
                <a:spcPts val="0"/>
              </a:spcAft>
              <a:buClrTx/>
              <a:buSzPct val="100000"/>
              <a:buFont typeface="Arial" panose="020B0604020202020204" pitchFamily="34" charset="0"/>
              <a:buChar char="◦"/>
              <a:defRPr>
                <a:solidFill>
                  <a:schemeClr val="tx1"/>
                </a:solidFill>
              </a:defRPr>
            </a:lvl4pPr>
            <a:lvl5pPr marL="584200" indent="-127000" algn="l">
              <a:spcAft>
                <a:spcPts val="0"/>
              </a:spcAft>
              <a:buClrTx/>
              <a:buSzPct val="100000"/>
              <a:buFont typeface="Arial" panose="020B0604020202020204" pitchFamily="34" charset="0"/>
              <a:buChar char="−"/>
              <a:defRPr baseline="0">
                <a:solidFill>
                  <a:schemeClr val="tx1"/>
                </a:solidFill>
              </a:defRPr>
            </a:lvl5pPr>
            <a:lvl6pPr marL="475188" indent="-235194">
              <a:spcAft>
                <a:spcPts val="0"/>
              </a:spcAft>
              <a:buFont typeface="Verdana" panose="020B0604030504040204" pitchFamily="34" charset="0"/>
              <a:buChar char="−"/>
              <a:defRPr/>
            </a:lvl6pPr>
            <a:lvl7pPr marL="475188" indent="-235194">
              <a:spcAft>
                <a:spcPts val="0"/>
              </a:spcAft>
              <a:defRPr/>
            </a:lvl7pPr>
            <a:lvl8pPr marL="475188" indent="-235194">
              <a:spcAft>
                <a:spcPts val="0"/>
              </a:spcAft>
              <a:defRPr/>
            </a:lvl8pPr>
            <a:lvl9pPr marL="475188" indent="-235194">
              <a:spcAft>
                <a:spcPts val="0"/>
              </a:spcAft>
              <a:defRPr/>
            </a:lvl9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dirty="0"/>
          </a:p>
        </p:txBody>
      </p:sp>
      <p:sp>
        <p:nvSpPr>
          <p:cNvPr id="11" name="Text Placeholder 8"/>
          <p:cNvSpPr>
            <a:spLocks noGrp="1"/>
          </p:cNvSpPr>
          <p:nvPr>
            <p:ph type="body" sz="quarter" idx="19"/>
          </p:nvPr>
        </p:nvSpPr>
        <p:spPr>
          <a:xfrm>
            <a:off x="3344787" y="3076573"/>
            <a:ext cx="2640000" cy="3222628"/>
          </a:xfrm>
        </p:spPr>
        <p:txBody>
          <a:bodyPr/>
          <a:lstStyle>
            <a:lvl1pPr marL="0" indent="0">
              <a:defRPr b="1">
                <a:solidFill>
                  <a:schemeClr val="tx1"/>
                </a:solidFill>
              </a:defRPr>
            </a:lvl1pPr>
            <a:lvl2pPr marL="127000" indent="-127000" algn="l">
              <a:spcAft>
                <a:spcPts val="0"/>
              </a:spcAft>
              <a:buClrTx/>
              <a:buSzPct val="100000"/>
              <a:buFont typeface="Arial" panose="020B0604020202020204" pitchFamily="34" charset="0"/>
              <a:buChar char="•"/>
              <a:defRPr>
                <a:solidFill>
                  <a:schemeClr val="tx1"/>
                </a:solidFill>
              </a:defRPr>
            </a:lvl2pPr>
            <a:lvl3pPr marL="279400" indent="-127000" algn="l">
              <a:spcAft>
                <a:spcPts val="0"/>
              </a:spcAft>
              <a:buClrTx/>
              <a:buSzPct val="100000"/>
              <a:buFont typeface="Arial" panose="020B0604020202020204" pitchFamily="34" charset="0"/>
              <a:buChar char="−"/>
              <a:defRPr>
                <a:solidFill>
                  <a:schemeClr val="tx1"/>
                </a:solidFill>
              </a:defRPr>
            </a:lvl3pPr>
            <a:lvl4pPr marL="431800" indent="-127000" algn="l">
              <a:spcAft>
                <a:spcPts val="0"/>
              </a:spcAft>
              <a:buClrTx/>
              <a:buSzPct val="100000"/>
              <a:buFont typeface="Arial" panose="020B0604020202020204" pitchFamily="34" charset="0"/>
              <a:buChar char="◦"/>
              <a:defRPr>
                <a:solidFill>
                  <a:schemeClr val="tx1"/>
                </a:solidFill>
              </a:defRPr>
            </a:lvl4pPr>
            <a:lvl5pPr marL="584200" indent="-127000" algn="l">
              <a:spcAft>
                <a:spcPts val="0"/>
              </a:spcAft>
              <a:buClrTx/>
              <a:buSzPct val="100000"/>
              <a:buFont typeface="Arial" panose="020B0604020202020204" pitchFamily="34" charset="0"/>
              <a:buChar char="−"/>
              <a:defRPr baseline="0">
                <a:solidFill>
                  <a:schemeClr val="tx1"/>
                </a:solidFill>
              </a:defRPr>
            </a:lvl5pPr>
            <a:lvl6pPr marL="475188" indent="-235194">
              <a:spcAft>
                <a:spcPts val="0"/>
              </a:spcAft>
              <a:buFont typeface="Verdana" panose="020B0604030504040204" pitchFamily="34" charset="0"/>
              <a:buChar char="−"/>
              <a:defRPr/>
            </a:lvl6pPr>
            <a:lvl7pPr marL="475188" indent="-235194">
              <a:spcAft>
                <a:spcPts val="0"/>
              </a:spcAft>
              <a:defRPr/>
            </a:lvl7pPr>
            <a:lvl8pPr marL="475188" indent="-235194">
              <a:spcAft>
                <a:spcPts val="0"/>
              </a:spcAft>
              <a:defRPr/>
            </a:lvl8pPr>
            <a:lvl9pPr marL="475188" indent="-235194">
              <a:spcAft>
                <a:spcPts val="0"/>
              </a:spcAft>
              <a:defRPr/>
            </a:lvl9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dirty="0"/>
          </a:p>
        </p:txBody>
      </p:sp>
      <p:sp>
        <p:nvSpPr>
          <p:cNvPr id="12" name="Text Placeholder 8"/>
          <p:cNvSpPr>
            <a:spLocks noGrp="1"/>
          </p:cNvSpPr>
          <p:nvPr>
            <p:ph type="body" sz="quarter" idx="20"/>
          </p:nvPr>
        </p:nvSpPr>
        <p:spPr>
          <a:xfrm>
            <a:off x="9069636" y="3079742"/>
            <a:ext cx="2640000" cy="3222628"/>
          </a:xfrm>
        </p:spPr>
        <p:txBody>
          <a:bodyPr/>
          <a:lstStyle>
            <a:lvl1pPr marL="0" indent="0">
              <a:defRPr b="1">
                <a:solidFill>
                  <a:schemeClr val="tx1"/>
                </a:solidFill>
              </a:defRPr>
            </a:lvl1pPr>
            <a:lvl2pPr marL="127000" indent="-127000" algn="l">
              <a:spcAft>
                <a:spcPts val="0"/>
              </a:spcAft>
              <a:buClrTx/>
              <a:buSzPct val="100000"/>
              <a:buFont typeface="Arial" panose="020B0604020202020204" pitchFamily="34" charset="0"/>
              <a:buChar char="•"/>
              <a:defRPr>
                <a:solidFill>
                  <a:schemeClr val="tx1"/>
                </a:solidFill>
              </a:defRPr>
            </a:lvl2pPr>
            <a:lvl3pPr marL="279400" indent="-127000" algn="l">
              <a:spcAft>
                <a:spcPts val="0"/>
              </a:spcAft>
              <a:buClrTx/>
              <a:buSzPct val="100000"/>
              <a:buFont typeface="Arial" panose="020B0604020202020204" pitchFamily="34" charset="0"/>
              <a:buChar char="−"/>
              <a:defRPr>
                <a:solidFill>
                  <a:schemeClr val="tx1"/>
                </a:solidFill>
              </a:defRPr>
            </a:lvl3pPr>
            <a:lvl4pPr marL="431800" indent="-127000" algn="l">
              <a:spcAft>
                <a:spcPts val="0"/>
              </a:spcAft>
              <a:buClrTx/>
              <a:buSzPct val="100000"/>
              <a:buFont typeface="Arial" panose="020B0604020202020204" pitchFamily="34" charset="0"/>
              <a:buChar char="◦"/>
              <a:defRPr>
                <a:solidFill>
                  <a:schemeClr val="tx1"/>
                </a:solidFill>
              </a:defRPr>
            </a:lvl4pPr>
            <a:lvl5pPr marL="584200" indent="-127000" algn="l">
              <a:spcAft>
                <a:spcPts val="0"/>
              </a:spcAft>
              <a:buClrTx/>
              <a:buSzPct val="100000"/>
              <a:buFont typeface="Arial" panose="020B0604020202020204" pitchFamily="34" charset="0"/>
              <a:buChar char="−"/>
              <a:defRPr baseline="0">
                <a:solidFill>
                  <a:schemeClr val="tx1"/>
                </a:solidFill>
              </a:defRPr>
            </a:lvl5pPr>
            <a:lvl6pPr marL="475188" indent="-235194">
              <a:spcAft>
                <a:spcPts val="0"/>
              </a:spcAft>
              <a:buFont typeface="Verdana" panose="020B0604030504040204" pitchFamily="34" charset="0"/>
              <a:buChar char="−"/>
              <a:defRPr/>
            </a:lvl6pPr>
            <a:lvl7pPr marL="475188" indent="-235194">
              <a:spcAft>
                <a:spcPts val="0"/>
              </a:spcAft>
              <a:defRPr/>
            </a:lvl7pPr>
            <a:lvl8pPr marL="475188" indent="-235194">
              <a:spcAft>
                <a:spcPts val="0"/>
              </a:spcAft>
              <a:defRPr/>
            </a:lvl8pPr>
            <a:lvl9pPr marL="475188" indent="-235194">
              <a:spcAft>
                <a:spcPts val="0"/>
              </a:spcAft>
              <a:defRPr/>
            </a:lvl9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dirty="0"/>
          </a:p>
        </p:txBody>
      </p:sp>
      <p:sp>
        <p:nvSpPr>
          <p:cNvPr id="14" name="Text Placeholder 8"/>
          <p:cNvSpPr>
            <a:spLocks noGrp="1"/>
          </p:cNvSpPr>
          <p:nvPr>
            <p:ph type="body" sz="quarter" idx="21" hasCustomPrompt="1"/>
          </p:nvPr>
        </p:nvSpPr>
        <p:spPr>
          <a:xfrm>
            <a:off x="469900" y="736688"/>
            <a:ext cx="11252200" cy="757255"/>
          </a:xfrm>
          <a:prstGeom prst="rect">
            <a:avLst/>
          </a:prstGeom>
        </p:spPr>
        <p:txBody>
          <a:bodyPr lIns="0" tIns="0" rIns="0" bIns="0">
            <a:noAutofit/>
          </a:bodyPr>
          <a:lstStyle>
            <a:lvl1pPr marL="0" indent="0">
              <a:buNone/>
              <a:defRPr sz="2000" b="0">
                <a:solidFill>
                  <a:srgbClr val="575757"/>
                </a:solidFill>
              </a:defRPr>
            </a:lvl1pPr>
          </a:lstStyle>
          <a:p>
            <a:pPr lvl="0"/>
            <a:r>
              <a:rPr lang="en-US" noProof="0" dirty="0"/>
              <a:t>Click to add subtitle</a:t>
            </a:r>
          </a:p>
        </p:txBody>
      </p:sp>
      <p:sp>
        <p:nvSpPr>
          <p:cNvPr id="15" name="Title Placeholder 1"/>
          <p:cNvSpPr>
            <a:spLocks noGrp="1"/>
          </p:cNvSpPr>
          <p:nvPr>
            <p:ph type="title"/>
          </p:nvPr>
        </p:nvSpPr>
        <p:spPr>
          <a:xfrm>
            <a:off x="469900" y="402587"/>
            <a:ext cx="11252200" cy="334102"/>
          </a:xfrm>
          <a:prstGeom prst="rect">
            <a:avLst/>
          </a:prstGeom>
        </p:spPr>
        <p:txBody>
          <a:bodyPr vert="horz" lIns="0" tIns="0" rIns="0" bIns="0" rtlCol="0" anchor="t" anchorCtr="0">
            <a:noAutofit/>
          </a:bodyPr>
          <a:lstStyle>
            <a:lvl1pPr>
              <a:defRPr sz="2000"/>
            </a:lvl1pPr>
          </a:lstStyle>
          <a:p>
            <a:r>
              <a:rPr lang="en-US" noProof="0" smtClean="0"/>
              <a:t>Click to edit Master title style</a:t>
            </a:r>
            <a:endParaRPr lang="en-US" noProof="0" dirty="0"/>
          </a:p>
        </p:txBody>
      </p:sp>
    </p:spTree>
    <p:extLst>
      <p:ext uri="{BB962C8B-B14F-4D97-AF65-F5344CB8AC3E}">
        <p14:creationId xmlns:p14="http://schemas.microsoft.com/office/powerpoint/2010/main" val="3930325268"/>
      </p:ext>
    </p:extLst>
  </p:cSld>
  <p:clrMapOvr>
    <a:masterClrMapping/>
  </p:clrMapOvr>
  <p:transition>
    <p:fade/>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 - Circle Black">
    <p:bg bwMode="gray">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gray">
          <a:xfrm>
            <a:off x="4210150" y="1530450"/>
            <a:ext cx="3780000" cy="3780000"/>
          </a:xfrm>
          <a:prstGeom prst="ellipse">
            <a:avLst/>
          </a:prstGeom>
          <a:ln w="25400">
            <a:solidFill>
              <a:schemeClr val="accent1"/>
            </a:solidFill>
          </a:ln>
        </p:spPr>
        <p:txBody>
          <a:bodyPr lIns="108000" tIns="108000" rIns="108000" bIns="108000" anchor="ctr" anchorCtr="0">
            <a:normAutofit/>
          </a:bodyPr>
          <a:lstStyle>
            <a:lvl1pPr algn="ctr">
              <a:lnSpc>
                <a:spcPts val="3800"/>
              </a:lnSpc>
              <a:defRPr sz="3200" b="0">
                <a:solidFill>
                  <a:schemeClr val="bg1"/>
                </a:solidFill>
                <a:latin typeface="+mj-lt"/>
                <a:ea typeface="Open Sans" panose="020B0606030504020204" pitchFamily="34" charset="0"/>
                <a:cs typeface="Open Sans" panose="020B0606030504020204" pitchFamily="34" charset="0"/>
              </a:defRPr>
            </a:lvl1pPr>
          </a:lstStyle>
          <a:p>
            <a:r>
              <a:rPr lang="en-US" noProof="0" smtClean="0"/>
              <a:t>Click to edit Master title style</a:t>
            </a:r>
            <a:endParaRPr lang="en-US" noProof="0" dirty="0"/>
          </a:p>
        </p:txBody>
      </p:sp>
      <p:sp>
        <p:nvSpPr>
          <p:cNvPr id="3" name="Subtitle 2"/>
          <p:cNvSpPr>
            <a:spLocks noGrp="1"/>
          </p:cNvSpPr>
          <p:nvPr>
            <p:ph type="subTitle" idx="1"/>
          </p:nvPr>
        </p:nvSpPr>
        <p:spPr bwMode="gray">
          <a:xfrm>
            <a:off x="475200" y="5845180"/>
            <a:ext cx="5592011" cy="505645"/>
          </a:xfrm>
          <a:prstGeom prst="rect">
            <a:avLst/>
          </a:prstGeom>
        </p:spPr>
        <p:txBody>
          <a:bodyPr lIns="0" tIns="0" rIns="0" bIns="0" anchor="b" anchorCtr="0">
            <a:noAutofit/>
          </a:bodyPr>
          <a:lstStyle>
            <a:lvl1pPr marL="0" indent="0" algn="l">
              <a:lnSpc>
                <a:spcPct val="100000"/>
              </a:lnSpc>
              <a:spcAft>
                <a:spcPts val="0"/>
              </a:spcAft>
              <a:buNone/>
              <a:defRPr sz="1600">
                <a:solidFill>
                  <a:schemeClr val="bg1"/>
                </a:solidFill>
              </a:defRPr>
            </a:lvl1pPr>
            <a:lvl2pPr marL="609585" indent="0" algn="ctr">
              <a:buNone/>
              <a:defRPr sz="2667"/>
            </a:lvl2pPr>
            <a:lvl3pPr marL="1219170" indent="0" algn="ctr">
              <a:buNone/>
              <a:defRPr sz="2400"/>
            </a:lvl3pPr>
            <a:lvl4pPr marL="1828754" indent="0" algn="ctr">
              <a:buNone/>
              <a:defRPr sz="2133"/>
            </a:lvl4pPr>
            <a:lvl5pPr marL="2438339" indent="0" algn="ctr">
              <a:buNone/>
              <a:defRPr sz="2133"/>
            </a:lvl5pPr>
            <a:lvl6pPr marL="3047924" indent="0" algn="ctr">
              <a:buNone/>
              <a:defRPr sz="2133"/>
            </a:lvl6pPr>
            <a:lvl7pPr marL="3657509" indent="0" algn="ctr">
              <a:buNone/>
              <a:defRPr sz="2133"/>
            </a:lvl7pPr>
            <a:lvl8pPr marL="4267093" indent="0" algn="ctr">
              <a:buNone/>
              <a:defRPr sz="2133"/>
            </a:lvl8pPr>
            <a:lvl9pPr marL="4876678" indent="0" algn="ctr">
              <a:buNone/>
              <a:defRPr sz="2133"/>
            </a:lvl9pPr>
          </a:lstStyle>
          <a:p>
            <a:r>
              <a:rPr lang="en-US" noProof="0" smtClean="0"/>
              <a:t>Click to edit Master subtitle style</a:t>
            </a:r>
            <a:endParaRPr lang="en-US" noProof="0" dirty="0"/>
          </a:p>
        </p:txBody>
      </p:sp>
      <p:sp>
        <p:nvSpPr>
          <p:cNvPr id="5" name="Text Placeholder 4"/>
          <p:cNvSpPr>
            <a:spLocks noGrp="1"/>
          </p:cNvSpPr>
          <p:nvPr>
            <p:ph type="body" sz="quarter" idx="10"/>
          </p:nvPr>
        </p:nvSpPr>
        <p:spPr>
          <a:xfrm>
            <a:off x="475200" y="6362699"/>
            <a:ext cx="5594349" cy="298451"/>
          </a:xfrm>
          <a:prstGeom prst="rect">
            <a:avLst/>
          </a:prstGeom>
        </p:spPr>
        <p:txBody>
          <a:bodyPr/>
          <a:lstStyle>
            <a:lvl1pPr>
              <a:spcAft>
                <a:spcPts val="0"/>
              </a:spcAft>
              <a:defRPr sz="1050">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noProof="0" smtClean="0"/>
              <a:t>Click to edit Master text styles</a:t>
            </a:r>
          </a:p>
        </p:txBody>
      </p:sp>
      <p:grpSp>
        <p:nvGrpSpPr>
          <p:cNvPr id="16" name="Group 15"/>
          <p:cNvGrpSpPr>
            <a:grpSpLocks noChangeAspect="1"/>
          </p:cNvGrpSpPr>
          <p:nvPr userDrawn="1"/>
        </p:nvGrpSpPr>
        <p:grpSpPr>
          <a:xfrm>
            <a:off x="469900" y="457761"/>
            <a:ext cx="1998000" cy="374400"/>
            <a:chOff x="398463" y="404813"/>
            <a:chExt cx="1627187" cy="307976"/>
          </a:xfrm>
          <a:solidFill>
            <a:schemeClr val="tx1"/>
          </a:solidFill>
        </p:grpSpPr>
        <p:sp>
          <p:nvSpPr>
            <p:cNvPr id="17" name="Oval 5"/>
            <p:cNvSpPr>
              <a:spLocks noChangeArrowheads="1"/>
            </p:cNvSpPr>
            <p:nvPr userDrawn="1"/>
          </p:nvSpPr>
          <p:spPr bwMode="auto">
            <a:xfrm>
              <a:off x="1938338" y="625476"/>
              <a:ext cx="87312" cy="87313"/>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600" dirty="0">
                <a:solidFill>
                  <a:schemeClr val="bg1"/>
                </a:solidFill>
              </a:endParaRPr>
            </a:p>
          </p:txBody>
        </p:sp>
        <p:sp>
          <p:nvSpPr>
            <p:cNvPr id="18" name="Freeform 6"/>
            <p:cNvSpPr>
              <a:spLocks noEditPoints="1"/>
            </p:cNvSpPr>
            <p:nvPr userDrawn="1"/>
          </p:nvSpPr>
          <p:spPr bwMode="auto">
            <a:xfrm>
              <a:off x="398463" y="406401"/>
              <a:ext cx="247650" cy="301625"/>
            </a:xfrm>
            <a:custGeom>
              <a:avLst/>
              <a:gdLst>
                <a:gd name="T0" fmla="*/ 287 w 287"/>
                <a:gd name="T1" fmla="*/ 166 h 347"/>
                <a:gd name="T2" fmla="*/ 240 w 287"/>
                <a:gd name="T3" fmla="*/ 300 h 347"/>
                <a:gd name="T4" fmla="*/ 109 w 287"/>
                <a:gd name="T5" fmla="*/ 347 h 347"/>
                <a:gd name="T6" fmla="*/ 0 w 287"/>
                <a:gd name="T7" fmla="*/ 347 h 347"/>
                <a:gd name="T8" fmla="*/ 0 w 287"/>
                <a:gd name="T9" fmla="*/ 0 h 347"/>
                <a:gd name="T10" fmla="*/ 117 w 287"/>
                <a:gd name="T11" fmla="*/ 0 h 347"/>
                <a:gd name="T12" fmla="*/ 243 w 287"/>
                <a:gd name="T13" fmla="*/ 43 h 347"/>
                <a:gd name="T14" fmla="*/ 287 w 287"/>
                <a:gd name="T15" fmla="*/ 166 h 347"/>
                <a:gd name="T16" fmla="*/ 192 w 287"/>
                <a:gd name="T17" fmla="*/ 170 h 347"/>
                <a:gd name="T18" fmla="*/ 174 w 287"/>
                <a:gd name="T19" fmla="*/ 99 h 347"/>
                <a:gd name="T20" fmla="*/ 118 w 287"/>
                <a:gd name="T21" fmla="*/ 76 h 347"/>
                <a:gd name="T22" fmla="*/ 91 w 287"/>
                <a:gd name="T23" fmla="*/ 76 h 347"/>
                <a:gd name="T24" fmla="*/ 91 w 287"/>
                <a:gd name="T25" fmla="*/ 270 h 347"/>
                <a:gd name="T26" fmla="*/ 111 w 287"/>
                <a:gd name="T27" fmla="*/ 270 h 347"/>
                <a:gd name="T28" fmla="*/ 173 w 287"/>
                <a:gd name="T29" fmla="*/ 245 h 347"/>
                <a:gd name="T30" fmla="*/ 192 w 287"/>
                <a:gd name="T31" fmla="*/ 170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7" h="347">
                  <a:moveTo>
                    <a:pt x="287" y="166"/>
                  </a:moveTo>
                  <a:cubicBezTo>
                    <a:pt x="287" y="224"/>
                    <a:pt x="271" y="269"/>
                    <a:pt x="240" y="300"/>
                  </a:cubicBezTo>
                  <a:cubicBezTo>
                    <a:pt x="209" y="331"/>
                    <a:pt x="165" y="347"/>
                    <a:pt x="109" y="347"/>
                  </a:cubicBezTo>
                  <a:cubicBezTo>
                    <a:pt x="0" y="347"/>
                    <a:pt x="0" y="347"/>
                    <a:pt x="0" y="347"/>
                  </a:cubicBezTo>
                  <a:cubicBezTo>
                    <a:pt x="0" y="0"/>
                    <a:pt x="0" y="0"/>
                    <a:pt x="0" y="0"/>
                  </a:cubicBezTo>
                  <a:cubicBezTo>
                    <a:pt x="117" y="0"/>
                    <a:pt x="117" y="0"/>
                    <a:pt x="117" y="0"/>
                  </a:cubicBezTo>
                  <a:cubicBezTo>
                    <a:pt x="171" y="0"/>
                    <a:pt x="213" y="15"/>
                    <a:pt x="243" y="43"/>
                  </a:cubicBezTo>
                  <a:cubicBezTo>
                    <a:pt x="272" y="72"/>
                    <a:pt x="287" y="113"/>
                    <a:pt x="287" y="166"/>
                  </a:cubicBezTo>
                  <a:moveTo>
                    <a:pt x="192" y="170"/>
                  </a:moveTo>
                  <a:cubicBezTo>
                    <a:pt x="192" y="138"/>
                    <a:pt x="186" y="114"/>
                    <a:pt x="174" y="99"/>
                  </a:cubicBezTo>
                  <a:cubicBezTo>
                    <a:pt x="161" y="84"/>
                    <a:pt x="143" y="76"/>
                    <a:pt x="118" y="76"/>
                  </a:cubicBezTo>
                  <a:cubicBezTo>
                    <a:pt x="91" y="76"/>
                    <a:pt x="91" y="76"/>
                    <a:pt x="91" y="76"/>
                  </a:cubicBezTo>
                  <a:cubicBezTo>
                    <a:pt x="91" y="270"/>
                    <a:pt x="91" y="270"/>
                    <a:pt x="91" y="270"/>
                  </a:cubicBezTo>
                  <a:cubicBezTo>
                    <a:pt x="111" y="270"/>
                    <a:pt x="111" y="270"/>
                    <a:pt x="111" y="270"/>
                  </a:cubicBezTo>
                  <a:cubicBezTo>
                    <a:pt x="139" y="270"/>
                    <a:pt x="160" y="262"/>
                    <a:pt x="173" y="245"/>
                  </a:cubicBezTo>
                  <a:cubicBezTo>
                    <a:pt x="186" y="229"/>
                    <a:pt x="192" y="204"/>
                    <a:pt x="192" y="170"/>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600" dirty="0">
                <a:solidFill>
                  <a:schemeClr val="bg1"/>
                </a:solidFill>
              </a:endParaRPr>
            </a:p>
          </p:txBody>
        </p:sp>
        <p:sp>
          <p:nvSpPr>
            <p:cNvPr id="19" name="Rectangle 7"/>
            <p:cNvSpPr>
              <a:spLocks noChangeArrowheads="1"/>
            </p:cNvSpPr>
            <p:nvPr userDrawn="1"/>
          </p:nvSpPr>
          <p:spPr bwMode="auto">
            <a:xfrm>
              <a:off x="906463" y="404813"/>
              <a:ext cx="74612" cy="30321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sz="2600" dirty="0">
                <a:solidFill>
                  <a:schemeClr val="bg1"/>
                </a:solidFill>
              </a:endParaRPr>
            </a:p>
          </p:txBody>
        </p:sp>
        <p:sp>
          <p:nvSpPr>
            <p:cNvPr id="20" name="Freeform 8"/>
            <p:cNvSpPr>
              <a:spLocks noEditPoints="1"/>
            </p:cNvSpPr>
            <p:nvPr userDrawn="1"/>
          </p:nvSpPr>
          <p:spPr bwMode="auto">
            <a:xfrm>
              <a:off x="1011238" y="479426"/>
              <a:ext cx="215900" cy="231775"/>
            </a:xfrm>
            <a:custGeom>
              <a:avLst/>
              <a:gdLst>
                <a:gd name="T0" fmla="*/ 252 w 252"/>
                <a:gd name="T1" fmla="*/ 133 h 267"/>
                <a:gd name="T2" fmla="*/ 218 w 252"/>
                <a:gd name="T3" fmla="*/ 232 h 267"/>
                <a:gd name="T4" fmla="*/ 125 w 252"/>
                <a:gd name="T5" fmla="*/ 267 h 267"/>
                <a:gd name="T6" fmla="*/ 34 w 252"/>
                <a:gd name="T7" fmla="*/ 231 h 267"/>
                <a:gd name="T8" fmla="*/ 0 w 252"/>
                <a:gd name="T9" fmla="*/ 133 h 267"/>
                <a:gd name="T10" fmla="*/ 33 w 252"/>
                <a:gd name="T11" fmla="*/ 35 h 267"/>
                <a:gd name="T12" fmla="*/ 127 w 252"/>
                <a:gd name="T13" fmla="*/ 0 h 267"/>
                <a:gd name="T14" fmla="*/ 192 w 252"/>
                <a:gd name="T15" fmla="*/ 16 h 267"/>
                <a:gd name="T16" fmla="*/ 236 w 252"/>
                <a:gd name="T17" fmla="*/ 63 h 267"/>
                <a:gd name="T18" fmla="*/ 252 w 252"/>
                <a:gd name="T19" fmla="*/ 133 h 267"/>
                <a:gd name="T20" fmla="*/ 88 w 252"/>
                <a:gd name="T21" fmla="*/ 133 h 267"/>
                <a:gd name="T22" fmla="*/ 97 w 252"/>
                <a:gd name="T23" fmla="*/ 184 h 267"/>
                <a:gd name="T24" fmla="*/ 126 w 252"/>
                <a:gd name="T25" fmla="*/ 201 h 267"/>
                <a:gd name="T26" fmla="*/ 155 w 252"/>
                <a:gd name="T27" fmla="*/ 184 h 267"/>
                <a:gd name="T28" fmla="*/ 163 w 252"/>
                <a:gd name="T29" fmla="*/ 133 h 267"/>
                <a:gd name="T30" fmla="*/ 155 w 252"/>
                <a:gd name="T31" fmla="*/ 83 h 267"/>
                <a:gd name="T32" fmla="*/ 126 w 252"/>
                <a:gd name="T33" fmla="*/ 66 h 267"/>
                <a:gd name="T34" fmla="*/ 97 w 252"/>
                <a:gd name="T35" fmla="*/ 83 h 267"/>
                <a:gd name="T36" fmla="*/ 88 w 252"/>
                <a:gd name="T37" fmla="*/ 133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52" h="267">
                  <a:moveTo>
                    <a:pt x="252" y="133"/>
                  </a:moveTo>
                  <a:cubicBezTo>
                    <a:pt x="252" y="175"/>
                    <a:pt x="241" y="208"/>
                    <a:pt x="218" y="232"/>
                  </a:cubicBezTo>
                  <a:cubicBezTo>
                    <a:pt x="196" y="256"/>
                    <a:pt x="165" y="267"/>
                    <a:pt x="125" y="267"/>
                  </a:cubicBezTo>
                  <a:cubicBezTo>
                    <a:pt x="87" y="267"/>
                    <a:pt x="56" y="255"/>
                    <a:pt x="34" y="231"/>
                  </a:cubicBezTo>
                  <a:cubicBezTo>
                    <a:pt x="11" y="207"/>
                    <a:pt x="0" y="174"/>
                    <a:pt x="0" y="133"/>
                  </a:cubicBezTo>
                  <a:cubicBezTo>
                    <a:pt x="0" y="91"/>
                    <a:pt x="11" y="58"/>
                    <a:pt x="33" y="35"/>
                  </a:cubicBezTo>
                  <a:cubicBezTo>
                    <a:pt x="55" y="12"/>
                    <a:pt x="86" y="0"/>
                    <a:pt x="127" y="0"/>
                  </a:cubicBezTo>
                  <a:cubicBezTo>
                    <a:pt x="151" y="0"/>
                    <a:pt x="173" y="5"/>
                    <a:pt x="192" y="16"/>
                  </a:cubicBezTo>
                  <a:cubicBezTo>
                    <a:pt x="211" y="27"/>
                    <a:pt x="226" y="42"/>
                    <a:pt x="236" y="63"/>
                  </a:cubicBezTo>
                  <a:cubicBezTo>
                    <a:pt x="247" y="83"/>
                    <a:pt x="252" y="106"/>
                    <a:pt x="252" y="133"/>
                  </a:cubicBezTo>
                  <a:moveTo>
                    <a:pt x="88" y="133"/>
                  </a:moveTo>
                  <a:cubicBezTo>
                    <a:pt x="88" y="155"/>
                    <a:pt x="91" y="172"/>
                    <a:pt x="97" y="184"/>
                  </a:cubicBezTo>
                  <a:cubicBezTo>
                    <a:pt x="103" y="195"/>
                    <a:pt x="112" y="201"/>
                    <a:pt x="126" y="201"/>
                  </a:cubicBezTo>
                  <a:cubicBezTo>
                    <a:pt x="140" y="201"/>
                    <a:pt x="149" y="195"/>
                    <a:pt x="155" y="184"/>
                  </a:cubicBezTo>
                  <a:cubicBezTo>
                    <a:pt x="160" y="172"/>
                    <a:pt x="163" y="155"/>
                    <a:pt x="163" y="133"/>
                  </a:cubicBezTo>
                  <a:cubicBezTo>
                    <a:pt x="163" y="111"/>
                    <a:pt x="160" y="94"/>
                    <a:pt x="155" y="83"/>
                  </a:cubicBezTo>
                  <a:cubicBezTo>
                    <a:pt x="149" y="72"/>
                    <a:pt x="139" y="66"/>
                    <a:pt x="126" y="66"/>
                  </a:cubicBezTo>
                  <a:cubicBezTo>
                    <a:pt x="112" y="66"/>
                    <a:pt x="103" y="72"/>
                    <a:pt x="97" y="83"/>
                  </a:cubicBezTo>
                  <a:cubicBezTo>
                    <a:pt x="91" y="94"/>
                    <a:pt x="88" y="111"/>
                    <a:pt x="88" y="133"/>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600" dirty="0">
                <a:solidFill>
                  <a:schemeClr val="bg1"/>
                </a:solidFill>
              </a:endParaRPr>
            </a:p>
          </p:txBody>
        </p:sp>
        <p:sp>
          <p:nvSpPr>
            <p:cNvPr id="21" name="Rectangle 9"/>
            <p:cNvSpPr>
              <a:spLocks noChangeArrowheads="1"/>
            </p:cNvSpPr>
            <p:nvPr userDrawn="1"/>
          </p:nvSpPr>
          <p:spPr bwMode="auto">
            <a:xfrm>
              <a:off x="1257300" y="482601"/>
              <a:ext cx="74612" cy="22542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sz="2600" dirty="0">
                <a:solidFill>
                  <a:schemeClr val="bg1"/>
                </a:solidFill>
              </a:endParaRPr>
            </a:p>
          </p:txBody>
        </p:sp>
        <p:sp>
          <p:nvSpPr>
            <p:cNvPr id="33" name="Rectangle 10"/>
            <p:cNvSpPr>
              <a:spLocks noChangeArrowheads="1"/>
            </p:cNvSpPr>
            <p:nvPr userDrawn="1"/>
          </p:nvSpPr>
          <p:spPr bwMode="auto">
            <a:xfrm>
              <a:off x="1257300" y="404813"/>
              <a:ext cx="74612" cy="508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sz="2600" dirty="0">
                <a:solidFill>
                  <a:schemeClr val="bg1"/>
                </a:solidFill>
              </a:endParaRPr>
            </a:p>
          </p:txBody>
        </p:sp>
        <p:sp>
          <p:nvSpPr>
            <p:cNvPr id="34" name="Freeform 11"/>
            <p:cNvSpPr>
              <a:spLocks/>
            </p:cNvSpPr>
            <p:nvPr userDrawn="1"/>
          </p:nvSpPr>
          <p:spPr bwMode="auto">
            <a:xfrm>
              <a:off x="1362075" y="411163"/>
              <a:ext cx="158750" cy="300038"/>
            </a:xfrm>
            <a:custGeom>
              <a:avLst/>
              <a:gdLst>
                <a:gd name="T0" fmla="*/ 142 w 184"/>
                <a:gd name="T1" fmla="*/ 274 h 344"/>
                <a:gd name="T2" fmla="*/ 184 w 184"/>
                <a:gd name="T3" fmla="*/ 265 h 344"/>
                <a:gd name="T4" fmla="*/ 184 w 184"/>
                <a:gd name="T5" fmla="*/ 330 h 344"/>
                <a:gd name="T6" fmla="*/ 150 w 184"/>
                <a:gd name="T7" fmla="*/ 341 h 344"/>
                <a:gd name="T8" fmla="*/ 113 w 184"/>
                <a:gd name="T9" fmla="*/ 344 h 344"/>
                <a:gd name="T10" fmla="*/ 50 w 184"/>
                <a:gd name="T11" fmla="*/ 322 h 344"/>
                <a:gd name="T12" fmla="*/ 30 w 184"/>
                <a:gd name="T13" fmla="*/ 255 h 344"/>
                <a:gd name="T14" fmla="*/ 30 w 184"/>
                <a:gd name="T15" fmla="*/ 148 h 344"/>
                <a:gd name="T16" fmla="*/ 0 w 184"/>
                <a:gd name="T17" fmla="*/ 148 h 344"/>
                <a:gd name="T18" fmla="*/ 0 w 184"/>
                <a:gd name="T19" fmla="*/ 81 h 344"/>
                <a:gd name="T20" fmla="*/ 30 w 184"/>
                <a:gd name="T21" fmla="*/ 81 h 344"/>
                <a:gd name="T22" fmla="*/ 30 w 184"/>
                <a:gd name="T23" fmla="*/ 16 h 344"/>
                <a:gd name="T24" fmla="*/ 118 w 184"/>
                <a:gd name="T25" fmla="*/ 0 h 344"/>
                <a:gd name="T26" fmla="*/ 118 w 184"/>
                <a:gd name="T27" fmla="*/ 81 h 344"/>
                <a:gd name="T28" fmla="*/ 174 w 184"/>
                <a:gd name="T29" fmla="*/ 81 h 344"/>
                <a:gd name="T30" fmla="*/ 174 w 184"/>
                <a:gd name="T31" fmla="*/ 148 h 344"/>
                <a:gd name="T32" fmla="*/ 118 w 184"/>
                <a:gd name="T33" fmla="*/ 148 h 344"/>
                <a:gd name="T34" fmla="*/ 118 w 184"/>
                <a:gd name="T35" fmla="*/ 249 h 344"/>
                <a:gd name="T36" fmla="*/ 142 w 184"/>
                <a:gd name="T37" fmla="*/ 27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4" h="344">
                  <a:moveTo>
                    <a:pt x="142" y="274"/>
                  </a:moveTo>
                  <a:cubicBezTo>
                    <a:pt x="153" y="274"/>
                    <a:pt x="167" y="271"/>
                    <a:pt x="184" y="265"/>
                  </a:cubicBezTo>
                  <a:cubicBezTo>
                    <a:pt x="184" y="330"/>
                    <a:pt x="184" y="330"/>
                    <a:pt x="184" y="330"/>
                  </a:cubicBezTo>
                  <a:cubicBezTo>
                    <a:pt x="172" y="335"/>
                    <a:pt x="161" y="339"/>
                    <a:pt x="150" y="341"/>
                  </a:cubicBezTo>
                  <a:cubicBezTo>
                    <a:pt x="140" y="343"/>
                    <a:pt x="127" y="344"/>
                    <a:pt x="113" y="344"/>
                  </a:cubicBezTo>
                  <a:cubicBezTo>
                    <a:pt x="84" y="344"/>
                    <a:pt x="63" y="337"/>
                    <a:pt x="50" y="322"/>
                  </a:cubicBezTo>
                  <a:cubicBezTo>
                    <a:pt x="37" y="308"/>
                    <a:pt x="30" y="285"/>
                    <a:pt x="30" y="255"/>
                  </a:cubicBezTo>
                  <a:cubicBezTo>
                    <a:pt x="30" y="148"/>
                    <a:pt x="30" y="148"/>
                    <a:pt x="30" y="148"/>
                  </a:cubicBezTo>
                  <a:cubicBezTo>
                    <a:pt x="0" y="148"/>
                    <a:pt x="0" y="148"/>
                    <a:pt x="0" y="148"/>
                  </a:cubicBezTo>
                  <a:cubicBezTo>
                    <a:pt x="0" y="81"/>
                    <a:pt x="0" y="81"/>
                    <a:pt x="0" y="81"/>
                  </a:cubicBezTo>
                  <a:cubicBezTo>
                    <a:pt x="30" y="81"/>
                    <a:pt x="30" y="81"/>
                    <a:pt x="30" y="81"/>
                  </a:cubicBezTo>
                  <a:cubicBezTo>
                    <a:pt x="30" y="16"/>
                    <a:pt x="30" y="16"/>
                    <a:pt x="30" y="16"/>
                  </a:cubicBezTo>
                  <a:cubicBezTo>
                    <a:pt x="118" y="0"/>
                    <a:pt x="118" y="0"/>
                    <a:pt x="118" y="0"/>
                  </a:cubicBezTo>
                  <a:cubicBezTo>
                    <a:pt x="118" y="81"/>
                    <a:pt x="118" y="81"/>
                    <a:pt x="118" y="81"/>
                  </a:cubicBezTo>
                  <a:cubicBezTo>
                    <a:pt x="174" y="81"/>
                    <a:pt x="174" y="81"/>
                    <a:pt x="174" y="81"/>
                  </a:cubicBezTo>
                  <a:cubicBezTo>
                    <a:pt x="174" y="148"/>
                    <a:pt x="174" y="148"/>
                    <a:pt x="174" y="148"/>
                  </a:cubicBezTo>
                  <a:cubicBezTo>
                    <a:pt x="118" y="148"/>
                    <a:pt x="118" y="148"/>
                    <a:pt x="118" y="148"/>
                  </a:cubicBezTo>
                  <a:cubicBezTo>
                    <a:pt x="118" y="249"/>
                    <a:pt x="118" y="249"/>
                    <a:pt x="118" y="249"/>
                  </a:cubicBezTo>
                  <a:cubicBezTo>
                    <a:pt x="118" y="266"/>
                    <a:pt x="126" y="274"/>
                    <a:pt x="142" y="274"/>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600" dirty="0">
                <a:solidFill>
                  <a:schemeClr val="bg1"/>
                </a:solidFill>
              </a:endParaRPr>
            </a:p>
          </p:txBody>
        </p:sp>
        <p:sp>
          <p:nvSpPr>
            <p:cNvPr id="35" name="Freeform 12"/>
            <p:cNvSpPr>
              <a:spLocks/>
            </p:cNvSpPr>
            <p:nvPr userDrawn="1"/>
          </p:nvSpPr>
          <p:spPr bwMode="auto">
            <a:xfrm>
              <a:off x="1535113" y="411163"/>
              <a:ext cx="158750" cy="300038"/>
            </a:xfrm>
            <a:custGeom>
              <a:avLst/>
              <a:gdLst>
                <a:gd name="T0" fmla="*/ 142 w 184"/>
                <a:gd name="T1" fmla="*/ 274 h 344"/>
                <a:gd name="T2" fmla="*/ 184 w 184"/>
                <a:gd name="T3" fmla="*/ 265 h 344"/>
                <a:gd name="T4" fmla="*/ 184 w 184"/>
                <a:gd name="T5" fmla="*/ 330 h 344"/>
                <a:gd name="T6" fmla="*/ 151 w 184"/>
                <a:gd name="T7" fmla="*/ 341 h 344"/>
                <a:gd name="T8" fmla="*/ 114 w 184"/>
                <a:gd name="T9" fmla="*/ 344 h 344"/>
                <a:gd name="T10" fmla="*/ 50 w 184"/>
                <a:gd name="T11" fmla="*/ 322 h 344"/>
                <a:gd name="T12" fmla="*/ 31 w 184"/>
                <a:gd name="T13" fmla="*/ 255 h 344"/>
                <a:gd name="T14" fmla="*/ 31 w 184"/>
                <a:gd name="T15" fmla="*/ 148 h 344"/>
                <a:gd name="T16" fmla="*/ 0 w 184"/>
                <a:gd name="T17" fmla="*/ 148 h 344"/>
                <a:gd name="T18" fmla="*/ 0 w 184"/>
                <a:gd name="T19" fmla="*/ 81 h 344"/>
                <a:gd name="T20" fmla="*/ 31 w 184"/>
                <a:gd name="T21" fmla="*/ 81 h 344"/>
                <a:gd name="T22" fmla="*/ 31 w 184"/>
                <a:gd name="T23" fmla="*/ 15 h 344"/>
                <a:gd name="T24" fmla="*/ 119 w 184"/>
                <a:gd name="T25" fmla="*/ 0 h 344"/>
                <a:gd name="T26" fmla="*/ 119 w 184"/>
                <a:gd name="T27" fmla="*/ 81 h 344"/>
                <a:gd name="T28" fmla="*/ 174 w 184"/>
                <a:gd name="T29" fmla="*/ 81 h 344"/>
                <a:gd name="T30" fmla="*/ 174 w 184"/>
                <a:gd name="T31" fmla="*/ 148 h 344"/>
                <a:gd name="T32" fmla="*/ 119 w 184"/>
                <a:gd name="T33" fmla="*/ 148 h 344"/>
                <a:gd name="T34" fmla="*/ 119 w 184"/>
                <a:gd name="T35" fmla="*/ 249 h 344"/>
                <a:gd name="T36" fmla="*/ 142 w 184"/>
                <a:gd name="T37" fmla="*/ 27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4" h="344">
                  <a:moveTo>
                    <a:pt x="142" y="274"/>
                  </a:moveTo>
                  <a:cubicBezTo>
                    <a:pt x="154" y="274"/>
                    <a:pt x="168" y="271"/>
                    <a:pt x="184" y="265"/>
                  </a:cubicBezTo>
                  <a:cubicBezTo>
                    <a:pt x="184" y="330"/>
                    <a:pt x="184" y="330"/>
                    <a:pt x="184" y="330"/>
                  </a:cubicBezTo>
                  <a:cubicBezTo>
                    <a:pt x="173" y="335"/>
                    <a:pt x="161" y="339"/>
                    <a:pt x="151" y="341"/>
                  </a:cubicBezTo>
                  <a:cubicBezTo>
                    <a:pt x="140" y="343"/>
                    <a:pt x="128" y="344"/>
                    <a:pt x="114" y="344"/>
                  </a:cubicBezTo>
                  <a:cubicBezTo>
                    <a:pt x="84" y="344"/>
                    <a:pt x="63" y="337"/>
                    <a:pt x="50" y="322"/>
                  </a:cubicBezTo>
                  <a:cubicBezTo>
                    <a:pt x="37" y="308"/>
                    <a:pt x="31" y="285"/>
                    <a:pt x="31" y="255"/>
                  </a:cubicBezTo>
                  <a:cubicBezTo>
                    <a:pt x="31" y="148"/>
                    <a:pt x="31" y="148"/>
                    <a:pt x="31" y="148"/>
                  </a:cubicBezTo>
                  <a:cubicBezTo>
                    <a:pt x="0" y="148"/>
                    <a:pt x="0" y="148"/>
                    <a:pt x="0" y="148"/>
                  </a:cubicBezTo>
                  <a:cubicBezTo>
                    <a:pt x="0" y="81"/>
                    <a:pt x="0" y="81"/>
                    <a:pt x="0" y="81"/>
                  </a:cubicBezTo>
                  <a:cubicBezTo>
                    <a:pt x="31" y="81"/>
                    <a:pt x="31" y="81"/>
                    <a:pt x="31" y="81"/>
                  </a:cubicBezTo>
                  <a:cubicBezTo>
                    <a:pt x="31" y="15"/>
                    <a:pt x="31" y="15"/>
                    <a:pt x="31" y="15"/>
                  </a:cubicBezTo>
                  <a:cubicBezTo>
                    <a:pt x="119" y="0"/>
                    <a:pt x="119" y="0"/>
                    <a:pt x="119" y="0"/>
                  </a:cubicBezTo>
                  <a:cubicBezTo>
                    <a:pt x="119" y="81"/>
                    <a:pt x="119" y="81"/>
                    <a:pt x="119" y="81"/>
                  </a:cubicBezTo>
                  <a:cubicBezTo>
                    <a:pt x="174" y="81"/>
                    <a:pt x="174" y="81"/>
                    <a:pt x="174" y="81"/>
                  </a:cubicBezTo>
                  <a:cubicBezTo>
                    <a:pt x="174" y="148"/>
                    <a:pt x="174" y="148"/>
                    <a:pt x="174" y="148"/>
                  </a:cubicBezTo>
                  <a:cubicBezTo>
                    <a:pt x="119" y="148"/>
                    <a:pt x="119" y="148"/>
                    <a:pt x="119" y="148"/>
                  </a:cubicBezTo>
                  <a:cubicBezTo>
                    <a:pt x="119" y="249"/>
                    <a:pt x="119" y="249"/>
                    <a:pt x="119" y="249"/>
                  </a:cubicBezTo>
                  <a:cubicBezTo>
                    <a:pt x="119" y="266"/>
                    <a:pt x="127" y="274"/>
                    <a:pt x="142" y="274"/>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600" dirty="0">
                <a:solidFill>
                  <a:schemeClr val="bg1"/>
                </a:solidFill>
              </a:endParaRPr>
            </a:p>
          </p:txBody>
        </p:sp>
        <p:sp>
          <p:nvSpPr>
            <p:cNvPr id="36" name="Freeform 13"/>
            <p:cNvSpPr>
              <a:spLocks noEditPoints="1"/>
            </p:cNvSpPr>
            <p:nvPr userDrawn="1"/>
          </p:nvSpPr>
          <p:spPr bwMode="auto">
            <a:xfrm>
              <a:off x="1709738" y="479426"/>
              <a:ext cx="211137" cy="231775"/>
            </a:xfrm>
            <a:custGeom>
              <a:avLst/>
              <a:gdLst>
                <a:gd name="T0" fmla="*/ 213 w 244"/>
                <a:gd name="T1" fmla="*/ 30 h 267"/>
                <a:gd name="T2" fmla="*/ 125 w 244"/>
                <a:gd name="T3" fmla="*/ 0 h 267"/>
                <a:gd name="T4" fmla="*/ 33 w 244"/>
                <a:gd name="T5" fmla="*/ 35 h 267"/>
                <a:gd name="T6" fmla="*/ 0 w 244"/>
                <a:gd name="T7" fmla="*/ 135 h 267"/>
                <a:gd name="T8" fmla="*/ 35 w 244"/>
                <a:gd name="T9" fmla="*/ 233 h 267"/>
                <a:gd name="T10" fmla="*/ 133 w 244"/>
                <a:gd name="T11" fmla="*/ 267 h 267"/>
                <a:gd name="T12" fmla="*/ 185 w 244"/>
                <a:gd name="T13" fmla="*/ 263 h 267"/>
                <a:gd name="T14" fmla="*/ 227 w 244"/>
                <a:gd name="T15" fmla="*/ 249 h 267"/>
                <a:gd name="T16" fmla="*/ 214 w 244"/>
                <a:gd name="T17" fmla="*/ 190 h 267"/>
                <a:gd name="T18" fmla="*/ 186 w 244"/>
                <a:gd name="T19" fmla="*/ 200 h 267"/>
                <a:gd name="T20" fmla="*/ 144 w 244"/>
                <a:gd name="T21" fmla="*/ 204 h 267"/>
                <a:gd name="T22" fmla="*/ 104 w 244"/>
                <a:gd name="T23" fmla="*/ 192 h 267"/>
                <a:gd name="T24" fmla="*/ 88 w 244"/>
                <a:gd name="T25" fmla="*/ 158 h 267"/>
                <a:gd name="T26" fmla="*/ 244 w 244"/>
                <a:gd name="T27" fmla="*/ 158 h 267"/>
                <a:gd name="T28" fmla="*/ 244 w 244"/>
                <a:gd name="T29" fmla="*/ 118 h 267"/>
                <a:gd name="T30" fmla="*/ 213 w 244"/>
                <a:gd name="T31" fmla="*/ 30 h 267"/>
                <a:gd name="T32" fmla="*/ 90 w 244"/>
                <a:gd name="T33" fmla="*/ 102 h 267"/>
                <a:gd name="T34" fmla="*/ 102 w 244"/>
                <a:gd name="T35" fmla="*/ 70 h 267"/>
                <a:gd name="T36" fmla="*/ 128 w 244"/>
                <a:gd name="T37" fmla="*/ 61 h 267"/>
                <a:gd name="T38" fmla="*/ 155 w 244"/>
                <a:gd name="T39" fmla="*/ 72 h 267"/>
                <a:gd name="T40" fmla="*/ 165 w 244"/>
                <a:gd name="T41" fmla="*/ 102 h 267"/>
                <a:gd name="T42" fmla="*/ 90 w 244"/>
                <a:gd name="T43" fmla="*/ 102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4" h="267">
                  <a:moveTo>
                    <a:pt x="213" y="30"/>
                  </a:moveTo>
                  <a:cubicBezTo>
                    <a:pt x="192" y="10"/>
                    <a:pt x="163" y="0"/>
                    <a:pt x="125" y="0"/>
                  </a:cubicBezTo>
                  <a:cubicBezTo>
                    <a:pt x="85" y="0"/>
                    <a:pt x="54" y="12"/>
                    <a:pt x="33" y="35"/>
                  </a:cubicBezTo>
                  <a:cubicBezTo>
                    <a:pt x="11" y="58"/>
                    <a:pt x="0" y="92"/>
                    <a:pt x="0" y="135"/>
                  </a:cubicBezTo>
                  <a:cubicBezTo>
                    <a:pt x="0" y="178"/>
                    <a:pt x="12" y="210"/>
                    <a:pt x="35" y="233"/>
                  </a:cubicBezTo>
                  <a:cubicBezTo>
                    <a:pt x="59" y="256"/>
                    <a:pt x="91" y="267"/>
                    <a:pt x="133" y="267"/>
                  </a:cubicBezTo>
                  <a:cubicBezTo>
                    <a:pt x="153" y="267"/>
                    <a:pt x="171" y="266"/>
                    <a:pt x="185" y="263"/>
                  </a:cubicBezTo>
                  <a:cubicBezTo>
                    <a:pt x="200" y="261"/>
                    <a:pt x="214" y="256"/>
                    <a:pt x="227" y="249"/>
                  </a:cubicBezTo>
                  <a:cubicBezTo>
                    <a:pt x="214" y="190"/>
                    <a:pt x="214" y="190"/>
                    <a:pt x="214" y="190"/>
                  </a:cubicBezTo>
                  <a:cubicBezTo>
                    <a:pt x="204" y="194"/>
                    <a:pt x="195" y="197"/>
                    <a:pt x="186" y="200"/>
                  </a:cubicBezTo>
                  <a:cubicBezTo>
                    <a:pt x="173" y="202"/>
                    <a:pt x="159" y="204"/>
                    <a:pt x="144" y="204"/>
                  </a:cubicBezTo>
                  <a:cubicBezTo>
                    <a:pt x="127" y="204"/>
                    <a:pt x="114" y="200"/>
                    <a:pt x="104" y="192"/>
                  </a:cubicBezTo>
                  <a:cubicBezTo>
                    <a:pt x="94" y="183"/>
                    <a:pt x="89" y="172"/>
                    <a:pt x="88" y="158"/>
                  </a:cubicBezTo>
                  <a:cubicBezTo>
                    <a:pt x="244" y="158"/>
                    <a:pt x="244" y="158"/>
                    <a:pt x="244" y="158"/>
                  </a:cubicBezTo>
                  <a:cubicBezTo>
                    <a:pt x="244" y="118"/>
                    <a:pt x="244" y="118"/>
                    <a:pt x="244" y="118"/>
                  </a:cubicBezTo>
                  <a:cubicBezTo>
                    <a:pt x="244" y="80"/>
                    <a:pt x="234" y="51"/>
                    <a:pt x="213" y="30"/>
                  </a:cubicBezTo>
                  <a:moveTo>
                    <a:pt x="90" y="102"/>
                  </a:moveTo>
                  <a:cubicBezTo>
                    <a:pt x="91" y="87"/>
                    <a:pt x="95" y="77"/>
                    <a:pt x="102" y="70"/>
                  </a:cubicBezTo>
                  <a:cubicBezTo>
                    <a:pt x="109" y="64"/>
                    <a:pt x="118" y="61"/>
                    <a:pt x="128" y="61"/>
                  </a:cubicBezTo>
                  <a:cubicBezTo>
                    <a:pt x="139" y="61"/>
                    <a:pt x="148" y="64"/>
                    <a:pt x="155" y="72"/>
                  </a:cubicBezTo>
                  <a:cubicBezTo>
                    <a:pt x="161" y="79"/>
                    <a:pt x="165" y="89"/>
                    <a:pt x="165" y="102"/>
                  </a:cubicBezTo>
                  <a:lnTo>
                    <a:pt x="90" y="102"/>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600" dirty="0">
                <a:solidFill>
                  <a:schemeClr val="bg1"/>
                </a:solidFill>
              </a:endParaRPr>
            </a:p>
          </p:txBody>
        </p:sp>
        <p:sp>
          <p:nvSpPr>
            <p:cNvPr id="37" name="Freeform 14"/>
            <p:cNvSpPr>
              <a:spLocks noEditPoints="1"/>
            </p:cNvSpPr>
            <p:nvPr userDrawn="1"/>
          </p:nvSpPr>
          <p:spPr bwMode="auto">
            <a:xfrm>
              <a:off x="668338" y="479426"/>
              <a:ext cx="209550" cy="231775"/>
            </a:xfrm>
            <a:custGeom>
              <a:avLst/>
              <a:gdLst>
                <a:gd name="T0" fmla="*/ 212 w 243"/>
                <a:gd name="T1" fmla="*/ 30 h 267"/>
                <a:gd name="T2" fmla="*/ 124 w 243"/>
                <a:gd name="T3" fmla="*/ 0 h 267"/>
                <a:gd name="T4" fmla="*/ 32 w 243"/>
                <a:gd name="T5" fmla="*/ 35 h 267"/>
                <a:gd name="T6" fmla="*/ 0 w 243"/>
                <a:gd name="T7" fmla="*/ 135 h 267"/>
                <a:gd name="T8" fmla="*/ 35 w 243"/>
                <a:gd name="T9" fmla="*/ 233 h 267"/>
                <a:gd name="T10" fmla="*/ 132 w 243"/>
                <a:gd name="T11" fmla="*/ 267 h 267"/>
                <a:gd name="T12" fmla="*/ 184 w 243"/>
                <a:gd name="T13" fmla="*/ 263 h 267"/>
                <a:gd name="T14" fmla="*/ 227 w 243"/>
                <a:gd name="T15" fmla="*/ 249 h 267"/>
                <a:gd name="T16" fmla="*/ 213 w 243"/>
                <a:gd name="T17" fmla="*/ 190 h 267"/>
                <a:gd name="T18" fmla="*/ 185 w 243"/>
                <a:gd name="T19" fmla="*/ 200 h 267"/>
                <a:gd name="T20" fmla="*/ 143 w 243"/>
                <a:gd name="T21" fmla="*/ 204 h 267"/>
                <a:gd name="T22" fmla="*/ 103 w 243"/>
                <a:gd name="T23" fmla="*/ 192 h 267"/>
                <a:gd name="T24" fmla="*/ 88 w 243"/>
                <a:gd name="T25" fmla="*/ 158 h 267"/>
                <a:gd name="T26" fmla="*/ 243 w 243"/>
                <a:gd name="T27" fmla="*/ 158 h 267"/>
                <a:gd name="T28" fmla="*/ 243 w 243"/>
                <a:gd name="T29" fmla="*/ 118 h 267"/>
                <a:gd name="T30" fmla="*/ 212 w 243"/>
                <a:gd name="T31" fmla="*/ 30 h 267"/>
                <a:gd name="T32" fmla="*/ 89 w 243"/>
                <a:gd name="T33" fmla="*/ 102 h 267"/>
                <a:gd name="T34" fmla="*/ 102 w 243"/>
                <a:gd name="T35" fmla="*/ 70 h 267"/>
                <a:gd name="T36" fmla="*/ 127 w 243"/>
                <a:gd name="T37" fmla="*/ 61 h 267"/>
                <a:gd name="T38" fmla="*/ 154 w 243"/>
                <a:gd name="T39" fmla="*/ 72 h 267"/>
                <a:gd name="T40" fmla="*/ 164 w 243"/>
                <a:gd name="T41" fmla="*/ 102 h 267"/>
                <a:gd name="T42" fmla="*/ 89 w 243"/>
                <a:gd name="T43" fmla="*/ 102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3" h="267">
                  <a:moveTo>
                    <a:pt x="212" y="30"/>
                  </a:moveTo>
                  <a:cubicBezTo>
                    <a:pt x="191" y="10"/>
                    <a:pt x="162" y="0"/>
                    <a:pt x="124" y="0"/>
                  </a:cubicBezTo>
                  <a:cubicBezTo>
                    <a:pt x="84" y="0"/>
                    <a:pt x="53" y="12"/>
                    <a:pt x="32" y="35"/>
                  </a:cubicBezTo>
                  <a:cubicBezTo>
                    <a:pt x="10" y="58"/>
                    <a:pt x="0" y="92"/>
                    <a:pt x="0" y="135"/>
                  </a:cubicBezTo>
                  <a:cubicBezTo>
                    <a:pt x="0" y="178"/>
                    <a:pt x="11" y="210"/>
                    <a:pt x="35" y="233"/>
                  </a:cubicBezTo>
                  <a:cubicBezTo>
                    <a:pt x="58" y="256"/>
                    <a:pt x="90" y="267"/>
                    <a:pt x="132" y="267"/>
                  </a:cubicBezTo>
                  <a:cubicBezTo>
                    <a:pt x="153" y="267"/>
                    <a:pt x="170" y="266"/>
                    <a:pt x="184" y="263"/>
                  </a:cubicBezTo>
                  <a:cubicBezTo>
                    <a:pt x="199" y="261"/>
                    <a:pt x="213" y="256"/>
                    <a:pt x="227" y="249"/>
                  </a:cubicBezTo>
                  <a:cubicBezTo>
                    <a:pt x="213" y="190"/>
                    <a:pt x="213" y="190"/>
                    <a:pt x="213" y="190"/>
                  </a:cubicBezTo>
                  <a:cubicBezTo>
                    <a:pt x="203" y="194"/>
                    <a:pt x="194" y="197"/>
                    <a:pt x="185" y="200"/>
                  </a:cubicBezTo>
                  <a:cubicBezTo>
                    <a:pt x="172" y="202"/>
                    <a:pt x="158" y="204"/>
                    <a:pt x="143" y="204"/>
                  </a:cubicBezTo>
                  <a:cubicBezTo>
                    <a:pt x="126" y="204"/>
                    <a:pt x="113" y="200"/>
                    <a:pt x="103" y="192"/>
                  </a:cubicBezTo>
                  <a:cubicBezTo>
                    <a:pt x="93" y="183"/>
                    <a:pt x="88" y="172"/>
                    <a:pt x="88" y="158"/>
                  </a:cubicBezTo>
                  <a:cubicBezTo>
                    <a:pt x="243" y="158"/>
                    <a:pt x="243" y="158"/>
                    <a:pt x="243" y="158"/>
                  </a:cubicBezTo>
                  <a:cubicBezTo>
                    <a:pt x="243" y="118"/>
                    <a:pt x="243" y="118"/>
                    <a:pt x="243" y="118"/>
                  </a:cubicBezTo>
                  <a:cubicBezTo>
                    <a:pt x="243" y="80"/>
                    <a:pt x="233" y="51"/>
                    <a:pt x="212" y="30"/>
                  </a:cubicBezTo>
                  <a:moveTo>
                    <a:pt x="89" y="102"/>
                  </a:moveTo>
                  <a:cubicBezTo>
                    <a:pt x="91" y="87"/>
                    <a:pt x="95" y="77"/>
                    <a:pt x="102" y="70"/>
                  </a:cubicBezTo>
                  <a:cubicBezTo>
                    <a:pt x="108" y="64"/>
                    <a:pt x="117" y="61"/>
                    <a:pt x="127" y="61"/>
                  </a:cubicBezTo>
                  <a:cubicBezTo>
                    <a:pt x="138" y="61"/>
                    <a:pt x="147" y="64"/>
                    <a:pt x="154" y="72"/>
                  </a:cubicBezTo>
                  <a:cubicBezTo>
                    <a:pt x="160" y="79"/>
                    <a:pt x="164" y="89"/>
                    <a:pt x="164" y="102"/>
                  </a:cubicBezTo>
                  <a:lnTo>
                    <a:pt x="89" y="102"/>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600" dirty="0">
                <a:solidFill>
                  <a:schemeClr val="bg1"/>
                </a:solidFill>
              </a:endParaRPr>
            </a:p>
          </p:txBody>
        </p:sp>
      </p:grpSp>
    </p:spTree>
    <p:extLst>
      <p:ext uri="{BB962C8B-B14F-4D97-AF65-F5344CB8AC3E}">
        <p14:creationId xmlns:p14="http://schemas.microsoft.com/office/powerpoint/2010/main" val="1212220219"/>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extLst mod="1">
    <p:ext uri="{DCECCB84-F9BA-43D5-87BE-67443E8EF086}">
      <p15:sldGuideLst xmlns:p15="http://schemas.microsoft.com/office/powerpoint/2012/main">
        <p15:guide id="1" orient="horz" pos="4088">
          <p15:clr>
            <a:srgbClr val="FBAE40"/>
          </p15:clr>
        </p15:guide>
      </p15:sldGuideLst>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eam profile 2">
    <p:spTree>
      <p:nvGrpSpPr>
        <p:cNvPr id="1" name=""/>
        <p:cNvGrpSpPr/>
        <p:nvPr/>
      </p:nvGrpSpPr>
      <p:grpSpPr>
        <a:xfrm>
          <a:off x="0" y="0"/>
          <a:ext cx="0" cy="0"/>
          <a:chOff x="0" y="0"/>
          <a:chExt cx="0" cy="0"/>
        </a:xfrm>
      </p:grpSpPr>
      <p:sp>
        <p:nvSpPr>
          <p:cNvPr id="4" name="Rectangle 3"/>
          <p:cNvSpPr/>
          <p:nvPr userDrawn="1"/>
        </p:nvSpPr>
        <p:spPr>
          <a:xfrm>
            <a:off x="476780" y="1703863"/>
            <a:ext cx="5536800" cy="54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467" noProof="0" dirty="0">
              <a:solidFill>
                <a:schemeClr val="bg1"/>
              </a:solidFill>
            </a:endParaRPr>
          </a:p>
        </p:txBody>
      </p:sp>
      <p:sp>
        <p:nvSpPr>
          <p:cNvPr id="5" name="Rectangle 4"/>
          <p:cNvSpPr/>
          <p:nvPr userDrawn="1"/>
        </p:nvSpPr>
        <p:spPr>
          <a:xfrm>
            <a:off x="6184900" y="1703863"/>
            <a:ext cx="5536800" cy="54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467" noProof="0" dirty="0">
              <a:solidFill>
                <a:schemeClr val="bg1"/>
              </a:solidFill>
            </a:endParaRPr>
          </a:p>
        </p:txBody>
      </p:sp>
      <p:sp>
        <p:nvSpPr>
          <p:cNvPr id="6" name="Rectangle 5"/>
          <p:cNvSpPr/>
          <p:nvPr userDrawn="1"/>
        </p:nvSpPr>
        <p:spPr>
          <a:xfrm>
            <a:off x="469900" y="4065173"/>
            <a:ext cx="5536800" cy="54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467" noProof="0" dirty="0">
              <a:solidFill>
                <a:schemeClr val="bg1"/>
              </a:solidFill>
            </a:endParaRPr>
          </a:p>
        </p:txBody>
      </p:sp>
      <p:sp>
        <p:nvSpPr>
          <p:cNvPr id="7" name="Rectangle 6"/>
          <p:cNvSpPr/>
          <p:nvPr userDrawn="1"/>
        </p:nvSpPr>
        <p:spPr>
          <a:xfrm>
            <a:off x="6184900" y="4065173"/>
            <a:ext cx="5536800" cy="54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467" noProof="0" dirty="0">
              <a:solidFill>
                <a:schemeClr val="bg1"/>
              </a:solidFill>
            </a:endParaRPr>
          </a:p>
        </p:txBody>
      </p:sp>
      <p:sp>
        <p:nvSpPr>
          <p:cNvPr id="8" name="Picture Placeholder 11"/>
          <p:cNvSpPr>
            <a:spLocks noGrp="1"/>
          </p:cNvSpPr>
          <p:nvPr>
            <p:ph type="pic" sz="quarter" idx="25"/>
          </p:nvPr>
        </p:nvSpPr>
        <p:spPr>
          <a:xfrm>
            <a:off x="476780" y="1880213"/>
            <a:ext cx="2116800" cy="1591200"/>
          </a:xfrm>
        </p:spPr>
        <p:txBody>
          <a:bodyPr/>
          <a:lstStyle>
            <a:lvl1pPr algn="ctr">
              <a:defRPr/>
            </a:lvl1pPr>
          </a:lstStyle>
          <a:p>
            <a:r>
              <a:rPr lang="en-US" noProof="0" smtClean="0"/>
              <a:t>Click icon to add picture</a:t>
            </a:r>
            <a:endParaRPr lang="en-US" noProof="0" dirty="0"/>
          </a:p>
        </p:txBody>
      </p:sp>
      <p:sp>
        <p:nvSpPr>
          <p:cNvPr id="9" name="Picture Placeholder 11"/>
          <p:cNvSpPr>
            <a:spLocks noGrp="1"/>
          </p:cNvSpPr>
          <p:nvPr>
            <p:ph type="pic" sz="quarter" idx="27"/>
          </p:nvPr>
        </p:nvSpPr>
        <p:spPr>
          <a:xfrm>
            <a:off x="6204097" y="1880212"/>
            <a:ext cx="2116800" cy="1591200"/>
          </a:xfrm>
        </p:spPr>
        <p:txBody>
          <a:bodyPr/>
          <a:lstStyle>
            <a:lvl1pPr algn="ctr">
              <a:defRPr/>
            </a:lvl1pPr>
          </a:lstStyle>
          <a:p>
            <a:r>
              <a:rPr lang="en-US" noProof="0" smtClean="0"/>
              <a:t>Click icon to add picture</a:t>
            </a:r>
            <a:endParaRPr lang="en-US" noProof="0" dirty="0"/>
          </a:p>
        </p:txBody>
      </p:sp>
      <p:sp>
        <p:nvSpPr>
          <p:cNvPr id="10" name="Picture Placeholder 11"/>
          <p:cNvSpPr>
            <a:spLocks noGrp="1"/>
          </p:cNvSpPr>
          <p:nvPr>
            <p:ph type="pic" sz="quarter" idx="29"/>
          </p:nvPr>
        </p:nvSpPr>
        <p:spPr>
          <a:xfrm>
            <a:off x="481779" y="4256211"/>
            <a:ext cx="2116800" cy="1591200"/>
          </a:xfrm>
        </p:spPr>
        <p:txBody>
          <a:bodyPr/>
          <a:lstStyle>
            <a:lvl1pPr algn="ctr">
              <a:defRPr/>
            </a:lvl1pPr>
          </a:lstStyle>
          <a:p>
            <a:r>
              <a:rPr lang="en-US" noProof="0" smtClean="0"/>
              <a:t>Click icon to add picture</a:t>
            </a:r>
            <a:endParaRPr lang="en-US" noProof="0" dirty="0"/>
          </a:p>
        </p:txBody>
      </p:sp>
      <p:sp>
        <p:nvSpPr>
          <p:cNvPr id="11" name="Picture Placeholder 11"/>
          <p:cNvSpPr>
            <a:spLocks noGrp="1"/>
          </p:cNvSpPr>
          <p:nvPr>
            <p:ph type="pic" sz="quarter" idx="31"/>
          </p:nvPr>
        </p:nvSpPr>
        <p:spPr>
          <a:xfrm>
            <a:off x="6204097" y="4256211"/>
            <a:ext cx="2116800" cy="1591200"/>
          </a:xfrm>
        </p:spPr>
        <p:txBody>
          <a:bodyPr/>
          <a:lstStyle>
            <a:lvl1pPr algn="ctr">
              <a:defRPr/>
            </a:lvl1pPr>
          </a:lstStyle>
          <a:p>
            <a:r>
              <a:rPr lang="en-US" noProof="0" smtClean="0"/>
              <a:t>Click icon to add picture</a:t>
            </a:r>
            <a:endParaRPr lang="en-US" noProof="0" dirty="0"/>
          </a:p>
        </p:txBody>
      </p:sp>
      <p:sp>
        <p:nvSpPr>
          <p:cNvPr id="13" name="Text Placeholder 12"/>
          <p:cNvSpPr>
            <a:spLocks noGrp="1"/>
          </p:cNvSpPr>
          <p:nvPr>
            <p:ph type="body" sz="quarter" idx="32"/>
          </p:nvPr>
        </p:nvSpPr>
        <p:spPr>
          <a:xfrm>
            <a:off x="2840780" y="1880213"/>
            <a:ext cx="3172800" cy="1944000"/>
          </a:xfrm>
        </p:spPr>
        <p:txBody>
          <a:bodyPr/>
          <a:lstStyle>
            <a:lvl1pPr marL="0" indent="0" algn="l">
              <a:spcAft>
                <a:spcPts val="0"/>
              </a:spcAft>
              <a:buFontTx/>
              <a:buNone/>
              <a:defRPr b="1"/>
            </a:lvl1pPr>
            <a:lvl2pPr marL="127000" indent="-127000" algn="l">
              <a:spcAft>
                <a:spcPts val="0"/>
              </a:spcAft>
              <a:buClrTx/>
              <a:buSzPct val="100000"/>
              <a:buFont typeface="Arial" panose="020B0604020202020204" pitchFamily="34" charset="0"/>
              <a:buChar char="•"/>
              <a:defRPr b="0"/>
            </a:lvl2pPr>
          </a:lstStyle>
          <a:p>
            <a:pPr lvl="0"/>
            <a:r>
              <a:rPr lang="en-US" noProof="0" smtClean="0"/>
              <a:t>Click to edit Master text styles</a:t>
            </a:r>
          </a:p>
          <a:p>
            <a:pPr lvl="1"/>
            <a:r>
              <a:rPr lang="en-US" noProof="0" smtClean="0"/>
              <a:t>Second level</a:t>
            </a:r>
          </a:p>
        </p:txBody>
      </p:sp>
      <p:sp>
        <p:nvSpPr>
          <p:cNvPr id="14" name="Text Placeholder 12"/>
          <p:cNvSpPr>
            <a:spLocks noGrp="1"/>
          </p:cNvSpPr>
          <p:nvPr>
            <p:ph type="body" sz="quarter" idx="33"/>
          </p:nvPr>
        </p:nvSpPr>
        <p:spPr>
          <a:xfrm>
            <a:off x="8550676" y="1880213"/>
            <a:ext cx="3171024" cy="1944000"/>
          </a:xfrm>
        </p:spPr>
        <p:txBody>
          <a:bodyPr/>
          <a:lstStyle>
            <a:lvl1pPr marL="0" indent="0" algn="l">
              <a:spcAft>
                <a:spcPts val="0"/>
              </a:spcAft>
              <a:buFontTx/>
              <a:buNone/>
              <a:defRPr b="1"/>
            </a:lvl1pPr>
            <a:lvl2pPr marL="127000" indent="-127000" algn="l">
              <a:spcAft>
                <a:spcPts val="0"/>
              </a:spcAft>
              <a:buClrTx/>
              <a:buSzPct val="100000"/>
              <a:buFont typeface="Arial" panose="020B0604020202020204" pitchFamily="34" charset="0"/>
              <a:buChar char="•"/>
              <a:defRPr b="0"/>
            </a:lvl2pPr>
          </a:lstStyle>
          <a:p>
            <a:pPr lvl="0"/>
            <a:r>
              <a:rPr lang="en-US" noProof="0" smtClean="0"/>
              <a:t>Click to edit Master text styles</a:t>
            </a:r>
          </a:p>
          <a:p>
            <a:pPr lvl="1"/>
            <a:r>
              <a:rPr lang="en-US" noProof="0" smtClean="0"/>
              <a:t>Second level</a:t>
            </a:r>
          </a:p>
        </p:txBody>
      </p:sp>
      <p:sp>
        <p:nvSpPr>
          <p:cNvPr id="15" name="Text Placeholder 12"/>
          <p:cNvSpPr>
            <a:spLocks noGrp="1"/>
          </p:cNvSpPr>
          <p:nvPr>
            <p:ph type="body" sz="quarter" idx="34"/>
          </p:nvPr>
        </p:nvSpPr>
        <p:spPr>
          <a:xfrm>
            <a:off x="2802551" y="4256213"/>
            <a:ext cx="3172800" cy="1944000"/>
          </a:xfrm>
        </p:spPr>
        <p:txBody>
          <a:bodyPr/>
          <a:lstStyle>
            <a:lvl1pPr marL="0" indent="0" algn="l">
              <a:spcAft>
                <a:spcPts val="0"/>
              </a:spcAft>
              <a:buFontTx/>
              <a:buNone/>
              <a:defRPr b="1"/>
            </a:lvl1pPr>
            <a:lvl2pPr marL="127000" indent="-127000" algn="l">
              <a:spcAft>
                <a:spcPts val="0"/>
              </a:spcAft>
              <a:buClrTx/>
              <a:buSzPct val="100000"/>
              <a:buFont typeface="Arial" panose="020B0604020202020204" pitchFamily="34" charset="0"/>
              <a:buChar char="•"/>
              <a:defRPr b="0"/>
            </a:lvl2pPr>
          </a:lstStyle>
          <a:p>
            <a:pPr lvl="0"/>
            <a:r>
              <a:rPr lang="en-US" noProof="0" smtClean="0"/>
              <a:t>Click to edit Master text styles</a:t>
            </a:r>
          </a:p>
          <a:p>
            <a:pPr lvl="1"/>
            <a:r>
              <a:rPr lang="en-US" noProof="0" smtClean="0"/>
              <a:t>Second level</a:t>
            </a:r>
          </a:p>
        </p:txBody>
      </p:sp>
      <p:sp>
        <p:nvSpPr>
          <p:cNvPr id="16" name="Text Placeholder 12"/>
          <p:cNvSpPr>
            <a:spLocks noGrp="1"/>
          </p:cNvSpPr>
          <p:nvPr>
            <p:ph type="body" sz="quarter" idx="35"/>
          </p:nvPr>
        </p:nvSpPr>
        <p:spPr>
          <a:xfrm>
            <a:off x="8548900" y="4256212"/>
            <a:ext cx="3172800" cy="1944000"/>
          </a:xfrm>
        </p:spPr>
        <p:txBody>
          <a:bodyPr/>
          <a:lstStyle>
            <a:lvl1pPr marL="0" indent="0" algn="l">
              <a:spcAft>
                <a:spcPts val="0"/>
              </a:spcAft>
              <a:buFontTx/>
              <a:buNone/>
              <a:defRPr b="1"/>
            </a:lvl1pPr>
            <a:lvl2pPr marL="127000" indent="-127000" algn="l">
              <a:spcAft>
                <a:spcPts val="0"/>
              </a:spcAft>
              <a:buClrTx/>
              <a:buSzPct val="100000"/>
              <a:buFont typeface="Arial" panose="020B0604020202020204" pitchFamily="34" charset="0"/>
              <a:buChar char="•"/>
              <a:defRPr b="0"/>
            </a:lvl2pPr>
          </a:lstStyle>
          <a:p>
            <a:pPr lvl="0"/>
            <a:r>
              <a:rPr lang="en-US" noProof="0" smtClean="0"/>
              <a:t>Click to edit Master text styles</a:t>
            </a:r>
          </a:p>
          <a:p>
            <a:pPr lvl="1"/>
            <a:r>
              <a:rPr lang="en-US" noProof="0" smtClean="0"/>
              <a:t>Second level</a:t>
            </a:r>
          </a:p>
        </p:txBody>
      </p:sp>
      <p:sp>
        <p:nvSpPr>
          <p:cNvPr id="18" name="Text Placeholder 8"/>
          <p:cNvSpPr>
            <a:spLocks noGrp="1"/>
          </p:cNvSpPr>
          <p:nvPr>
            <p:ph type="body" sz="quarter" idx="13" hasCustomPrompt="1"/>
          </p:nvPr>
        </p:nvSpPr>
        <p:spPr>
          <a:xfrm>
            <a:off x="469900" y="736688"/>
            <a:ext cx="11252200" cy="757255"/>
          </a:xfrm>
          <a:prstGeom prst="rect">
            <a:avLst/>
          </a:prstGeom>
        </p:spPr>
        <p:txBody>
          <a:bodyPr lIns="0" tIns="0" rIns="0" bIns="0">
            <a:noAutofit/>
          </a:bodyPr>
          <a:lstStyle>
            <a:lvl1pPr marL="0" indent="0">
              <a:buNone/>
              <a:defRPr sz="2000" b="0">
                <a:solidFill>
                  <a:srgbClr val="575757"/>
                </a:solidFill>
              </a:defRPr>
            </a:lvl1pPr>
          </a:lstStyle>
          <a:p>
            <a:pPr lvl="0"/>
            <a:r>
              <a:rPr lang="en-US" noProof="0" dirty="0"/>
              <a:t>Click to add subtitle</a:t>
            </a:r>
          </a:p>
        </p:txBody>
      </p:sp>
      <p:sp>
        <p:nvSpPr>
          <p:cNvPr id="19" name="Title Placeholder 1"/>
          <p:cNvSpPr>
            <a:spLocks noGrp="1"/>
          </p:cNvSpPr>
          <p:nvPr>
            <p:ph type="title"/>
          </p:nvPr>
        </p:nvSpPr>
        <p:spPr>
          <a:xfrm>
            <a:off x="469900" y="402587"/>
            <a:ext cx="11252200" cy="334102"/>
          </a:xfrm>
          <a:prstGeom prst="rect">
            <a:avLst/>
          </a:prstGeom>
        </p:spPr>
        <p:txBody>
          <a:bodyPr vert="horz" lIns="0" tIns="0" rIns="0" bIns="0" rtlCol="0" anchor="t" anchorCtr="0">
            <a:noAutofit/>
          </a:bodyPr>
          <a:lstStyle>
            <a:lvl1pPr>
              <a:defRPr sz="2000"/>
            </a:lvl1pPr>
          </a:lstStyle>
          <a:p>
            <a:r>
              <a:rPr lang="en-US" noProof="0" smtClean="0"/>
              <a:t>Click to edit Master title style</a:t>
            </a:r>
            <a:endParaRPr lang="en-US" noProof="0" dirty="0"/>
          </a:p>
        </p:txBody>
      </p:sp>
    </p:spTree>
    <p:extLst>
      <p:ext uri="{BB962C8B-B14F-4D97-AF65-F5344CB8AC3E}">
        <p14:creationId xmlns:p14="http://schemas.microsoft.com/office/powerpoint/2010/main" val="3705043249"/>
      </p:ext>
    </p:extLst>
  </p:cSld>
  <p:clrMapOvr>
    <a:masterClrMapping/>
  </p:clrMapOvr>
  <p:transition>
    <p:fade/>
  </p:transition>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3 picture and text">
    <p:spTree>
      <p:nvGrpSpPr>
        <p:cNvPr id="1" name=""/>
        <p:cNvGrpSpPr/>
        <p:nvPr/>
      </p:nvGrpSpPr>
      <p:grpSpPr>
        <a:xfrm>
          <a:off x="0" y="0"/>
          <a:ext cx="0" cy="0"/>
          <a:chOff x="0" y="0"/>
          <a:chExt cx="0" cy="0"/>
        </a:xfrm>
      </p:grpSpPr>
      <p:sp>
        <p:nvSpPr>
          <p:cNvPr id="4" name="Picture Placeholder 7"/>
          <p:cNvSpPr>
            <a:spLocks noGrp="1"/>
          </p:cNvSpPr>
          <p:nvPr>
            <p:ph type="pic" sz="quarter" idx="13"/>
          </p:nvPr>
        </p:nvSpPr>
        <p:spPr>
          <a:xfrm>
            <a:off x="478609" y="1700213"/>
            <a:ext cx="3639312" cy="2052830"/>
          </a:xfrm>
        </p:spPr>
        <p:txBody>
          <a:bodyPr/>
          <a:lstStyle/>
          <a:p>
            <a:r>
              <a:rPr lang="en-US" noProof="0" smtClean="0"/>
              <a:t>Click icon to add picture</a:t>
            </a:r>
            <a:endParaRPr lang="en-US" noProof="0" dirty="0"/>
          </a:p>
        </p:txBody>
      </p:sp>
      <p:sp>
        <p:nvSpPr>
          <p:cNvPr id="5" name="Picture Placeholder 7"/>
          <p:cNvSpPr>
            <a:spLocks noGrp="1"/>
          </p:cNvSpPr>
          <p:nvPr>
            <p:ph type="pic" sz="quarter" idx="14"/>
          </p:nvPr>
        </p:nvSpPr>
        <p:spPr>
          <a:xfrm>
            <a:off x="8082784" y="1700213"/>
            <a:ext cx="3639316" cy="2059099"/>
          </a:xfrm>
        </p:spPr>
        <p:txBody>
          <a:bodyPr/>
          <a:lstStyle/>
          <a:p>
            <a:r>
              <a:rPr lang="en-US" noProof="0" smtClean="0"/>
              <a:t>Click icon to add picture</a:t>
            </a:r>
            <a:endParaRPr lang="en-US" noProof="0" dirty="0"/>
          </a:p>
        </p:txBody>
      </p:sp>
      <p:sp>
        <p:nvSpPr>
          <p:cNvPr id="6" name="Picture Placeholder 7"/>
          <p:cNvSpPr>
            <a:spLocks noGrp="1"/>
          </p:cNvSpPr>
          <p:nvPr>
            <p:ph type="pic" sz="quarter" idx="15"/>
          </p:nvPr>
        </p:nvSpPr>
        <p:spPr>
          <a:xfrm>
            <a:off x="4284188" y="1700212"/>
            <a:ext cx="3636962" cy="2057767"/>
          </a:xfrm>
        </p:spPr>
        <p:txBody>
          <a:bodyPr/>
          <a:lstStyle/>
          <a:p>
            <a:r>
              <a:rPr lang="en-US" noProof="0" smtClean="0"/>
              <a:t>Click icon to add picture</a:t>
            </a:r>
            <a:endParaRPr lang="en-US" noProof="0" dirty="0"/>
          </a:p>
        </p:txBody>
      </p:sp>
      <p:sp>
        <p:nvSpPr>
          <p:cNvPr id="9" name="Text Placeholder 18"/>
          <p:cNvSpPr>
            <a:spLocks noGrp="1"/>
          </p:cNvSpPr>
          <p:nvPr>
            <p:ph idx="1" hasCustomPrompt="1"/>
          </p:nvPr>
        </p:nvSpPr>
        <p:spPr>
          <a:xfrm>
            <a:off x="478609" y="3832225"/>
            <a:ext cx="3639312" cy="2181440"/>
          </a:xfrm>
          <a:prstGeom prst="rect">
            <a:avLst/>
          </a:prstGeom>
        </p:spPr>
        <p:txBody>
          <a:bodyPr vert="horz" lIns="0" tIns="0" rIns="0" bIns="0" rtlCol="0">
            <a:noAutofit/>
          </a:body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3" name="Text Placeholder 18"/>
          <p:cNvSpPr>
            <a:spLocks noGrp="1"/>
          </p:cNvSpPr>
          <p:nvPr>
            <p:ph idx="16" hasCustomPrompt="1"/>
          </p:nvPr>
        </p:nvSpPr>
        <p:spPr>
          <a:xfrm>
            <a:off x="4278313" y="3832224"/>
            <a:ext cx="3636962" cy="2186686"/>
          </a:xfrm>
          <a:prstGeom prst="rect">
            <a:avLst/>
          </a:prstGeom>
        </p:spPr>
        <p:txBody>
          <a:bodyPr vert="horz" lIns="0" tIns="0" rIns="0" bIns="0" rtlCol="0">
            <a:noAutofit/>
          </a:body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4" name="Text Placeholder 18"/>
          <p:cNvSpPr>
            <a:spLocks noGrp="1"/>
          </p:cNvSpPr>
          <p:nvPr>
            <p:ph idx="17" hasCustomPrompt="1"/>
          </p:nvPr>
        </p:nvSpPr>
        <p:spPr>
          <a:xfrm>
            <a:off x="8082784" y="3832224"/>
            <a:ext cx="3639316" cy="2188101"/>
          </a:xfrm>
          <a:prstGeom prst="rect">
            <a:avLst/>
          </a:prstGeom>
        </p:spPr>
        <p:txBody>
          <a:bodyPr vert="horz" lIns="0" tIns="0" rIns="0" bIns="0" rtlCol="0">
            <a:noAutofit/>
          </a:body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1" name="Text Placeholder 8"/>
          <p:cNvSpPr>
            <a:spLocks noGrp="1"/>
          </p:cNvSpPr>
          <p:nvPr>
            <p:ph type="body" sz="quarter" idx="18" hasCustomPrompt="1"/>
          </p:nvPr>
        </p:nvSpPr>
        <p:spPr>
          <a:xfrm>
            <a:off x="469900" y="736688"/>
            <a:ext cx="11252200" cy="757255"/>
          </a:xfrm>
          <a:prstGeom prst="rect">
            <a:avLst/>
          </a:prstGeom>
        </p:spPr>
        <p:txBody>
          <a:bodyPr lIns="0" tIns="0" rIns="0" bIns="0">
            <a:noAutofit/>
          </a:bodyPr>
          <a:lstStyle>
            <a:lvl1pPr marL="0" indent="0">
              <a:buNone/>
              <a:defRPr sz="2000" b="0">
                <a:solidFill>
                  <a:srgbClr val="575757"/>
                </a:solidFill>
              </a:defRPr>
            </a:lvl1pPr>
          </a:lstStyle>
          <a:p>
            <a:pPr lvl="0"/>
            <a:r>
              <a:rPr lang="en-US" noProof="0" dirty="0"/>
              <a:t>Click to add subtitle</a:t>
            </a:r>
          </a:p>
        </p:txBody>
      </p:sp>
      <p:sp>
        <p:nvSpPr>
          <p:cNvPr id="12" name="Title Placeholder 1"/>
          <p:cNvSpPr>
            <a:spLocks noGrp="1"/>
          </p:cNvSpPr>
          <p:nvPr>
            <p:ph type="title"/>
          </p:nvPr>
        </p:nvSpPr>
        <p:spPr>
          <a:xfrm>
            <a:off x="469900" y="402587"/>
            <a:ext cx="11252200" cy="334102"/>
          </a:xfrm>
          <a:prstGeom prst="rect">
            <a:avLst/>
          </a:prstGeom>
        </p:spPr>
        <p:txBody>
          <a:bodyPr vert="horz" lIns="0" tIns="0" rIns="0" bIns="0" rtlCol="0" anchor="t" anchorCtr="0">
            <a:noAutofit/>
          </a:bodyPr>
          <a:lstStyle>
            <a:lvl1pPr>
              <a:defRPr sz="2000"/>
            </a:lvl1pPr>
          </a:lstStyle>
          <a:p>
            <a:r>
              <a:rPr lang="en-US" noProof="0" smtClean="0"/>
              <a:t>Click to edit Master title style</a:t>
            </a:r>
            <a:endParaRPr lang="en-US" noProof="0" dirty="0"/>
          </a:p>
        </p:txBody>
      </p:sp>
    </p:spTree>
    <p:extLst>
      <p:ext uri="{BB962C8B-B14F-4D97-AF65-F5344CB8AC3E}">
        <p14:creationId xmlns:p14="http://schemas.microsoft.com/office/powerpoint/2010/main" val="3395560946"/>
      </p:ext>
    </p:extLst>
  </p:cSld>
  <p:clrMapOvr>
    <a:masterClrMapping/>
  </p:clrMapOvr>
  <p:transition>
    <p:fade/>
  </p:transition>
  <p:timing>
    <p:tnLst>
      <p:par>
        <p:cT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Title &amp; subtitle">
    <p:spTree>
      <p:nvGrpSpPr>
        <p:cNvPr id="1" name=""/>
        <p:cNvGrpSpPr/>
        <p:nvPr/>
      </p:nvGrpSpPr>
      <p:grpSpPr>
        <a:xfrm>
          <a:off x="0" y="0"/>
          <a:ext cx="0" cy="0"/>
          <a:chOff x="0" y="0"/>
          <a:chExt cx="0" cy="0"/>
        </a:xfrm>
      </p:grpSpPr>
      <p:sp>
        <p:nvSpPr>
          <p:cNvPr id="4" name="Text Placeholder 8"/>
          <p:cNvSpPr>
            <a:spLocks noGrp="1"/>
          </p:cNvSpPr>
          <p:nvPr>
            <p:ph type="body" sz="quarter" idx="13" hasCustomPrompt="1"/>
          </p:nvPr>
        </p:nvSpPr>
        <p:spPr>
          <a:xfrm>
            <a:off x="469900" y="736688"/>
            <a:ext cx="11252200" cy="757255"/>
          </a:xfrm>
          <a:prstGeom prst="rect">
            <a:avLst/>
          </a:prstGeom>
        </p:spPr>
        <p:txBody>
          <a:bodyPr lIns="0" tIns="0" rIns="0" bIns="0">
            <a:noAutofit/>
          </a:bodyPr>
          <a:lstStyle>
            <a:lvl1pPr marL="0" indent="0">
              <a:buNone/>
              <a:defRPr sz="2000" b="0">
                <a:solidFill>
                  <a:srgbClr val="575757"/>
                </a:solidFill>
              </a:defRPr>
            </a:lvl1pPr>
          </a:lstStyle>
          <a:p>
            <a:pPr lvl="0"/>
            <a:r>
              <a:rPr lang="en-US" noProof="0" dirty="0"/>
              <a:t>Click to add subtitle</a:t>
            </a:r>
          </a:p>
        </p:txBody>
      </p:sp>
      <p:sp>
        <p:nvSpPr>
          <p:cNvPr id="5" name="Title Placeholder 1"/>
          <p:cNvSpPr>
            <a:spLocks noGrp="1"/>
          </p:cNvSpPr>
          <p:nvPr>
            <p:ph type="title"/>
          </p:nvPr>
        </p:nvSpPr>
        <p:spPr>
          <a:xfrm>
            <a:off x="469900" y="402587"/>
            <a:ext cx="11252200" cy="334102"/>
          </a:xfrm>
          <a:prstGeom prst="rect">
            <a:avLst/>
          </a:prstGeom>
        </p:spPr>
        <p:txBody>
          <a:bodyPr vert="horz" lIns="0" tIns="0" rIns="0" bIns="0" rtlCol="0" anchor="t" anchorCtr="0">
            <a:noAutofit/>
          </a:bodyPr>
          <a:lstStyle>
            <a:lvl1pPr>
              <a:defRPr sz="2000"/>
            </a:lvl1pPr>
          </a:lstStyle>
          <a:p>
            <a:r>
              <a:rPr lang="en-US" noProof="0" smtClean="0"/>
              <a:t>Click to edit Master title style</a:t>
            </a:r>
            <a:endParaRPr lang="en-US" noProof="0" dirty="0"/>
          </a:p>
        </p:txBody>
      </p:sp>
    </p:spTree>
    <p:extLst>
      <p:ext uri="{BB962C8B-B14F-4D97-AF65-F5344CB8AC3E}">
        <p14:creationId xmlns:p14="http://schemas.microsoft.com/office/powerpoint/2010/main" val="428195933"/>
      </p:ext>
    </p:extLst>
  </p:cSld>
  <p:clrMapOvr>
    <a:masterClrMapping/>
  </p:clrMapOvr>
  <p:transition>
    <p:fade/>
  </p:transition>
  <p:timing>
    <p:tnLst>
      <p:par>
        <p:cTn id="1" dur="indefinite" restart="never" nodeType="tmRoot"/>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Qualifications 2 x 1">
    <p:spTree>
      <p:nvGrpSpPr>
        <p:cNvPr id="1" name=""/>
        <p:cNvGrpSpPr/>
        <p:nvPr/>
      </p:nvGrpSpPr>
      <p:grpSpPr>
        <a:xfrm>
          <a:off x="0" y="0"/>
          <a:ext cx="0" cy="0"/>
          <a:chOff x="0" y="0"/>
          <a:chExt cx="0" cy="0"/>
        </a:xfrm>
      </p:grpSpPr>
      <p:sp>
        <p:nvSpPr>
          <p:cNvPr id="10" name="Text Placeholder 8"/>
          <p:cNvSpPr>
            <a:spLocks noGrp="1"/>
          </p:cNvSpPr>
          <p:nvPr>
            <p:ph type="body" sz="quarter" idx="13" hasCustomPrompt="1"/>
          </p:nvPr>
        </p:nvSpPr>
        <p:spPr>
          <a:xfrm>
            <a:off x="469900" y="736688"/>
            <a:ext cx="11252200" cy="757255"/>
          </a:xfrm>
          <a:prstGeom prst="rect">
            <a:avLst/>
          </a:prstGeom>
        </p:spPr>
        <p:txBody>
          <a:bodyPr lIns="0" tIns="0" rIns="0" bIns="0">
            <a:noAutofit/>
          </a:bodyPr>
          <a:lstStyle>
            <a:lvl1pPr marL="0" indent="0">
              <a:buNone/>
              <a:defRPr sz="2000" b="0">
                <a:solidFill>
                  <a:srgbClr val="575757"/>
                </a:solidFill>
              </a:defRPr>
            </a:lvl1pPr>
          </a:lstStyle>
          <a:p>
            <a:pPr lvl="0"/>
            <a:r>
              <a:rPr lang="en-US" noProof="0" dirty="0"/>
              <a:t>Click to add subtitle</a:t>
            </a:r>
          </a:p>
        </p:txBody>
      </p:sp>
      <p:sp>
        <p:nvSpPr>
          <p:cNvPr id="11" name="Title Placeholder 1"/>
          <p:cNvSpPr>
            <a:spLocks noGrp="1"/>
          </p:cNvSpPr>
          <p:nvPr>
            <p:ph type="title"/>
          </p:nvPr>
        </p:nvSpPr>
        <p:spPr>
          <a:xfrm>
            <a:off x="469900" y="402586"/>
            <a:ext cx="11252200" cy="334101"/>
          </a:xfrm>
          <a:prstGeom prst="rect">
            <a:avLst/>
          </a:prstGeom>
        </p:spPr>
        <p:txBody>
          <a:bodyPr vert="horz" lIns="0" tIns="0" rIns="0" bIns="0" rtlCol="0" anchor="t" anchorCtr="0">
            <a:noAutofit/>
          </a:bodyPr>
          <a:lstStyle>
            <a:lvl1pPr>
              <a:defRPr sz="2000"/>
            </a:lvl1pPr>
          </a:lstStyle>
          <a:p>
            <a:r>
              <a:rPr lang="en-US" noProof="0" smtClean="0"/>
              <a:t>Click to edit Master title style</a:t>
            </a:r>
            <a:endParaRPr lang="en-US" noProof="0" dirty="0"/>
          </a:p>
        </p:txBody>
      </p:sp>
      <p:sp>
        <p:nvSpPr>
          <p:cNvPr id="14" name="Text Placeholder 8"/>
          <p:cNvSpPr>
            <a:spLocks noGrp="1"/>
          </p:cNvSpPr>
          <p:nvPr>
            <p:ph type="body" sz="quarter" idx="17"/>
          </p:nvPr>
        </p:nvSpPr>
        <p:spPr>
          <a:xfrm>
            <a:off x="469899" y="1857892"/>
            <a:ext cx="5544000" cy="1695451"/>
          </a:xfrm>
        </p:spPr>
        <p:txBody>
          <a:bodyPr/>
          <a:lstStyle>
            <a:lvl1pPr marL="0" indent="0" algn="l">
              <a:spcAft>
                <a:spcPts val="1333"/>
              </a:spcAft>
              <a:buFontTx/>
              <a:buNone/>
              <a:defRPr b="1">
                <a:solidFill>
                  <a:schemeClr val="tx1"/>
                </a:solidFill>
              </a:defRPr>
            </a:lvl1pPr>
            <a:lvl2pPr marL="127000" indent="-127000" algn="l">
              <a:spcAft>
                <a:spcPts val="1333"/>
              </a:spcAft>
              <a:buClrTx/>
              <a:buSzPct val="100000"/>
              <a:buFont typeface="Arial" panose="020B0604020202020204" pitchFamily="34" charset="0"/>
              <a:buChar char="•"/>
              <a:defRPr>
                <a:solidFill>
                  <a:schemeClr val="tx1"/>
                </a:solidFill>
              </a:defRPr>
            </a:lvl2pPr>
            <a:lvl3pPr marL="279400" indent="-127000" algn="l">
              <a:spcAft>
                <a:spcPts val="1333"/>
              </a:spcAft>
              <a:buClrTx/>
              <a:buSzPct val="100000"/>
              <a:buFont typeface="Arial" panose="020B0604020202020204" pitchFamily="34" charset="0"/>
              <a:buChar char="−"/>
              <a:defRPr>
                <a:solidFill>
                  <a:schemeClr val="tx1"/>
                </a:solidFill>
              </a:defRPr>
            </a:lvl3pPr>
            <a:lvl4pPr marL="431800" indent="-127000" algn="l">
              <a:spcAft>
                <a:spcPts val="1333"/>
              </a:spcAft>
              <a:buClrTx/>
              <a:buSzPct val="100000"/>
              <a:buFont typeface="Arial" panose="020B0604020202020204" pitchFamily="34" charset="0"/>
              <a:buChar char="◦"/>
              <a:defRPr>
                <a:solidFill>
                  <a:schemeClr val="tx1"/>
                </a:solidFill>
              </a:defRPr>
            </a:lvl4pPr>
            <a:lvl5pPr marL="584200" indent="-127000" algn="l">
              <a:spcAft>
                <a:spcPts val="1333"/>
              </a:spcAft>
              <a:buClrTx/>
              <a:buSzPct val="100000"/>
              <a:buFont typeface="Arial" panose="020B0604020202020204" pitchFamily="34" charset="0"/>
              <a:buChar char="−"/>
              <a:defRPr baseline="0">
                <a:solidFill>
                  <a:schemeClr val="tx1"/>
                </a:solidFill>
              </a:defRPr>
            </a:lvl5pPr>
            <a:lvl6pPr marL="475188" indent="-235194">
              <a:spcAft>
                <a:spcPts val="1333"/>
              </a:spcAft>
              <a:buFont typeface="Verdana" panose="020B0604030504040204" pitchFamily="34" charset="0"/>
              <a:buChar char="−"/>
              <a:defRPr/>
            </a:lvl6pPr>
            <a:lvl7pPr marL="475188" indent="-235194">
              <a:spcAft>
                <a:spcPts val="1333"/>
              </a:spcAft>
              <a:defRPr/>
            </a:lvl7pPr>
            <a:lvl8pPr marL="475188" indent="-235194">
              <a:spcAft>
                <a:spcPts val="1333"/>
              </a:spcAft>
              <a:defRPr/>
            </a:lvl8pPr>
            <a:lvl9pPr marL="475188" indent="-235194">
              <a:spcAft>
                <a:spcPts val="1333"/>
              </a:spcAft>
              <a:defRPr/>
            </a:lvl9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dirty="0"/>
          </a:p>
        </p:txBody>
      </p:sp>
      <p:sp>
        <p:nvSpPr>
          <p:cNvPr id="15" name="Text Placeholder 8"/>
          <p:cNvSpPr>
            <a:spLocks noGrp="1"/>
          </p:cNvSpPr>
          <p:nvPr>
            <p:ph type="body" sz="quarter" idx="21"/>
          </p:nvPr>
        </p:nvSpPr>
        <p:spPr>
          <a:xfrm>
            <a:off x="6177462" y="1857892"/>
            <a:ext cx="5544000" cy="1695451"/>
          </a:xfrm>
        </p:spPr>
        <p:txBody>
          <a:bodyPr/>
          <a:lstStyle>
            <a:lvl1pPr marL="0" indent="0" algn="l">
              <a:spcAft>
                <a:spcPts val="1333"/>
              </a:spcAft>
              <a:buFontTx/>
              <a:buNone/>
              <a:defRPr b="1">
                <a:solidFill>
                  <a:schemeClr val="tx1"/>
                </a:solidFill>
              </a:defRPr>
            </a:lvl1pPr>
            <a:lvl2pPr marL="127000" indent="-127000" algn="l">
              <a:spcAft>
                <a:spcPts val="1333"/>
              </a:spcAft>
              <a:buClrTx/>
              <a:buSzPct val="100000"/>
              <a:buFont typeface="Arial" panose="020B0604020202020204" pitchFamily="34" charset="0"/>
              <a:buChar char="•"/>
              <a:defRPr>
                <a:solidFill>
                  <a:schemeClr val="tx1"/>
                </a:solidFill>
              </a:defRPr>
            </a:lvl2pPr>
            <a:lvl3pPr marL="279400" indent="-127000" algn="l">
              <a:spcAft>
                <a:spcPts val="1333"/>
              </a:spcAft>
              <a:buClrTx/>
              <a:buSzPct val="100000"/>
              <a:buFont typeface="Arial" panose="020B0604020202020204" pitchFamily="34" charset="0"/>
              <a:buChar char="−"/>
              <a:defRPr>
                <a:solidFill>
                  <a:schemeClr val="tx1"/>
                </a:solidFill>
              </a:defRPr>
            </a:lvl3pPr>
            <a:lvl4pPr marL="431800" indent="-127000" algn="l">
              <a:spcAft>
                <a:spcPts val="1333"/>
              </a:spcAft>
              <a:buClrTx/>
              <a:buSzPct val="100000"/>
              <a:buFont typeface="Arial" panose="020B0604020202020204" pitchFamily="34" charset="0"/>
              <a:buChar char="◦"/>
              <a:defRPr>
                <a:solidFill>
                  <a:schemeClr val="tx1"/>
                </a:solidFill>
              </a:defRPr>
            </a:lvl4pPr>
            <a:lvl5pPr marL="584200" indent="-127000" algn="l">
              <a:spcAft>
                <a:spcPts val="1333"/>
              </a:spcAft>
              <a:buClrTx/>
              <a:buSzPct val="100000"/>
              <a:buFont typeface="Arial" panose="020B0604020202020204" pitchFamily="34" charset="0"/>
              <a:buChar char="−"/>
              <a:defRPr baseline="0">
                <a:solidFill>
                  <a:schemeClr val="tx1"/>
                </a:solidFill>
              </a:defRPr>
            </a:lvl5pPr>
            <a:lvl6pPr marL="475188" indent="-235194">
              <a:spcAft>
                <a:spcPts val="1333"/>
              </a:spcAft>
              <a:buFont typeface="Verdana" panose="020B0604030504040204" pitchFamily="34" charset="0"/>
              <a:buChar char="−"/>
              <a:defRPr/>
            </a:lvl6pPr>
            <a:lvl7pPr marL="475188" indent="-235194">
              <a:spcAft>
                <a:spcPts val="1333"/>
              </a:spcAft>
              <a:defRPr/>
            </a:lvl7pPr>
            <a:lvl8pPr marL="475188" indent="-235194">
              <a:spcAft>
                <a:spcPts val="1333"/>
              </a:spcAft>
              <a:defRPr/>
            </a:lvl8pPr>
            <a:lvl9pPr marL="475188" indent="-235194">
              <a:spcAft>
                <a:spcPts val="1333"/>
              </a:spcAft>
              <a:defRPr/>
            </a:lvl9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dirty="0"/>
          </a:p>
        </p:txBody>
      </p:sp>
      <p:sp>
        <p:nvSpPr>
          <p:cNvPr id="17" name="Rectangle 16"/>
          <p:cNvSpPr/>
          <p:nvPr userDrawn="1"/>
        </p:nvSpPr>
        <p:spPr>
          <a:xfrm>
            <a:off x="469899" y="1705379"/>
            <a:ext cx="5544000" cy="5304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spcAft>
                <a:spcPts val="1333"/>
              </a:spcAft>
            </a:pPr>
            <a:endParaRPr lang="en-US" sz="1467" noProof="0" dirty="0">
              <a:solidFill>
                <a:schemeClr val="bg1"/>
              </a:solidFill>
            </a:endParaRPr>
          </a:p>
        </p:txBody>
      </p:sp>
      <p:sp>
        <p:nvSpPr>
          <p:cNvPr id="18" name="Rectangle 17"/>
          <p:cNvSpPr/>
          <p:nvPr userDrawn="1"/>
        </p:nvSpPr>
        <p:spPr>
          <a:xfrm>
            <a:off x="6167796" y="1705379"/>
            <a:ext cx="5544000" cy="5304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spcAft>
                <a:spcPts val="1333"/>
              </a:spcAft>
            </a:pPr>
            <a:endParaRPr lang="en-US" sz="1467" noProof="0" dirty="0">
              <a:solidFill>
                <a:schemeClr val="bg1"/>
              </a:solidFill>
            </a:endParaRPr>
          </a:p>
        </p:txBody>
      </p:sp>
      <p:sp>
        <p:nvSpPr>
          <p:cNvPr id="19" name="Picture Placeholder 29"/>
          <p:cNvSpPr>
            <a:spLocks noGrp="1"/>
          </p:cNvSpPr>
          <p:nvPr>
            <p:ph type="pic" sz="quarter" idx="20" hasCustomPrompt="1"/>
          </p:nvPr>
        </p:nvSpPr>
        <p:spPr>
          <a:xfrm>
            <a:off x="10467635" y="1857892"/>
            <a:ext cx="1244161" cy="549275"/>
          </a:xfrm>
        </p:spPr>
        <p:txBody>
          <a:bodyPr/>
          <a:lstStyle>
            <a:lvl1pPr marL="0" marR="0" indent="0" algn="l" defTabSz="1219170" rtl="0" eaLnBrk="1" fontAlgn="auto" latinLnBrk="0" hangingPunct="1">
              <a:lnSpc>
                <a:spcPct val="100000"/>
              </a:lnSpc>
              <a:spcBef>
                <a:spcPts val="0"/>
              </a:spcBef>
              <a:spcAft>
                <a:spcPts val="1333"/>
              </a:spcAft>
              <a:buClrTx/>
              <a:buSzTx/>
              <a:buFont typeface="Arial" panose="020B0604020202020204" pitchFamily="34" charset="0"/>
              <a:buNone/>
              <a:tabLst/>
              <a:defRPr sz="1200"/>
            </a:lvl1pPr>
          </a:lstStyle>
          <a:p>
            <a:pPr>
              <a:spcBef>
                <a:spcPct val="0"/>
              </a:spcBef>
            </a:pPr>
            <a:r>
              <a:rPr lang="en-US" sz="1600" noProof="0" dirty="0">
                <a:solidFill>
                  <a:schemeClr val="bg1"/>
                </a:solidFill>
              </a:rPr>
              <a:t>Co-brand</a:t>
            </a:r>
            <a:br>
              <a:rPr lang="en-US" sz="1600" noProof="0" dirty="0">
                <a:solidFill>
                  <a:schemeClr val="bg1"/>
                </a:solidFill>
              </a:rPr>
            </a:br>
            <a:r>
              <a:rPr lang="en-US" sz="1600" noProof="0" dirty="0">
                <a:solidFill>
                  <a:schemeClr val="bg1"/>
                </a:solidFill>
              </a:rPr>
              <a:t>Logo</a:t>
            </a:r>
          </a:p>
          <a:p>
            <a:endParaRPr lang="en-US" noProof="0" dirty="0"/>
          </a:p>
        </p:txBody>
      </p:sp>
      <p:sp>
        <p:nvSpPr>
          <p:cNvPr id="20" name="Picture Placeholder 29"/>
          <p:cNvSpPr>
            <a:spLocks noGrp="1"/>
          </p:cNvSpPr>
          <p:nvPr>
            <p:ph type="pic" sz="quarter" idx="19" hasCustomPrompt="1"/>
          </p:nvPr>
        </p:nvSpPr>
        <p:spPr>
          <a:xfrm>
            <a:off x="4734795" y="1863917"/>
            <a:ext cx="1244906" cy="549275"/>
          </a:xfrm>
        </p:spPr>
        <p:txBody>
          <a:bodyPr/>
          <a:lstStyle>
            <a:lvl1pPr marL="0" marR="0" indent="0" algn="l" defTabSz="1219170" rtl="0" eaLnBrk="1" fontAlgn="auto" latinLnBrk="0" hangingPunct="1">
              <a:lnSpc>
                <a:spcPct val="100000"/>
              </a:lnSpc>
              <a:spcBef>
                <a:spcPts val="0"/>
              </a:spcBef>
              <a:spcAft>
                <a:spcPts val="1333"/>
              </a:spcAft>
              <a:buClrTx/>
              <a:buSzTx/>
              <a:buFont typeface="Arial" panose="020B0604020202020204" pitchFamily="34" charset="0"/>
              <a:buNone/>
              <a:tabLst/>
              <a:defRPr sz="1200"/>
            </a:lvl1pPr>
          </a:lstStyle>
          <a:p>
            <a:pPr>
              <a:spcBef>
                <a:spcPct val="0"/>
              </a:spcBef>
            </a:pPr>
            <a:r>
              <a:rPr lang="en-US" sz="1600" noProof="0" dirty="0">
                <a:solidFill>
                  <a:schemeClr val="bg1"/>
                </a:solidFill>
              </a:rPr>
              <a:t>Co-brand</a:t>
            </a:r>
            <a:br>
              <a:rPr lang="en-US" sz="1600" noProof="0" dirty="0">
                <a:solidFill>
                  <a:schemeClr val="bg1"/>
                </a:solidFill>
              </a:rPr>
            </a:br>
            <a:r>
              <a:rPr lang="en-US" sz="1600" noProof="0" dirty="0">
                <a:solidFill>
                  <a:schemeClr val="bg1"/>
                </a:solidFill>
              </a:rPr>
              <a:t>Logo</a:t>
            </a:r>
          </a:p>
          <a:p>
            <a:endParaRPr lang="en-US" noProof="0" dirty="0"/>
          </a:p>
        </p:txBody>
      </p:sp>
    </p:spTree>
    <p:extLst>
      <p:ext uri="{BB962C8B-B14F-4D97-AF65-F5344CB8AC3E}">
        <p14:creationId xmlns:p14="http://schemas.microsoft.com/office/powerpoint/2010/main" val="4239408974"/>
      </p:ext>
    </p:extLst>
  </p:cSld>
  <p:clrMapOvr>
    <a:masterClrMapping/>
  </p:clrMapOvr>
  <p:transition>
    <p:fade/>
  </p:transition>
  <p:timing>
    <p:tnLst>
      <p:par>
        <p:cTn id="1" dur="indefinite" restart="never" nodeType="tmRoot"/>
      </p:par>
    </p:tn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Qualifications 2 x 2">
    <p:spTree>
      <p:nvGrpSpPr>
        <p:cNvPr id="1" name=""/>
        <p:cNvGrpSpPr/>
        <p:nvPr/>
      </p:nvGrpSpPr>
      <p:grpSpPr>
        <a:xfrm>
          <a:off x="0" y="0"/>
          <a:ext cx="0" cy="0"/>
          <a:chOff x="0" y="0"/>
          <a:chExt cx="0" cy="0"/>
        </a:xfrm>
      </p:grpSpPr>
      <p:sp>
        <p:nvSpPr>
          <p:cNvPr id="8" name="Text Placeholder 8"/>
          <p:cNvSpPr>
            <a:spLocks noGrp="1"/>
          </p:cNvSpPr>
          <p:nvPr>
            <p:ph type="body" sz="quarter" idx="17"/>
          </p:nvPr>
        </p:nvSpPr>
        <p:spPr>
          <a:xfrm>
            <a:off x="469899" y="1857892"/>
            <a:ext cx="5544000" cy="1695451"/>
          </a:xfrm>
        </p:spPr>
        <p:txBody>
          <a:bodyPr>
            <a:noAutofit/>
          </a:bodyPr>
          <a:lstStyle>
            <a:lvl1pPr marL="0" indent="0">
              <a:spcAft>
                <a:spcPts val="1333"/>
              </a:spcAft>
              <a:defRPr b="1">
                <a:solidFill>
                  <a:schemeClr val="tx1"/>
                </a:solidFill>
              </a:defRPr>
            </a:lvl1pPr>
            <a:lvl2pPr marL="127000" indent="-127000" algn="l">
              <a:spcAft>
                <a:spcPts val="1333"/>
              </a:spcAft>
              <a:buClrTx/>
              <a:buSzPct val="100000"/>
              <a:buFont typeface="Arial" panose="020B0604020202020204" pitchFamily="34" charset="0"/>
              <a:buChar char="•"/>
              <a:defRPr>
                <a:solidFill>
                  <a:schemeClr val="tx1"/>
                </a:solidFill>
              </a:defRPr>
            </a:lvl2pPr>
            <a:lvl3pPr marL="279400" indent="-127000" algn="l">
              <a:spcAft>
                <a:spcPts val="1333"/>
              </a:spcAft>
              <a:buClrTx/>
              <a:buSzPct val="100000"/>
              <a:buFont typeface="Arial" panose="020B0604020202020204" pitchFamily="34" charset="0"/>
              <a:buChar char="−"/>
              <a:defRPr>
                <a:solidFill>
                  <a:schemeClr val="tx1"/>
                </a:solidFill>
              </a:defRPr>
            </a:lvl3pPr>
            <a:lvl4pPr marL="431800" indent="-127000" algn="l">
              <a:spcAft>
                <a:spcPts val="1333"/>
              </a:spcAft>
              <a:buClrTx/>
              <a:buSzPct val="100000"/>
              <a:buFont typeface="Arial" panose="020B0604020202020204" pitchFamily="34" charset="0"/>
              <a:buChar char="◦"/>
              <a:defRPr>
                <a:solidFill>
                  <a:schemeClr val="tx1"/>
                </a:solidFill>
              </a:defRPr>
            </a:lvl4pPr>
            <a:lvl5pPr marL="584200" indent="-127000" algn="l">
              <a:spcAft>
                <a:spcPts val="1333"/>
              </a:spcAft>
              <a:buClrTx/>
              <a:buSzPct val="100000"/>
              <a:buFont typeface="Arial" panose="020B0604020202020204" pitchFamily="34" charset="0"/>
              <a:buChar char="−"/>
              <a:defRPr baseline="0">
                <a:solidFill>
                  <a:schemeClr val="tx1"/>
                </a:solidFill>
              </a:defRPr>
            </a:lvl5pPr>
            <a:lvl6pPr marL="475188" indent="-235194">
              <a:spcAft>
                <a:spcPts val="1333"/>
              </a:spcAft>
              <a:buFont typeface="Verdana" panose="020B0604030504040204" pitchFamily="34" charset="0"/>
              <a:buChar char="−"/>
              <a:defRPr/>
            </a:lvl6pPr>
            <a:lvl7pPr marL="475188" indent="-235194">
              <a:spcAft>
                <a:spcPts val="1333"/>
              </a:spcAft>
              <a:defRPr/>
            </a:lvl7pPr>
            <a:lvl8pPr marL="475188" indent="-235194">
              <a:spcAft>
                <a:spcPts val="1333"/>
              </a:spcAft>
              <a:defRPr/>
            </a:lvl8pPr>
            <a:lvl9pPr marL="475188" indent="-235194">
              <a:spcAft>
                <a:spcPts val="1333"/>
              </a:spcAft>
              <a:defRPr/>
            </a:lvl9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dirty="0"/>
          </a:p>
        </p:txBody>
      </p:sp>
      <p:sp>
        <p:nvSpPr>
          <p:cNvPr id="9" name="Text Placeholder 8"/>
          <p:cNvSpPr>
            <a:spLocks noGrp="1"/>
          </p:cNvSpPr>
          <p:nvPr>
            <p:ph type="body" sz="quarter" idx="21"/>
          </p:nvPr>
        </p:nvSpPr>
        <p:spPr>
          <a:xfrm>
            <a:off x="6177462" y="1857892"/>
            <a:ext cx="5544000" cy="1695451"/>
          </a:xfrm>
        </p:spPr>
        <p:txBody>
          <a:bodyPr>
            <a:noAutofit/>
          </a:bodyPr>
          <a:lstStyle>
            <a:lvl1pPr marL="0" indent="0">
              <a:spcAft>
                <a:spcPts val="1333"/>
              </a:spcAft>
              <a:defRPr b="1">
                <a:solidFill>
                  <a:schemeClr val="tx1"/>
                </a:solidFill>
              </a:defRPr>
            </a:lvl1pPr>
            <a:lvl2pPr marL="127000" indent="-127000" algn="l">
              <a:spcAft>
                <a:spcPts val="1333"/>
              </a:spcAft>
              <a:buClrTx/>
              <a:buSzPct val="100000"/>
              <a:buFont typeface="Arial" panose="020B0604020202020204" pitchFamily="34" charset="0"/>
              <a:buChar char="•"/>
              <a:defRPr>
                <a:solidFill>
                  <a:schemeClr val="tx1"/>
                </a:solidFill>
              </a:defRPr>
            </a:lvl2pPr>
            <a:lvl3pPr marL="279400" indent="-127000" algn="l">
              <a:spcAft>
                <a:spcPts val="1333"/>
              </a:spcAft>
              <a:buClrTx/>
              <a:buSzPct val="100000"/>
              <a:buFont typeface="Arial" panose="020B0604020202020204" pitchFamily="34" charset="0"/>
              <a:buChar char="−"/>
              <a:defRPr>
                <a:solidFill>
                  <a:schemeClr val="tx1"/>
                </a:solidFill>
              </a:defRPr>
            </a:lvl3pPr>
            <a:lvl4pPr marL="431800" indent="-127000" algn="l">
              <a:spcAft>
                <a:spcPts val="1333"/>
              </a:spcAft>
              <a:buClrTx/>
              <a:buSzPct val="100000"/>
              <a:buFont typeface="Arial" panose="020B0604020202020204" pitchFamily="34" charset="0"/>
              <a:buChar char="◦"/>
              <a:defRPr>
                <a:solidFill>
                  <a:schemeClr val="tx1"/>
                </a:solidFill>
              </a:defRPr>
            </a:lvl4pPr>
            <a:lvl5pPr marL="584200" indent="-127000" algn="l">
              <a:spcAft>
                <a:spcPts val="1333"/>
              </a:spcAft>
              <a:buClrTx/>
              <a:buSzPct val="100000"/>
              <a:buFont typeface="Arial" panose="020B0604020202020204" pitchFamily="34" charset="0"/>
              <a:buChar char="−"/>
              <a:defRPr baseline="0">
                <a:solidFill>
                  <a:schemeClr val="tx1"/>
                </a:solidFill>
              </a:defRPr>
            </a:lvl5pPr>
            <a:lvl6pPr marL="475188" indent="-235194">
              <a:spcAft>
                <a:spcPts val="1333"/>
              </a:spcAft>
              <a:buFont typeface="Verdana" panose="020B0604030504040204" pitchFamily="34" charset="0"/>
              <a:buChar char="−"/>
              <a:defRPr/>
            </a:lvl6pPr>
            <a:lvl7pPr marL="475188" indent="-235194">
              <a:spcAft>
                <a:spcPts val="1333"/>
              </a:spcAft>
              <a:defRPr/>
            </a:lvl7pPr>
            <a:lvl8pPr marL="475188" indent="-235194">
              <a:spcAft>
                <a:spcPts val="1333"/>
              </a:spcAft>
              <a:defRPr/>
            </a:lvl8pPr>
            <a:lvl9pPr marL="475188" indent="-235194">
              <a:spcAft>
                <a:spcPts val="1333"/>
              </a:spcAft>
              <a:defRPr/>
            </a:lvl9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dirty="0"/>
          </a:p>
        </p:txBody>
      </p:sp>
      <p:sp>
        <p:nvSpPr>
          <p:cNvPr id="4" name="Rectangle 3"/>
          <p:cNvSpPr/>
          <p:nvPr userDrawn="1"/>
        </p:nvSpPr>
        <p:spPr>
          <a:xfrm>
            <a:off x="469899" y="1705379"/>
            <a:ext cx="5544000" cy="5304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oAutofit/>
          </a:bodyPr>
          <a:lstStyle/>
          <a:p>
            <a:pPr algn="ctr">
              <a:spcAft>
                <a:spcPts val="1333"/>
              </a:spcAft>
            </a:pPr>
            <a:endParaRPr lang="en-US" sz="1467" noProof="0" dirty="0">
              <a:solidFill>
                <a:schemeClr val="bg1"/>
              </a:solidFill>
            </a:endParaRPr>
          </a:p>
        </p:txBody>
      </p:sp>
      <p:sp>
        <p:nvSpPr>
          <p:cNvPr id="5" name="Rectangle 4"/>
          <p:cNvSpPr/>
          <p:nvPr userDrawn="1"/>
        </p:nvSpPr>
        <p:spPr>
          <a:xfrm>
            <a:off x="6167796" y="1705379"/>
            <a:ext cx="5544000" cy="5304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oAutofit/>
          </a:bodyPr>
          <a:lstStyle/>
          <a:p>
            <a:pPr algn="ctr">
              <a:spcAft>
                <a:spcPts val="1333"/>
              </a:spcAft>
            </a:pPr>
            <a:endParaRPr lang="en-US" sz="1467" noProof="0" dirty="0">
              <a:solidFill>
                <a:schemeClr val="bg1"/>
              </a:solidFill>
            </a:endParaRPr>
          </a:p>
        </p:txBody>
      </p:sp>
      <p:sp>
        <p:nvSpPr>
          <p:cNvPr id="7" name="Picture Placeholder 29"/>
          <p:cNvSpPr>
            <a:spLocks noGrp="1"/>
          </p:cNvSpPr>
          <p:nvPr>
            <p:ph type="pic" sz="quarter" idx="20" hasCustomPrompt="1"/>
          </p:nvPr>
        </p:nvSpPr>
        <p:spPr>
          <a:xfrm>
            <a:off x="10467635" y="1857892"/>
            <a:ext cx="1244161" cy="549275"/>
          </a:xfrm>
        </p:spPr>
        <p:txBody>
          <a:bodyPr>
            <a:noAutofit/>
          </a:bodyPr>
          <a:lstStyle>
            <a:lvl1pPr marL="0" marR="0" indent="0" algn="l" defTabSz="1219170" rtl="0" eaLnBrk="1" fontAlgn="auto" latinLnBrk="0" hangingPunct="1">
              <a:lnSpc>
                <a:spcPct val="100000"/>
              </a:lnSpc>
              <a:spcBef>
                <a:spcPts val="0"/>
              </a:spcBef>
              <a:spcAft>
                <a:spcPts val="1333"/>
              </a:spcAft>
              <a:buClrTx/>
              <a:buSzTx/>
              <a:buFont typeface="Arial" panose="020B0604020202020204" pitchFamily="34" charset="0"/>
              <a:buNone/>
              <a:tabLst/>
              <a:defRPr sz="1200"/>
            </a:lvl1pPr>
          </a:lstStyle>
          <a:p>
            <a:pPr>
              <a:spcBef>
                <a:spcPct val="0"/>
              </a:spcBef>
            </a:pPr>
            <a:r>
              <a:rPr lang="en-US" sz="1600" noProof="0" dirty="0">
                <a:solidFill>
                  <a:schemeClr val="bg1"/>
                </a:solidFill>
              </a:rPr>
              <a:t>Co-brand</a:t>
            </a:r>
            <a:br>
              <a:rPr lang="en-US" sz="1600" noProof="0" dirty="0">
                <a:solidFill>
                  <a:schemeClr val="bg1"/>
                </a:solidFill>
              </a:rPr>
            </a:br>
            <a:r>
              <a:rPr lang="en-US" sz="1600" noProof="0" dirty="0">
                <a:solidFill>
                  <a:schemeClr val="bg1"/>
                </a:solidFill>
              </a:rPr>
              <a:t>Logo</a:t>
            </a:r>
          </a:p>
          <a:p>
            <a:endParaRPr lang="en-US" noProof="0" dirty="0"/>
          </a:p>
        </p:txBody>
      </p:sp>
      <p:sp>
        <p:nvSpPr>
          <p:cNvPr id="10" name="Text Placeholder 8"/>
          <p:cNvSpPr>
            <a:spLocks noGrp="1"/>
          </p:cNvSpPr>
          <p:nvPr>
            <p:ph type="body" sz="quarter" idx="22"/>
          </p:nvPr>
        </p:nvSpPr>
        <p:spPr>
          <a:xfrm>
            <a:off x="469899" y="4249681"/>
            <a:ext cx="5544000" cy="1695451"/>
          </a:xfrm>
        </p:spPr>
        <p:txBody>
          <a:bodyPr>
            <a:noAutofit/>
          </a:bodyPr>
          <a:lstStyle>
            <a:lvl1pPr marL="0" indent="0">
              <a:spcAft>
                <a:spcPts val="1333"/>
              </a:spcAft>
              <a:defRPr b="1">
                <a:solidFill>
                  <a:schemeClr val="tx1"/>
                </a:solidFill>
              </a:defRPr>
            </a:lvl1pPr>
            <a:lvl2pPr marL="127000" indent="-127000" algn="l">
              <a:spcAft>
                <a:spcPts val="1333"/>
              </a:spcAft>
              <a:buClrTx/>
              <a:buSzPct val="100000"/>
              <a:buFont typeface="Arial" panose="020B0604020202020204" pitchFamily="34" charset="0"/>
              <a:buChar char="•"/>
              <a:defRPr>
                <a:solidFill>
                  <a:schemeClr val="tx1"/>
                </a:solidFill>
              </a:defRPr>
            </a:lvl2pPr>
            <a:lvl3pPr marL="279400" indent="-127000" algn="l">
              <a:spcAft>
                <a:spcPts val="1333"/>
              </a:spcAft>
              <a:buClrTx/>
              <a:buSzPct val="100000"/>
              <a:buFont typeface="Arial" panose="020B0604020202020204" pitchFamily="34" charset="0"/>
              <a:buChar char="−"/>
              <a:defRPr>
                <a:solidFill>
                  <a:schemeClr val="tx1"/>
                </a:solidFill>
              </a:defRPr>
            </a:lvl3pPr>
            <a:lvl4pPr marL="431800" indent="-127000" algn="l">
              <a:spcAft>
                <a:spcPts val="1333"/>
              </a:spcAft>
              <a:buClrTx/>
              <a:buSzPct val="100000"/>
              <a:buFont typeface="Arial" panose="020B0604020202020204" pitchFamily="34" charset="0"/>
              <a:buChar char="◦"/>
              <a:defRPr>
                <a:solidFill>
                  <a:schemeClr val="tx1"/>
                </a:solidFill>
              </a:defRPr>
            </a:lvl4pPr>
            <a:lvl5pPr marL="584200" indent="-127000" algn="l">
              <a:spcAft>
                <a:spcPts val="1333"/>
              </a:spcAft>
              <a:buClrTx/>
              <a:buSzPct val="100000"/>
              <a:buFont typeface="Arial" panose="020B0604020202020204" pitchFamily="34" charset="0"/>
              <a:buChar char="−"/>
              <a:defRPr baseline="0">
                <a:solidFill>
                  <a:schemeClr val="tx1"/>
                </a:solidFill>
              </a:defRPr>
            </a:lvl5pPr>
            <a:lvl6pPr marL="475188" indent="-235194">
              <a:spcAft>
                <a:spcPts val="1333"/>
              </a:spcAft>
              <a:buFont typeface="Verdana" panose="020B0604030504040204" pitchFamily="34" charset="0"/>
              <a:buChar char="−"/>
              <a:defRPr/>
            </a:lvl6pPr>
            <a:lvl7pPr marL="475188" indent="-235194">
              <a:spcAft>
                <a:spcPts val="1333"/>
              </a:spcAft>
              <a:defRPr/>
            </a:lvl7pPr>
            <a:lvl8pPr marL="475188" indent="-235194">
              <a:spcAft>
                <a:spcPts val="1333"/>
              </a:spcAft>
              <a:defRPr/>
            </a:lvl8pPr>
            <a:lvl9pPr marL="475188" indent="-235194">
              <a:spcAft>
                <a:spcPts val="1333"/>
              </a:spcAft>
              <a:defRPr/>
            </a:lvl9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dirty="0"/>
          </a:p>
        </p:txBody>
      </p:sp>
      <p:sp>
        <p:nvSpPr>
          <p:cNvPr id="11" name="Text Placeholder 8"/>
          <p:cNvSpPr>
            <a:spLocks noGrp="1"/>
          </p:cNvSpPr>
          <p:nvPr>
            <p:ph type="body" sz="quarter" idx="23"/>
          </p:nvPr>
        </p:nvSpPr>
        <p:spPr>
          <a:xfrm>
            <a:off x="6177460" y="4249681"/>
            <a:ext cx="5544000" cy="1695451"/>
          </a:xfrm>
        </p:spPr>
        <p:txBody>
          <a:bodyPr>
            <a:noAutofit/>
          </a:bodyPr>
          <a:lstStyle>
            <a:lvl1pPr marL="0" indent="0">
              <a:spcAft>
                <a:spcPts val="1333"/>
              </a:spcAft>
              <a:defRPr b="1">
                <a:solidFill>
                  <a:schemeClr val="tx1"/>
                </a:solidFill>
              </a:defRPr>
            </a:lvl1pPr>
            <a:lvl2pPr marL="127000" indent="-127000" algn="l">
              <a:spcAft>
                <a:spcPts val="1333"/>
              </a:spcAft>
              <a:buClrTx/>
              <a:buSzPct val="100000"/>
              <a:buFont typeface="Arial" panose="020B0604020202020204" pitchFamily="34" charset="0"/>
              <a:buChar char="•"/>
              <a:defRPr>
                <a:solidFill>
                  <a:schemeClr val="tx1"/>
                </a:solidFill>
              </a:defRPr>
            </a:lvl2pPr>
            <a:lvl3pPr marL="279400" indent="-127000" algn="l">
              <a:spcAft>
                <a:spcPts val="1333"/>
              </a:spcAft>
              <a:buClrTx/>
              <a:buSzPct val="100000"/>
              <a:buFont typeface="Arial" panose="020B0604020202020204" pitchFamily="34" charset="0"/>
              <a:buChar char="−"/>
              <a:defRPr>
                <a:solidFill>
                  <a:schemeClr val="tx1"/>
                </a:solidFill>
              </a:defRPr>
            </a:lvl3pPr>
            <a:lvl4pPr marL="431800" indent="-127000" algn="l">
              <a:spcAft>
                <a:spcPts val="1333"/>
              </a:spcAft>
              <a:buClrTx/>
              <a:buSzPct val="100000"/>
              <a:buFont typeface="Arial" panose="020B0604020202020204" pitchFamily="34" charset="0"/>
              <a:buChar char="◦"/>
              <a:defRPr>
                <a:solidFill>
                  <a:schemeClr val="tx1"/>
                </a:solidFill>
              </a:defRPr>
            </a:lvl4pPr>
            <a:lvl5pPr marL="584200" indent="-127000" algn="l">
              <a:spcAft>
                <a:spcPts val="1333"/>
              </a:spcAft>
              <a:buClrTx/>
              <a:buSzPct val="100000"/>
              <a:buFont typeface="Arial" panose="020B0604020202020204" pitchFamily="34" charset="0"/>
              <a:buChar char="−"/>
              <a:defRPr baseline="0">
                <a:solidFill>
                  <a:schemeClr val="tx1"/>
                </a:solidFill>
              </a:defRPr>
            </a:lvl5pPr>
            <a:lvl6pPr marL="475188" indent="-235194">
              <a:spcAft>
                <a:spcPts val="1333"/>
              </a:spcAft>
              <a:buFont typeface="Verdana" panose="020B0604030504040204" pitchFamily="34" charset="0"/>
              <a:buChar char="−"/>
              <a:defRPr/>
            </a:lvl6pPr>
            <a:lvl7pPr marL="475188" indent="-235194">
              <a:spcAft>
                <a:spcPts val="1333"/>
              </a:spcAft>
              <a:defRPr/>
            </a:lvl7pPr>
            <a:lvl8pPr marL="475188" indent="-235194">
              <a:spcAft>
                <a:spcPts val="1333"/>
              </a:spcAft>
              <a:defRPr/>
            </a:lvl8pPr>
            <a:lvl9pPr marL="475188" indent="-235194">
              <a:spcAft>
                <a:spcPts val="1333"/>
              </a:spcAft>
              <a:defRPr/>
            </a:lvl9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dirty="0"/>
          </a:p>
        </p:txBody>
      </p:sp>
      <p:sp>
        <p:nvSpPr>
          <p:cNvPr id="12" name="Rectangle 11"/>
          <p:cNvSpPr/>
          <p:nvPr userDrawn="1"/>
        </p:nvSpPr>
        <p:spPr>
          <a:xfrm>
            <a:off x="469899" y="4103519"/>
            <a:ext cx="5544000" cy="54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oAutofit/>
          </a:bodyPr>
          <a:lstStyle/>
          <a:p>
            <a:pPr algn="ctr">
              <a:spcAft>
                <a:spcPts val="1333"/>
              </a:spcAft>
            </a:pPr>
            <a:endParaRPr lang="en-US" sz="1467" noProof="0" dirty="0">
              <a:solidFill>
                <a:schemeClr val="bg1"/>
              </a:solidFill>
            </a:endParaRPr>
          </a:p>
        </p:txBody>
      </p:sp>
      <p:sp>
        <p:nvSpPr>
          <p:cNvPr id="13" name="Rectangle 12"/>
          <p:cNvSpPr/>
          <p:nvPr userDrawn="1"/>
        </p:nvSpPr>
        <p:spPr>
          <a:xfrm>
            <a:off x="6167796" y="4103519"/>
            <a:ext cx="5544000" cy="54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oAutofit/>
          </a:bodyPr>
          <a:lstStyle/>
          <a:p>
            <a:pPr algn="ctr">
              <a:spcAft>
                <a:spcPts val="1333"/>
              </a:spcAft>
            </a:pPr>
            <a:endParaRPr lang="en-US" sz="1467" noProof="0" dirty="0">
              <a:solidFill>
                <a:schemeClr val="bg1"/>
              </a:solidFill>
            </a:endParaRPr>
          </a:p>
        </p:txBody>
      </p:sp>
      <p:sp>
        <p:nvSpPr>
          <p:cNvPr id="14" name="Picture Placeholder 29"/>
          <p:cNvSpPr>
            <a:spLocks noGrp="1"/>
          </p:cNvSpPr>
          <p:nvPr>
            <p:ph type="pic" sz="quarter" idx="24" hasCustomPrompt="1"/>
          </p:nvPr>
        </p:nvSpPr>
        <p:spPr>
          <a:xfrm>
            <a:off x="4700436" y="4249683"/>
            <a:ext cx="1274916" cy="549275"/>
          </a:xfrm>
        </p:spPr>
        <p:txBody>
          <a:bodyPr>
            <a:noAutofit/>
          </a:bodyPr>
          <a:lstStyle>
            <a:lvl1pPr marL="0" marR="0" indent="0" algn="l" defTabSz="1219170" rtl="0" eaLnBrk="1" fontAlgn="auto" latinLnBrk="0" hangingPunct="1">
              <a:lnSpc>
                <a:spcPct val="100000"/>
              </a:lnSpc>
              <a:spcBef>
                <a:spcPts val="0"/>
              </a:spcBef>
              <a:spcAft>
                <a:spcPts val="1333"/>
              </a:spcAft>
              <a:buClrTx/>
              <a:buSzTx/>
              <a:buFont typeface="Arial" panose="020B0604020202020204" pitchFamily="34" charset="0"/>
              <a:buNone/>
              <a:tabLst/>
              <a:defRPr sz="1200"/>
            </a:lvl1pPr>
          </a:lstStyle>
          <a:p>
            <a:pPr>
              <a:spcBef>
                <a:spcPct val="0"/>
              </a:spcBef>
            </a:pPr>
            <a:r>
              <a:rPr lang="en-US" sz="1600" noProof="0" dirty="0">
                <a:solidFill>
                  <a:schemeClr val="bg1"/>
                </a:solidFill>
              </a:rPr>
              <a:t>Co-brand</a:t>
            </a:r>
            <a:br>
              <a:rPr lang="en-US" sz="1600" noProof="0" dirty="0">
                <a:solidFill>
                  <a:schemeClr val="bg1"/>
                </a:solidFill>
              </a:rPr>
            </a:br>
            <a:r>
              <a:rPr lang="en-US" sz="1600" noProof="0" dirty="0">
                <a:solidFill>
                  <a:schemeClr val="bg1"/>
                </a:solidFill>
              </a:rPr>
              <a:t>Logo</a:t>
            </a:r>
          </a:p>
          <a:p>
            <a:endParaRPr lang="en-US" noProof="0" dirty="0"/>
          </a:p>
        </p:txBody>
      </p:sp>
      <p:sp>
        <p:nvSpPr>
          <p:cNvPr id="15" name="Picture Placeholder 29"/>
          <p:cNvSpPr>
            <a:spLocks noGrp="1"/>
          </p:cNvSpPr>
          <p:nvPr>
            <p:ph type="pic" sz="quarter" idx="25" hasCustomPrompt="1"/>
          </p:nvPr>
        </p:nvSpPr>
        <p:spPr>
          <a:xfrm>
            <a:off x="10459036" y="4248209"/>
            <a:ext cx="1244160" cy="549275"/>
          </a:xfrm>
        </p:spPr>
        <p:txBody>
          <a:bodyPr>
            <a:noAutofit/>
          </a:bodyPr>
          <a:lstStyle>
            <a:lvl1pPr marL="0" marR="0" indent="0" algn="l" defTabSz="1219170" rtl="0" eaLnBrk="1" fontAlgn="auto" latinLnBrk="0" hangingPunct="1">
              <a:lnSpc>
                <a:spcPct val="100000"/>
              </a:lnSpc>
              <a:spcBef>
                <a:spcPts val="0"/>
              </a:spcBef>
              <a:spcAft>
                <a:spcPts val="1333"/>
              </a:spcAft>
              <a:buClrTx/>
              <a:buSzTx/>
              <a:buFont typeface="Arial" panose="020B0604020202020204" pitchFamily="34" charset="0"/>
              <a:buNone/>
              <a:tabLst/>
              <a:defRPr sz="1200"/>
            </a:lvl1pPr>
          </a:lstStyle>
          <a:p>
            <a:pPr>
              <a:spcBef>
                <a:spcPct val="0"/>
              </a:spcBef>
            </a:pPr>
            <a:r>
              <a:rPr lang="en-US" sz="1600" noProof="0" dirty="0">
                <a:solidFill>
                  <a:schemeClr val="bg1"/>
                </a:solidFill>
              </a:rPr>
              <a:t>Co-brand</a:t>
            </a:r>
            <a:br>
              <a:rPr lang="en-US" sz="1600" noProof="0" dirty="0">
                <a:solidFill>
                  <a:schemeClr val="bg1"/>
                </a:solidFill>
              </a:rPr>
            </a:br>
            <a:r>
              <a:rPr lang="en-US" sz="1600" noProof="0" dirty="0">
                <a:solidFill>
                  <a:schemeClr val="bg1"/>
                </a:solidFill>
              </a:rPr>
              <a:t>Logo</a:t>
            </a:r>
          </a:p>
          <a:p>
            <a:endParaRPr lang="en-US" noProof="0" dirty="0"/>
          </a:p>
        </p:txBody>
      </p:sp>
      <p:sp>
        <p:nvSpPr>
          <p:cNvPr id="17" name="Picture Placeholder 29"/>
          <p:cNvSpPr>
            <a:spLocks noGrp="1"/>
          </p:cNvSpPr>
          <p:nvPr>
            <p:ph type="pic" sz="quarter" idx="19" hasCustomPrompt="1"/>
          </p:nvPr>
        </p:nvSpPr>
        <p:spPr>
          <a:xfrm>
            <a:off x="4734795" y="1863917"/>
            <a:ext cx="1244906" cy="549275"/>
          </a:xfrm>
        </p:spPr>
        <p:txBody>
          <a:bodyPr>
            <a:noAutofit/>
          </a:bodyPr>
          <a:lstStyle>
            <a:lvl1pPr marL="0" marR="0" indent="0" algn="l" defTabSz="1219170" rtl="0" eaLnBrk="1" fontAlgn="auto" latinLnBrk="0" hangingPunct="1">
              <a:lnSpc>
                <a:spcPct val="100000"/>
              </a:lnSpc>
              <a:spcBef>
                <a:spcPts val="0"/>
              </a:spcBef>
              <a:spcAft>
                <a:spcPts val="1333"/>
              </a:spcAft>
              <a:buClrTx/>
              <a:buSzTx/>
              <a:buFont typeface="Arial" panose="020B0604020202020204" pitchFamily="34" charset="0"/>
              <a:buNone/>
              <a:tabLst/>
              <a:defRPr sz="1200"/>
            </a:lvl1pPr>
          </a:lstStyle>
          <a:p>
            <a:pPr>
              <a:spcBef>
                <a:spcPct val="0"/>
              </a:spcBef>
            </a:pPr>
            <a:r>
              <a:rPr lang="en-US" sz="1600" noProof="0" dirty="0">
                <a:solidFill>
                  <a:schemeClr val="bg1"/>
                </a:solidFill>
              </a:rPr>
              <a:t>Co-brand</a:t>
            </a:r>
            <a:br>
              <a:rPr lang="en-US" sz="1600" noProof="0" dirty="0">
                <a:solidFill>
                  <a:schemeClr val="bg1"/>
                </a:solidFill>
              </a:rPr>
            </a:br>
            <a:r>
              <a:rPr lang="en-US" sz="1600" noProof="0" dirty="0">
                <a:solidFill>
                  <a:schemeClr val="bg1"/>
                </a:solidFill>
              </a:rPr>
              <a:t>Logo</a:t>
            </a:r>
          </a:p>
          <a:p>
            <a:endParaRPr lang="en-US" noProof="0" dirty="0"/>
          </a:p>
        </p:txBody>
      </p:sp>
      <p:sp>
        <p:nvSpPr>
          <p:cNvPr id="18" name="Text Placeholder 8"/>
          <p:cNvSpPr>
            <a:spLocks noGrp="1"/>
          </p:cNvSpPr>
          <p:nvPr>
            <p:ph type="body" sz="quarter" idx="13" hasCustomPrompt="1"/>
          </p:nvPr>
        </p:nvSpPr>
        <p:spPr>
          <a:xfrm>
            <a:off x="469900" y="736688"/>
            <a:ext cx="11252200" cy="757255"/>
          </a:xfrm>
          <a:prstGeom prst="rect">
            <a:avLst/>
          </a:prstGeom>
        </p:spPr>
        <p:txBody>
          <a:bodyPr lIns="0" tIns="0" rIns="0" bIns="0">
            <a:noAutofit/>
          </a:bodyPr>
          <a:lstStyle>
            <a:lvl1pPr marL="0" indent="0">
              <a:buNone/>
              <a:defRPr sz="2000" b="0">
                <a:solidFill>
                  <a:srgbClr val="575757"/>
                </a:solidFill>
              </a:defRPr>
            </a:lvl1pPr>
          </a:lstStyle>
          <a:p>
            <a:pPr lvl="0"/>
            <a:r>
              <a:rPr lang="en-US" noProof="0" dirty="0"/>
              <a:t>Click to add subtitle</a:t>
            </a:r>
          </a:p>
        </p:txBody>
      </p:sp>
      <p:sp>
        <p:nvSpPr>
          <p:cNvPr id="19" name="Title Placeholder 1"/>
          <p:cNvSpPr>
            <a:spLocks noGrp="1"/>
          </p:cNvSpPr>
          <p:nvPr>
            <p:ph type="title"/>
          </p:nvPr>
        </p:nvSpPr>
        <p:spPr>
          <a:xfrm>
            <a:off x="469900" y="402587"/>
            <a:ext cx="11252200" cy="334102"/>
          </a:xfrm>
          <a:prstGeom prst="rect">
            <a:avLst/>
          </a:prstGeom>
        </p:spPr>
        <p:txBody>
          <a:bodyPr vert="horz" lIns="0" tIns="0" rIns="0" bIns="0" rtlCol="0" anchor="t" anchorCtr="0">
            <a:noAutofit/>
          </a:bodyPr>
          <a:lstStyle>
            <a:lvl1pPr>
              <a:defRPr sz="2000"/>
            </a:lvl1pPr>
          </a:lstStyle>
          <a:p>
            <a:r>
              <a:rPr lang="en-US" noProof="0" smtClean="0"/>
              <a:t>Click to edit Master title style</a:t>
            </a:r>
            <a:endParaRPr lang="en-US" noProof="0" dirty="0"/>
          </a:p>
        </p:txBody>
      </p:sp>
    </p:spTree>
    <p:extLst>
      <p:ext uri="{BB962C8B-B14F-4D97-AF65-F5344CB8AC3E}">
        <p14:creationId xmlns:p14="http://schemas.microsoft.com/office/powerpoint/2010/main" val="3897561385"/>
      </p:ext>
    </p:extLst>
  </p:cSld>
  <p:clrMapOvr>
    <a:masterClrMapping/>
  </p:clrMapOvr>
  <p:transition>
    <p:fade/>
  </p:transition>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3 column green line">
    <p:spTree>
      <p:nvGrpSpPr>
        <p:cNvPr id="1" name=""/>
        <p:cNvGrpSpPr/>
        <p:nvPr/>
      </p:nvGrpSpPr>
      <p:grpSpPr>
        <a:xfrm>
          <a:off x="0" y="0"/>
          <a:ext cx="0" cy="0"/>
          <a:chOff x="0" y="0"/>
          <a:chExt cx="0" cy="0"/>
        </a:xfrm>
      </p:grpSpPr>
      <p:sp>
        <p:nvSpPr>
          <p:cNvPr id="4" name="Rectangle 3"/>
          <p:cNvSpPr/>
          <p:nvPr userDrawn="1"/>
        </p:nvSpPr>
        <p:spPr>
          <a:xfrm>
            <a:off x="4278313" y="1705968"/>
            <a:ext cx="3636962" cy="54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467" noProof="0" dirty="0">
              <a:solidFill>
                <a:schemeClr val="bg1"/>
              </a:solidFill>
            </a:endParaRPr>
          </a:p>
        </p:txBody>
      </p:sp>
      <p:sp>
        <p:nvSpPr>
          <p:cNvPr id="5" name="Rectangle 4"/>
          <p:cNvSpPr/>
          <p:nvPr userDrawn="1"/>
        </p:nvSpPr>
        <p:spPr>
          <a:xfrm>
            <a:off x="469900" y="1705968"/>
            <a:ext cx="3627438" cy="54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467" noProof="0" dirty="0">
              <a:solidFill>
                <a:schemeClr val="bg1"/>
              </a:solidFill>
            </a:endParaRPr>
          </a:p>
        </p:txBody>
      </p:sp>
      <p:sp>
        <p:nvSpPr>
          <p:cNvPr id="6" name="Rectangle 5"/>
          <p:cNvSpPr/>
          <p:nvPr userDrawn="1"/>
        </p:nvSpPr>
        <p:spPr>
          <a:xfrm>
            <a:off x="8104176" y="1705968"/>
            <a:ext cx="3629025" cy="54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467" noProof="0" dirty="0">
              <a:solidFill>
                <a:schemeClr val="bg1"/>
              </a:solidFill>
            </a:endParaRPr>
          </a:p>
        </p:txBody>
      </p:sp>
      <p:sp>
        <p:nvSpPr>
          <p:cNvPr id="7" name="Text Placeholder 8"/>
          <p:cNvSpPr>
            <a:spLocks noGrp="1"/>
          </p:cNvSpPr>
          <p:nvPr>
            <p:ph type="body" sz="quarter" idx="17"/>
          </p:nvPr>
        </p:nvSpPr>
        <p:spPr>
          <a:xfrm>
            <a:off x="4278313" y="1851441"/>
            <a:ext cx="3630168" cy="3845755"/>
          </a:xfrm>
        </p:spPr>
        <p:txBody>
          <a:bodyPr/>
          <a:lstStyle>
            <a:lvl1pPr marL="0" indent="0" algn="l">
              <a:buFontTx/>
              <a:buNone/>
              <a:defRPr b="1">
                <a:solidFill>
                  <a:schemeClr val="tx1"/>
                </a:solidFill>
              </a:defRPr>
            </a:lvl1pPr>
            <a:lvl2pPr marL="127000" indent="-127000" algn="l">
              <a:spcAft>
                <a:spcPts val="1333"/>
              </a:spcAft>
              <a:buClrTx/>
              <a:buSzPct val="100000"/>
              <a:buFont typeface="Arial" panose="020B0604020202020204" pitchFamily="34" charset="0"/>
              <a:buChar char="•"/>
              <a:defRPr>
                <a:solidFill>
                  <a:schemeClr val="tx1"/>
                </a:solidFill>
              </a:defRPr>
            </a:lvl2pPr>
            <a:lvl3pPr marL="279400" indent="-127000" algn="l">
              <a:spcAft>
                <a:spcPts val="1333"/>
              </a:spcAft>
              <a:buClrTx/>
              <a:buSzPct val="100000"/>
              <a:buFont typeface="Arial" panose="020B0604020202020204" pitchFamily="34" charset="0"/>
              <a:buChar char="−"/>
              <a:defRPr>
                <a:solidFill>
                  <a:schemeClr val="tx1"/>
                </a:solidFill>
              </a:defRPr>
            </a:lvl3pPr>
            <a:lvl4pPr marL="431800" indent="-127000" algn="l">
              <a:spcAft>
                <a:spcPts val="1333"/>
              </a:spcAft>
              <a:buClrTx/>
              <a:buSzPct val="100000"/>
              <a:buFont typeface="Arial" panose="020B0604020202020204" pitchFamily="34" charset="0"/>
              <a:buChar char="◦"/>
              <a:defRPr>
                <a:solidFill>
                  <a:schemeClr val="tx1"/>
                </a:solidFill>
              </a:defRPr>
            </a:lvl4pPr>
            <a:lvl5pPr marL="584200" indent="-127000" algn="l">
              <a:spcAft>
                <a:spcPts val="1333"/>
              </a:spcAft>
              <a:buClrTx/>
              <a:buSzPct val="100000"/>
              <a:buFont typeface="Arial" panose="020B0604020202020204" pitchFamily="34" charset="0"/>
              <a:buChar char="−"/>
              <a:defRPr baseline="0">
                <a:solidFill>
                  <a:schemeClr val="tx1"/>
                </a:solidFill>
              </a:defRPr>
            </a:lvl5pPr>
            <a:lvl6pPr marL="475188" indent="-235194">
              <a:spcAft>
                <a:spcPts val="1333"/>
              </a:spcAft>
              <a:buFont typeface="Verdana" panose="020B0604030504040204" pitchFamily="34" charset="0"/>
              <a:buChar char="−"/>
              <a:defRPr/>
            </a:lvl6pPr>
            <a:lvl7pPr marL="475188" indent="-235194">
              <a:spcAft>
                <a:spcPts val="1333"/>
              </a:spcAft>
              <a:defRPr/>
            </a:lvl7pPr>
            <a:lvl8pPr marL="475188" indent="-235194">
              <a:spcAft>
                <a:spcPts val="1333"/>
              </a:spcAft>
              <a:defRPr/>
            </a:lvl8pPr>
            <a:lvl9pPr marL="475188" indent="-235194">
              <a:spcAft>
                <a:spcPts val="1333"/>
              </a:spcAft>
              <a:defRPr/>
            </a:lvl9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dirty="0"/>
          </a:p>
        </p:txBody>
      </p:sp>
      <p:sp>
        <p:nvSpPr>
          <p:cNvPr id="8" name="Text Placeholder 8"/>
          <p:cNvSpPr>
            <a:spLocks noGrp="1"/>
          </p:cNvSpPr>
          <p:nvPr>
            <p:ph type="body" sz="quarter" idx="18"/>
          </p:nvPr>
        </p:nvSpPr>
        <p:spPr>
          <a:xfrm>
            <a:off x="469900" y="1851441"/>
            <a:ext cx="3627438" cy="3845755"/>
          </a:xfrm>
        </p:spPr>
        <p:txBody>
          <a:bodyPr/>
          <a:lstStyle>
            <a:lvl1pPr marL="0" indent="0" algn="l">
              <a:buFontTx/>
              <a:buNone/>
              <a:defRPr b="1">
                <a:solidFill>
                  <a:schemeClr val="tx1"/>
                </a:solidFill>
              </a:defRPr>
            </a:lvl1pPr>
            <a:lvl2pPr marL="127000" indent="-127000" algn="l">
              <a:spcAft>
                <a:spcPts val="1333"/>
              </a:spcAft>
              <a:buClrTx/>
              <a:buSzPct val="100000"/>
              <a:buFont typeface="Arial" panose="020B0604020202020204" pitchFamily="34" charset="0"/>
              <a:buChar char="•"/>
              <a:defRPr>
                <a:solidFill>
                  <a:schemeClr val="tx1"/>
                </a:solidFill>
              </a:defRPr>
            </a:lvl2pPr>
            <a:lvl3pPr marL="279400" indent="-127000" algn="l">
              <a:spcAft>
                <a:spcPts val="1333"/>
              </a:spcAft>
              <a:buClrTx/>
              <a:buSzPct val="100000"/>
              <a:buFont typeface="Arial" panose="020B0604020202020204" pitchFamily="34" charset="0"/>
              <a:buChar char="−"/>
              <a:defRPr>
                <a:solidFill>
                  <a:schemeClr val="tx1"/>
                </a:solidFill>
              </a:defRPr>
            </a:lvl3pPr>
            <a:lvl4pPr marL="431800" indent="-127000" algn="l">
              <a:spcAft>
                <a:spcPts val="1333"/>
              </a:spcAft>
              <a:buClrTx/>
              <a:buSzPct val="100000"/>
              <a:buFont typeface="Arial" panose="020B0604020202020204" pitchFamily="34" charset="0"/>
              <a:buChar char="◦"/>
              <a:defRPr>
                <a:solidFill>
                  <a:schemeClr val="tx1"/>
                </a:solidFill>
              </a:defRPr>
            </a:lvl4pPr>
            <a:lvl5pPr marL="584200" indent="-127000" algn="l">
              <a:spcAft>
                <a:spcPts val="1333"/>
              </a:spcAft>
              <a:buClrTx/>
              <a:buSzPct val="100000"/>
              <a:buFont typeface="Arial" panose="020B0604020202020204" pitchFamily="34" charset="0"/>
              <a:buChar char="−"/>
              <a:defRPr baseline="0">
                <a:solidFill>
                  <a:schemeClr val="tx1"/>
                </a:solidFill>
              </a:defRPr>
            </a:lvl5pPr>
            <a:lvl6pPr marL="475188" indent="-235194">
              <a:spcAft>
                <a:spcPts val="1333"/>
              </a:spcAft>
              <a:buFont typeface="Verdana" panose="020B0604030504040204" pitchFamily="34" charset="0"/>
              <a:buChar char="−"/>
              <a:defRPr/>
            </a:lvl6pPr>
            <a:lvl7pPr marL="475188" indent="-235194">
              <a:spcAft>
                <a:spcPts val="1333"/>
              </a:spcAft>
              <a:defRPr/>
            </a:lvl7pPr>
            <a:lvl8pPr marL="475188" indent="-235194">
              <a:spcAft>
                <a:spcPts val="1333"/>
              </a:spcAft>
              <a:defRPr/>
            </a:lvl8pPr>
            <a:lvl9pPr marL="475188" indent="-235194">
              <a:spcAft>
                <a:spcPts val="1333"/>
              </a:spcAft>
              <a:defRPr/>
            </a:lvl9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dirty="0"/>
          </a:p>
        </p:txBody>
      </p:sp>
      <p:sp>
        <p:nvSpPr>
          <p:cNvPr id="9" name="Text Placeholder 8"/>
          <p:cNvSpPr>
            <a:spLocks noGrp="1"/>
          </p:cNvSpPr>
          <p:nvPr>
            <p:ph type="body" sz="quarter" idx="19"/>
          </p:nvPr>
        </p:nvSpPr>
        <p:spPr>
          <a:xfrm>
            <a:off x="8093075" y="1851441"/>
            <a:ext cx="3629025" cy="3845755"/>
          </a:xfrm>
        </p:spPr>
        <p:txBody>
          <a:bodyPr/>
          <a:lstStyle>
            <a:lvl1pPr marL="0" indent="0" algn="l">
              <a:buFontTx/>
              <a:buNone/>
              <a:defRPr b="1">
                <a:solidFill>
                  <a:schemeClr val="tx1"/>
                </a:solidFill>
              </a:defRPr>
            </a:lvl1pPr>
            <a:lvl2pPr marL="127000" indent="-127000" algn="l">
              <a:spcAft>
                <a:spcPts val="1333"/>
              </a:spcAft>
              <a:buClrTx/>
              <a:buSzPct val="100000"/>
              <a:buFont typeface="Arial" panose="020B0604020202020204" pitchFamily="34" charset="0"/>
              <a:buChar char="•"/>
              <a:defRPr>
                <a:solidFill>
                  <a:schemeClr val="tx1"/>
                </a:solidFill>
              </a:defRPr>
            </a:lvl2pPr>
            <a:lvl3pPr marL="279400" indent="-127000" algn="l">
              <a:spcAft>
                <a:spcPts val="1333"/>
              </a:spcAft>
              <a:buClrTx/>
              <a:buSzPct val="100000"/>
              <a:buFont typeface="Arial" panose="020B0604020202020204" pitchFamily="34" charset="0"/>
              <a:buChar char="−"/>
              <a:defRPr>
                <a:solidFill>
                  <a:schemeClr val="tx1"/>
                </a:solidFill>
              </a:defRPr>
            </a:lvl3pPr>
            <a:lvl4pPr marL="431800" indent="-127000" algn="l">
              <a:spcAft>
                <a:spcPts val="1333"/>
              </a:spcAft>
              <a:buClrTx/>
              <a:buSzPct val="100000"/>
              <a:buFont typeface="Arial" panose="020B0604020202020204" pitchFamily="34" charset="0"/>
              <a:buChar char="◦"/>
              <a:defRPr>
                <a:solidFill>
                  <a:schemeClr val="tx1"/>
                </a:solidFill>
              </a:defRPr>
            </a:lvl4pPr>
            <a:lvl5pPr marL="584200" indent="-127000" algn="l">
              <a:spcAft>
                <a:spcPts val="1333"/>
              </a:spcAft>
              <a:buClrTx/>
              <a:buSzPct val="100000"/>
              <a:buFont typeface="Arial" panose="020B0604020202020204" pitchFamily="34" charset="0"/>
              <a:buChar char="−"/>
              <a:defRPr baseline="0">
                <a:solidFill>
                  <a:schemeClr val="tx1"/>
                </a:solidFill>
              </a:defRPr>
            </a:lvl5pPr>
            <a:lvl6pPr marL="475188" indent="-235194">
              <a:spcAft>
                <a:spcPts val="1333"/>
              </a:spcAft>
              <a:buFont typeface="Verdana" panose="020B0604030504040204" pitchFamily="34" charset="0"/>
              <a:buChar char="−"/>
              <a:defRPr/>
            </a:lvl6pPr>
            <a:lvl7pPr marL="475188" indent="-235194">
              <a:spcAft>
                <a:spcPts val="1333"/>
              </a:spcAft>
              <a:defRPr/>
            </a:lvl7pPr>
            <a:lvl8pPr marL="475188" indent="-235194">
              <a:spcAft>
                <a:spcPts val="1333"/>
              </a:spcAft>
              <a:defRPr/>
            </a:lvl8pPr>
            <a:lvl9pPr marL="475188" indent="-235194">
              <a:spcAft>
                <a:spcPts val="1333"/>
              </a:spcAft>
              <a:defRPr/>
            </a:lvl9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dirty="0"/>
          </a:p>
        </p:txBody>
      </p:sp>
      <p:sp>
        <p:nvSpPr>
          <p:cNvPr id="11" name="Text Placeholder 8"/>
          <p:cNvSpPr>
            <a:spLocks noGrp="1"/>
          </p:cNvSpPr>
          <p:nvPr>
            <p:ph type="body" sz="quarter" idx="13" hasCustomPrompt="1"/>
          </p:nvPr>
        </p:nvSpPr>
        <p:spPr>
          <a:xfrm>
            <a:off x="469900" y="736688"/>
            <a:ext cx="11252200" cy="757255"/>
          </a:xfrm>
          <a:prstGeom prst="rect">
            <a:avLst/>
          </a:prstGeom>
        </p:spPr>
        <p:txBody>
          <a:bodyPr lIns="0" tIns="0" rIns="0" bIns="0">
            <a:noAutofit/>
          </a:bodyPr>
          <a:lstStyle>
            <a:lvl1pPr marL="0" indent="0">
              <a:buNone/>
              <a:defRPr sz="2000" b="0">
                <a:solidFill>
                  <a:srgbClr val="575757"/>
                </a:solidFill>
              </a:defRPr>
            </a:lvl1pPr>
          </a:lstStyle>
          <a:p>
            <a:pPr lvl="0"/>
            <a:r>
              <a:rPr lang="en-US" noProof="0" dirty="0"/>
              <a:t>Click to add subtitle</a:t>
            </a:r>
          </a:p>
        </p:txBody>
      </p:sp>
      <p:sp>
        <p:nvSpPr>
          <p:cNvPr id="12" name="Title Placeholder 1"/>
          <p:cNvSpPr>
            <a:spLocks noGrp="1"/>
          </p:cNvSpPr>
          <p:nvPr>
            <p:ph type="title"/>
          </p:nvPr>
        </p:nvSpPr>
        <p:spPr>
          <a:xfrm>
            <a:off x="469900" y="402587"/>
            <a:ext cx="11252200" cy="334102"/>
          </a:xfrm>
          <a:prstGeom prst="rect">
            <a:avLst/>
          </a:prstGeom>
        </p:spPr>
        <p:txBody>
          <a:bodyPr vert="horz" lIns="0" tIns="0" rIns="0" bIns="0" rtlCol="0" anchor="t" anchorCtr="0">
            <a:noAutofit/>
          </a:bodyPr>
          <a:lstStyle>
            <a:lvl1pPr>
              <a:defRPr sz="2000"/>
            </a:lvl1pPr>
          </a:lstStyle>
          <a:p>
            <a:r>
              <a:rPr lang="en-US" noProof="0" smtClean="0"/>
              <a:t>Click to edit Master title style</a:t>
            </a:r>
            <a:endParaRPr lang="en-US" noProof="0" dirty="0"/>
          </a:p>
        </p:txBody>
      </p:sp>
    </p:spTree>
    <p:extLst>
      <p:ext uri="{BB962C8B-B14F-4D97-AF65-F5344CB8AC3E}">
        <p14:creationId xmlns:p14="http://schemas.microsoft.com/office/powerpoint/2010/main" val="1735867472"/>
      </p:ext>
    </p:extLst>
  </p:cSld>
  <p:clrMapOvr>
    <a:masterClrMapping/>
  </p:clrMapOvr>
  <p:transition>
    <p:fade/>
  </p:transition>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4 column icon">
    <p:spTree>
      <p:nvGrpSpPr>
        <p:cNvPr id="1" name=""/>
        <p:cNvGrpSpPr/>
        <p:nvPr/>
      </p:nvGrpSpPr>
      <p:grpSpPr>
        <a:xfrm>
          <a:off x="0" y="0"/>
          <a:ext cx="0" cy="0"/>
          <a:chOff x="0" y="0"/>
          <a:chExt cx="0" cy="0"/>
        </a:xfrm>
      </p:grpSpPr>
      <p:sp>
        <p:nvSpPr>
          <p:cNvPr id="4" name="Text Placeholder 8"/>
          <p:cNvSpPr>
            <a:spLocks noGrp="1"/>
          </p:cNvSpPr>
          <p:nvPr>
            <p:ph type="body" sz="quarter" idx="17"/>
          </p:nvPr>
        </p:nvSpPr>
        <p:spPr>
          <a:xfrm>
            <a:off x="469900" y="2556000"/>
            <a:ext cx="2592000" cy="3394800"/>
          </a:xfrm>
        </p:spPr>
        <p:txBody>
          <a:bodyPr/>
          <a:lstStyle>
            <a:lvl1pPr marL="0" indent="0" algn="l">
              <a:buFontTx/>
              <a:buNone/>
              <a:defRPr b="0">
                <a:solidFill>
                  <a:schemeClr val="tx1"/>
                </a:solidFill>
              </a:defRPr>
            </a:lvl1pPr>
            <a:lvl2pPr marL="127000" indent="-127000" algn="l">
              <a:spcAft>
                <a:spcPts val="1333"/>
              </a:spcAft>
              <a:buClrTx/>
              <a:buSzPct val="100000"/>
              <a:buFont typeface="Arial" panose="020B0604020202020204" pitchFamily="34" charset="0"/>
              <a:buChar char="•"/>
              <a:defRPr>
                <a:solidFill>
                  <a:schemeClr val="tx1"/>
                </a:solidFill>
              </a:defRPr>
            </a:lvl2pPr>
            <a:lvl3pPr marL="279400" indent="-127000" algn="l">
              <a:spcAft>
                <a:spcPts val="1333"/>
              </a:spcAft>
              <a:buClrTx/>
              <a:buSzPct val="100000"/>
              <a:buFont typeface="Arial" panose="020B0604020202020204" pitchFamily="34" charset="0"/>
              <a:buChar char="−"/>
              <a:defRPr>
                <a:solidFill>
                  <a:schemeClr val="tx1"/>
                </a:solidFill>
              </a:defRPr>
            </a:lvl3pPr>
            <a:lvl4pPr marL="431800" indent="-127000" algn="l">
              <a:spcAft>
                <a:spcPts val="1333"/>
              </a:spcAft>
              <a:buClrTx/>
              <a:buSzPct val="100000"/>
              <a:buFont typeface="Arial" panose="020B0604020202020204" pitchFamily="34" charset="0"/>
              <a:buChar char="◦"/>
              <a:defRPr>
                <a:solidFill>
                  <a:schemeClr val="tx1"/>
                </a:solidFill>
              </a:defRPr>
            </a:lvl4pPr>
            <a:lvl5pPr marL="584200" indent="-127000" algn="l">
              <a:spcAft>
                <a:spcPts val="1333"/>
              </a:spcAft>
              <a:buClrTx/>
              <a:buSzPct val="100000"/>
              <a:buFont typeface="Arial" panose="020B0604020202020204" pitchFamily="34" charset="0"/>
              <a:buChar char="−"/>
              <a:defRPr baseline="0">
                <a:solidFill>
                  <a:schemeClr val="tx1"/>
                </a:solidFill>
              </a:defRPr>
            </a:lvl5pPr>
            <a:lvl6pPr marL="475188" indent="-235194">
              <a:spcAft>
                <a:spcPts val="1333"/>
              </a:spcAft>
              <a:buFont typeface="Verdana" panose="020B0604030504040204" pitchFamily="34" charset="0"/>
              <a:buChar char="−"/>
              <a:defRPr/>
            </a:lvl6pPr>
            <a:lvl7pPr marL="475188" indent="-235194">
              <a:spcAft>
                <a:spcPts val="1333"/>
              </a:spcAft>
              <a:defRPr/>
            </a:lvl7pPr>
            <a:lvl8pPr marL="475188" indent="-235194">
              <a:spcAft>
                <a:spcPts val="1333"/>
              </a:spcAft>
              <a:defRPr/>
            </a:lvl8pPr>
            <a:lvl9pPr marL="475188" indent="-235194">
              <a:spcAft>
                <a:spcPts val="1333"/>
              </a:spcAft>
              <a:defRPr/>
            </a:lvl9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dirty="0"/>
          </a:p>
        </p:txBody>
      </p:sp>
      <p:sp>
        <p:nvSpPr>
          <p:cNvPr id="5" name="Text Placeholder 8"/>
          <p:cNvSpPr>
            <a:spLocks noGrp="1"/>
          </p:cNvSpPr>
          <p:nvPr>
            <p:ph type="body" sz="quarter" idx="18"/>
          </p:nvPr>
        </p:nvSpPr>
        <p:spPr>
          <a:xfrm>
            <a:off x="9130100" y="2556000"/>
            <a:ext cx="2592000" cy="3394800"/>
          </a:xfrm>
        </p:spPr>
        <p:txBody>
          <a:bodyPr/>
          <a:lstStyle>
            <a:lvl1pPr marL="0" indent="0" algn="l">
              <a:buFontTx/>
              <a:buNone/>
              <a:defRPr b="0">
                <a:solidFill>
                  <a:schemeClr val="tx1"/>
                </a:solidFill>
              </a:defRPr>
            </a:lvl1pPr>
            <a:lvl2pPr marL="127000" indent="-127000" algn="l">
              <a:spcAft>
                <a:spcPts val="1333"/>
              </a:spcAft>
              <a:buClrTx/>
              <a:buSzPct val="100000"/>
              <a:buFont typeface="Arial" panose="020B0604020202020204" pitchFamily="34" charset="0"/>
              <a:buChar char="•"/>
              <a:defRPr>
                <a:solidFill>
                  <a:schemeClr val="tx1"/>
                </a:solidFill>
              </a:defRPr>
            </a:lvl2pPr>
            <a:lvl3pPr marL="279400" indent="-127000" algn="l">
              <a:spcAft>
                <a:spcPts val="1333"/>
              </a:spcAft>
              <a:buClrTx/>
              <a:buSzPct val="100000"/>
              <a:buFont typeface="Arial" panose="020B0604020202020204" pitchFamily="34" charset="0"/>
              <a:buChar char="−"/>
              <a:defRPr>
                <a:solidFill>
                  <a:schemeClr val="tx1"/>
                </a:solidFill>
              </a:defRPr>
            </a:lvl3pPr>
            <a:lvl4pPr marL="431800" indent="-127000" algn="l">
              <a:spcAft>
                <a:spcPts val="1333"/>
              </a:spcAft>
              <a:buClrTx/>
              <a:buSzPct val="100000"/>
              <a:buFont typeface="Arial" panose="020B0604020202020204" pitchFamily="34" charset="0"/>
              <a:buChar char="◦"/>
              <a:defRPr>
                <a:solidFill>
                  <a:schemeClr val="tx1"/>
                </a:solidFill>
              </a:defRPr>
            </a:lvl4pPr>
            <a:lvl5pPr marL="584200" indent="-127000" algn="l">
              <a:spcAft>
                <a:spcPts val="1333"/>
              </a:spcAft>
              <a:buClrTx/>
              <a:buSzPct val="100000"/>
              <a:buFont typeface="Arial" panose="020B0604020202020204" pitchFamily="34" charset="0"/>
              <a:buChar char="−"/>
              <a:defRPr baseline="0">
                <a:solidFill>
                  <a:schemeClr val="tx1"/>
                </a:solidFill>
              </a:defRPr>
            </a:lvl5pPr>
            <a:lvl6pPr marL="475188" indent="-235194">
              <a:spcAft>
                <a:spcPts val="1333"/>
              </a:spcAft>
              <a:buFont typeface="Verdana" panose="020B0604030504040204" pitchFamily="34" charset="0"/>
              <a:buChar char="−"/>
              <a:defRPr/>
            </a:lvl6pPr>
            <a:lvl7pPr marL="475188" indent="-235194">
              <a:spcAft>
                <a:spcPts val="1333"/>
              </a:spcAft>
              <a:defRPr/>
            </a:lvl7pPr>
            <a:lvl8pPr marL="475188" indent="-235194">
              <a:spcAft>
                <a:spcPts val="1333"/>
              </a:spcAft>
              <a:defRPr/>
            </a:lvl8pPr>
            <a:lvl9pPr marL="475188" indent="-235194">
              <a:spcAft>
                <a:spcPts val="1333"/>
              </a:spcAft>
              <a:defRPr/>
            </a:lvl9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dirty="0"/>
          </a:p>
        </p:txBody>
      </p:sp>
      <p:sp>
        <p:nvSpPr>
          <p:cNvPr id="6" name="Text Placeholder 8"/>
          <p:cNvSpPr>
            <a:spLocks noGrp="1"/>
          </p:cNvSpPr>
          <p:nvPr>
            <p:ph type="body" sz="quarter" idx="19"/>
          </p:nvPr>
        </p:nvSpPr>
        <p:spPr>
          <a:xfrm>
            <a:off x="3356633" y="2556000"/>
            <a:ext cx="2592000" cy="3394800"/>
          </a:xfrm>
        </p:spPr>
        <p:txBody>
          <a:bodyPr/>
          <a:lstStyle>
            <a:lvl1pPr marL="0" indent="0" algn="l">
              <a:buFontTx/>
              <a:buNone/>
              <a:defRPr b="0">
                <a:solidFill>
                  <a:schemeClr val="tx1"/>
                </a:solidFill>
              </a:defRPr>
            </a:lvl1pPr>
            <a:lvl2pPr marL="127000" indent="-127000" algn="l">
              <a:spcAft>
                <a:spcPts val="1333"/>
              </a:spcAft>
              <a:buClrTx/>
              <a:buSzPct val="100000"/>
              <a:buFont typeface="Arial" panose="020B0604020202020204" pitchFamily="34" charset="0"/>
              <a:buChar char="•"/>
              <a:defRPr>
                <a:solidFill>
                  <a:schemeClr val="tx1"/>
                </a:solidFill>
              </a:defRPr>
            </a:lvl2pPr>
            <a:lvl3pPr marL="279400" indent="-127000" algn="l">
              <a:spcAft>
                <a:spcPts val="1333"/>
              </a:spcAft>
              <a:buClrTx/>
              <a:buSzPct val="100000"/>
              <a:buFont typeface="Arial" panose="020B0604020202020204" pitchFamily="34" charset="0"/>
              <a:buChar char="−"/>
              <a:defRPr>
                <a:solidFill>
                  <a:schemeClr val="tx1"/>
                </a:solidFill>
              </a:defRPr>
            </a:lvl3pPr>
            <a:lvl4pPr marL="431800" indent="-127000" algn="l">
              <a:spcAft>
                <a:spcPts val="1333"/>
              </a:spcAft>
              <a:buClrTx/>
              <a:buSzPct val="100000"/>
              <a:buFont typeface="Arial" panose="020B0604020202020204" pitchFamily="34" charset="0"/>
              <a:buChar char="◦"/>
              <a:defRPr>
                <a:solidFill>
                  <a:schemeClr val="tx1"/>
                </a:solidFill>
              </a:defRPr>
            </a:lvl4pPr>
            <a:lvl5pPr marL="584200" indent="-127000" algn="l">
              <a:spcAft>
                <a:spcPts val="1333"/>
              </a:spcAft>
              <a:buClrTx/>
              <a:buSzPct val="100000"/>
              <a:buFont typeface="Arial" panose="020B0604020202020204" pitchFamily="34" charset="0"/>
              <a:buChar char="−"/>
              <a:defRPr baseline="0">
                <a:solidFill>
                  <a:schemeClr val="tx1"/>
                </a:solidFill>
              </a:defRPr>
            </a:lvl5pPr>
            <a:lvl6pPr marL="475188" indent="-235194">
              <a:spcAft>
                <a:spcPts val="1333"/>
              </a:spcAft>
              <a:buFont typeface="Verdana" panose="020B0604030504040204" pitchFamily="34" charset="0"/>
              <a:buChar char="−"/>
              <a:defRPr/>
            </a:lvl6pPr>
            <a:lvl7pPr marL="475188" indent="-235194">
              <a:spcAft>
                <a:spcPts val="1333"/>
              </a:spcAft>
              <a:defRPr/>
            </a:lvl7pPr>
            <a:lvl8pPr marL="475188" indent="-235194">
              <a:spcAft>
                <a:spcPts val="1333"/>
              </a:spcAft>
              <a:defRPr/>
            </a:lvl8pPr>
            <a:lvl9pPr marL="475188" indent="-235194">
              <a:spcAft>
                <a:spcPts val="1333"/>
              </a:spcAft>
              <a:defRPr/>
            </a:lvl9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dirty="0"/>
          </a:p>
        </p:txBody>
      </p:sp>
      <p:sp>
        <p:nvSpPr>
          <p:cNvPr id="7" name="Text Placeholder 8"/>
          <p:cNvSpPr>
            <a:spLocks noGrp="1"/>
          </p:cNvSpPr>
          <p:nvPr>
            <p:ph type="body" sz="quarter" idx="20"/>
          </p:nvPr>
        </p:nvSpPr>
        <p:spPr>
          <a:xfrm>
            <a:off x="6243366" y="2556000"/>
            <a:ext cx="2592000" cy="3394800"/>
          </a:xfrm>
        </p:spPr>
        <p:txBody>
          <a:bodyPr/>
          <a:lstStyle>
            <a:lvl1pPr marL="0" indent="0" algn="l">
              <a:buFontTx/>
              <a:buNone/>
              <a:defRPr b="0">
                <a:solidFill>
                  <a:schemeClr val="tx1"/>
                </a:solidFill>
              </a:defRPr>
            </a:lvl1pPr>
            <a:lvl2pPr marL="127000" indent="-127000" algn="l">
              <a:spcAft>
                <a:spcPts val="1333"/>
              </a:spcAft>
              <a:buClrTx/>
              <a:buSzPct val="100000"/>
              <a:buFont typeface="Arial" panose="020B0604020202020204" pitchFamily="34" charset="0"/>
              <a:buChar char="•"/>
              <a:defRPr>
                <a:solidFill>
                  <a:schemeClr val="tx1"/>
                </a:solidFill>
              </a:defRPr>
            </a:lvl2pPr>
            <a:lvl3pPr marL="279400" indent="-127000" algn="l">
              <a:spcAft>
                <a:spcPts val="1333"/>
              </a:spcAft>
              <a:buClrTx/>
              <a:buSzPct val="100000"/>
              <a:buFont typeface="Arial" panose="020B0604020202020204" pitchFamily="34" charset="0"/>
              <a:buChar char="−"/>
              <a:defRPr>
                <a:solidFill>
                  <a:schemeClr val="tx1"/>
                </a:solidFill>
              </a:defRPr>
            </a:lvl3pPr>
            <a:lvl4pPr marL="431800" indent="-127000" algn="l">
              <a:spcAft>
                <a:spcPts val="1333"/>
              </a:spcAft>
              <a:buClrTx/>
              <a:buSzPct val="100000"/>
              <a:buFont typeface="Arial" panose="020B0604020202020204" pitchFamily="34" charset="0"/>
              <a:buChar char="◦"/>
              <a:defRPr>
                <a:solidFill>
                  <a:schemeClr val="tx1"/>
                </a:solidFill>
              </a:defRPr>
            </a:lvl4pPr>
            <a:lvl5pPr marL="584200" indent="-127000" algn="l">
              <a:spcAft>
                <a:spcPts val="1333"/>
              </a:spcAft>
              <a:buClrTx/>
              <a:buSzPct val="100000"/>
              <a:buFont typeface="Arial" panose="020B0604020202020204" pitchFamily="34" charset="0"/>
              <a:buChar char="−"/>
              <a:defRPr baseline="0">
                <a:solidFill>
                  <a:schemeClr val="tx1"/>
                </a:solidFill>
              </a:defRPr>
            </a:lvl5pPr>
            <a:lvl6pPr marL="475188" indent="-235194">
              <a:spcAft>
                <a:spcPts val="1333"/>
              </a:spcAft>
              <a:buFont typeface="Verdana" panose="020B0604030504040204" pitchFamily="34" charset="0"/>
              <a:buChar char="−"/>
              <a:defRPr/>
            </a:lvl6pPr>
            <a:lvl7pPr marL="475188" indent="-235194">
              <a:spcAft>
                <a:spcPts val="1333"/>
              </a:spcAft>
              <a:defRPr/>
            </a:lvl7pPr>
            <a:lvl8pPr marL="475188" indent="-235194">
              <a:spcAft>
                <a:spcPts val="1333"/>
              </a:spcAft>
              <a:defRPr/>
            </a:lvl8pPr>
            <a:lvl9pPr marL="475188" indent="-235194">
              <a:spcAft>
                <a:spcPts val="1333"/>
              </a:spcAft>
              <a:defRPr/>
            </a:lvl9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dirty="0"/>
          </a:p>
        </p:txBody>
      </p:sp>
      <p:sp>
        <p:nvSpPr>
          <p:cNvPr id="9" name="Text Placeholder 8"/>
          <p:cNvSpPr>
            <a:spLocks noGrp="1"/>
          </p:cNvSpPr>
          <p:nvPr>
            <p:ph type="body" sz="quarter" idx="13" hasCustomPrompt="1"/>
          </p:nvPr>
        </p:nvSpPr>
        <p:spPr>
          <a:xfrm>
            <a:off x="469900" y="736688"/>
            <a:ext cx="11252200" cy="757255"/>
          </a:xfrm>
          <a:prstGeom prst="rect">
            <a:avLst/>
          </a:prstGeom>
        </p:spPr>
        <p:txBody>
          <a:bodyPr lIns="0" tIns="0" rIns="0" bIns="0">
            <a:noAutofit/>
          </a:bodyPr>
          <a:lstStyle>
            <a:lvl1pPr marL="0" indent="0">
              <a:buNone/>
              <a:defRPr sz="2000" b="0">
                <a:solidFill>
                  <a:srgbClr val="575757"/>
                </a:solidFill>
              </a:defRPr>
            </a:lvl1pPr>
          </a:lstStyle>
          <a:p>
            <a:pPr lvl="0"/>
            <a:r>
              <a:rPr lang="en-US" noProof="0" dirty="0"/>
              <a:t>Click to add subtitle</a:t>
            </a:r>
          </a:p>
        </p:txBody>
      </p:sp>
      <p:sp>
        <p:nvSpPr>
          <p:cNvPr id="10" name="Title Placeholder 1"/>
          <p:cNvSpPr>
            <a:spLocks noGrp="1"/>
          </p:cNvSpPr>
          <p:nvPr>
            <p:ph type="title"/>
          </p:nvPr>
        </p:nvSpPr>
        <p:spPr>
          <a:xfrm>
            <a:off x="469900" y="402587"/>
            <a:ext cx="11252200" cy="334102"/>
          </a:xfrm>
          <a:prstGeom prst="rect">
            <a:avLst/>
          </a:prstGeom>
        </p:spPr>
        <p:txBody>
          <a:bodyPr vert="horz" lIns="0" tIns="0" rIns="0" bIns="0" rtlCol="0" anchor="t" anchorCtr="0">
            <a:noAutofit/>
          </a:bodyPr>
          <a:lstStyle>
            <a:lvl1pPr>
              <a:defRPr sz="2000"/>
            </a:lvl1pPr>
          </a:lstStyle>
          <a:p>
            <a:r>
              <a:rPr lang="en-US" noProof="0" smtClean="0"/>
              <a:t>Click to edit Master title style</a:t>
            </a:r>
            <a:endParaRPr lang="en-US" noProof="0" dirty="0"/>
          </a:p>
        </p:txBody>
      </p:sp>
    </p:spTree>
    <p:extLst>
      <p:ext uri="{BB962C8B-B14F-4D97-AF65-F5344CB8AC3E}">
        <p14:creationId xmlns:p14="http://schemas.microsoft.com/office/powerpoint/2010/main" val="2912430734"/>
      </p:ext>
    </p:extLst>
  </p:cSld>
  <p:clrMapOvr>
    <a:masterClrMapping/>
  </p:clrMapOvr>
  <p:transition>
    <p:fade/>
  </p:transition>
  <p:timing>
    <p:tnLst>
      <p:par>
        <p:cT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preserve="1" userDrawn="1">
  <p:cSld name="4 column icon green">
    <p:bg>
      <p:bgPr>
        <a:solidFill>
          <a:schemeClr val="accent2"/>
        </a:solidFill>
        <a:effectLst/>
      </p:bgPr>
    </p:bg>
    <p:spTree>
      <p:nvGrpSpPr>
        <p:cNvPr id="1" name=""/>
        <p:cNvGrpSpPr/>
        <p:nvPr/>
      </p:nvGrpSpPr>
      <p:grpSpPr>
        <a:xfrm>
          <a:off x="0" y="0"/>
          <a:ext cx="0" cy="0"/>
          <a:chOff x="0" y="0"/>
          <a:chExt cx="0" cy="0"/>
        </a:xfrm>
      </p:grpSpPr>
      <p:sp>
        <p:nvSpPr>
          <p:cNvPr id="4" name="Text Placeholder 8"/>
          <p:cNvSpPr>
            <a:spLocks noGrp="1"/>
          </p:cNvSpPr>
          <p:nvPr>
            <p:ph type="body" sz="quarter" idx="17"/>
          </p:nvPr>
        </p:nvSpPr>
        <p:spPr>
          <a:xfrm>
            <a:off x="469903" y="2556000"/>
            <a:ext cx="2592000" cy="3394800"/>
          </a:xfrm>
        </p:spPr>
        <p:txBody>
          <a:bodyPr/>
          <a:lstStyle>
            <a:lvl1pPr marL="0" indent="0" algn="l">
              <a:buFontTx/>
              <a:buNone/>
              <a:defRPr b="0">
                <a:solidFill>
                  <a:schemeClr val="bg1"/>
                </a:solidFill>
              </a:defRPr>
            </a:lvl1pPr>
            <a:lvl2pPr marL="127000" indent="-127000" algn="l">
              <a:spcAft>
                <a:spcPts val="1333"/>
              </a:spcAft>
              <a:buClrTx/>
              <a:buSzPct val="100000"/>
              <a:buFont typeface="Arial" panose="020B0604020202020204" pitchFamily="34" charset="0"/>
              <a:buChar char="•"/>
              <a:defRPr>
                <a:solidFill>
                  <a:schemeClr val="bg1"/>
                </a:solidFill>
              </a:defRPr>
            </a:lvl2pPr>
            <a:lvl3pPr marL="279400" indent="-127000" algn="l">
              <a:spcAft>
                <a:spcPts val="1333"/>
              </a:spcAft>
              <a:buClrTx/>
              <a:buSzPct val="100000"/>
              <a:buFont typeface="Arial" panose="020B0604020202020204" pitchFamily="34" charset="0"/>
              <a:buChar char="−"/>
              <a:defRPr>
                <a:solidFill>
                  <a:schemeClr val="bg1"/>
                </a:solidFill>
              </a:defRPr>
            </a:lvl3pPr>
            <a:lvl4pPr marL="431800" indent="-127000" algn="l">
              <a:spcAft>
                <a:spcPts val="1333"/>
              </a:spcAft>
              <a:buClrTx/>
              <a:buSzPct val="100000"/>
              <a:buFont typeface="Arial" panose="020B0604020202020204" pitchFamily="34" charset="0"/>
              <a:buChar char="◦"/>
              <a:defRPr>
                <a:solidFill>
                  <a:schemeClr val="bg1"/>
                </a:solidFill>
              </a:defRPr>
            </a:lvl4pPr>
            <a:lvl5pPr marL="584200" indent="-127000" algn="l">
              <a:spcAft>
                <a:spcPts val="1333"/>
              </a:spcAft>
              <a:buClrTx/>
              <a:buSzPct val="100000"/>
              <a:buFont typeface="Arial" panose="020B0604020202020204" pitchFamily="34" charset="0"/>
              <a:buChar char="−"/>
              <a:defRPr baseline="0">
                <a:solidFill>
                  <a:schemeClr val="bg1"/>
                </a:solidFill>
              </a:defRPr>
            </a:lvl5pPr>
            <a:lvl6pPr marL="475188" indent="-235194">
              <a:spcAft>
                <a:spcPts val="1333"/>
              </a:spcAft>
              <a:buFont typeface="Verdana" panose="020B0604030504040204" pitchFamily="34" charset="0"/>
              <a:buChar char="−"/>
              <a:defRPr>
                <a:solidFill>
                  <a:schemeClr val="bg1"/>
                </a:solidFill>
              </a:defRPr>
            </a:lvl6pPr>
            <a:lvl7pPr marL="475188" indent="-235194">
              <a:spcAft>
                <a:spcPts val="1333"/>
              </a:spcAft>
              <a:defRPr>
                <a:solidFill>
                  <a:schemeClr val="bg1"/>
                </a:solidFill>
              </a:defRPr>
            </a:lvl7pPr>
            <a:lvl8pPr marL="475188" indent="-235194">
              <a:spcAft>
                <a:spcPts val="1333"/>
              </a:spcAft>
              <a:defRPr>
                <a:solidFill>
                  <a:schemeClr val="bg1"/>
                </a:solidFill>
              </a:defRPr>
            </a:lvl8pPr>
            <a:lvl9pPr marL="475188" indent="-235194">
              <a:spcAft>
                <a:spcPts val="1333"/>
              </a:spcAft>
              <a:defRPr>
                <a:solidFill>
                  <a:schemeClr val="bg1"/>
                </a:solidFill>
              </a:defRPr>
            </a:lvl9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dirty="0"/>
          </a:p>
        </p:txBody>
      </p:sp>
      <p:sp>
        <p:nvSpPr>
          <p:cNvPr id="5" name="Text Placeholder 8"/>
          <p:cNvSpPr>
            <a:spLocks noGrp="1"/>
          </p:cNvSpPr>
          <p:nvPr>
            <p:ph type="body" sz="quarter" idx="18"/>
          </p:nvPr>
        </p:nvSpPr>
        <p:spPr>
          <a:xfrm>
            <a:off x="9130100" y="2556000"/>
            <a:ext cx="2592000" cy="3394800"/>
          </a:xfrm>
        </p:spPr>
        <p:txBody>
          <a:bodyPr/>
          <a:lstStyle>
            <a:lvl1pPr marL="0" indent="0" algn="l">
              <a:buFontTx/>
              <a:buNone/>
              <a:defRPr b="0">
                <a:solidFill>
                  <a:schemeClr val="bg1"/>
                </a:solidFill>
              </a:defRPr>
            </a:lvl1pPr>
            <a:lvl2pPr marL="127000" indent="-127000" algn="l">
              <a:spcAft>
                <a:spcPts val="1333"/>
              </a:spcAft>
              <a:buClrTx/>
              <a:buSzPct val="100000"/>
              <a:buFont typeface="Arial" panose="020B0604020202020204" pitchFamily="34" charset="0"/>
              <a:buChar char="•"/>
              <a:defRPr>
                <a:solidFill>
                  <a:schemeClr val="bg1"/>
                </a:solidFill>
              </a:defRPr>
            </a:lvl2pPr>
            <a:lvl3pPr marL="279400" indent="-127000" algn="l">
              <a:spcAft>
                <a:spcPts val="1333"/>
              </a:spcAft>
              <a:buClrTx/>
              <a:buSzPct val="100000"/>
              <a:buFont typeface="Arial" panose="020B0604020202020204" pitchFamily="34" charset="0"/>
              <a:buChar char="−"/>
              <a:defRPr>
                <a:solidFill>
                  <a:schemeClr val="bg1"/>
                </a:solidFill>
              </a:defRPr>
            </a:lvl3pPr>
            <a:lvl4pPr marL="431800" indent="-127000" algn="l">
              <a:spcAft>
                <a:spcPts val="1333"/>
              </a:spcAft>
              <a:buClrTx/>
              <a:buSzPct val="100000"/>
              <a:buFont typeface="Arial" panose="020B0604020202020204" pitchFamily="34" charset="0"/>
              <a:buChar char="◦"/>
              <a:defRPr>
                <a:solidFill>
                  <a:schemeClr val="bg1"/>
                </a:solidFill>
              </a:defRPr>
            </a:lvl4pPr>
            <a:lvl5pPr marL="584200" indent="-127000" algn="l">
              <a:spcAft>
                <a:spcPts val="1333"/>
              </a:spcAft>
              <a:buClrTx/>
              <a:buSzPct val="100000"/>
              <a:buFont typeface="Arial" panose="020B0604020202020204" pitchFamily="34" charset="0"/>
              <a:buChar char="−"/>
              <a:defRPr baseline="0">
                <a:solidFill>
                  <a:schemeClr val="bg1"/>
                </a:solidFill>
              </a:defRPr>
            </a:lvl5pPr>
            <a:lvl6pPr marL="475188" indent="-235194">
              <a:spcAft>
                <a:spcPts val="1333"/>
              </a:spcAft>
              <a:buFont typeface="Verdana" panose="020B0604030504040204" pitchFamily="34" charset="0"/>
              <a:buChar char="−"/>
              <a:defRPr>
                <a:solidFill>
                  <a:schemeClr val="bg1"/>
                </a:solidFill>
              </a:defRPr>
            </a:lvl6pPr>
            <a:lvl7pPr marL="475188" indent="-235194">
              <a:spcAft>
                <a:spcPts val="1333"/>
              </a:spcAft>
              <a:defRPr>
                <a:solidFill>
                  <a:schemeClr val="bg1"/>
                </a:solidFill>
              </a:defRPr>
            </a:lvl7pPr>
            <a:lvl8pPr marL="475188" indent="-235194">
              <a:spcAft>
                <a:spcPts val="1333"/>
              </a:spcAft>
              <a:defRPr>
                <a:solidFill>
                  <a:schemeClr val="bg1"/>
                </a:solidFill>
              </a:defRPr>
            </a:lvl8pPr>
            <a:lvl9pPr marL="475188" indent="-235194">
              <a:spcAft>
                <a:spcPts val="1333"/>
              </a:spcAft>
              <a:defRPr>
                <a:solidFill>
                  <a:schemeClr val="bg1"/>
                </a:solidFill>
              </a:defRPr>
            </a:lvl9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dirty="0"/>
          </a:p>
        </p:txBody>
      </p:sp>
      <p:sp>
        <p:nvSpPr>
          <p:cNvPr id="6" name="Text Placeholder 8"/>
          <p:cNvSpPr>
            <a:spLocks noGrp="1"/>
          </p:cNvSpPr>
          <p:nvPr>
            <p:ph type="body" sz="quarter" idx="19"/>
          </p:nvPr>
        </p:nvSpPr>
        <p:spPr>
          <a:xfrm>
            <a:off x="3356635" y="2556000"/>
            <a:ext cx="2592000" cy="3394800"/>
          </a:xfrm>
        </p:spPr>
        <p:txBody>
          <a:bodyPr/>
          <a:lstStyle>
            <a:lvl1pPr marL="0" indent="0" algn="l">
              <a:buFontTx/>
              <a:buNone/>
              <a:defRPr b="0">
                <a:solidFill>
                  <a:schemeClr val="bg1"/>
                </a:solidFill>
              </a:defRPr>
            </a:lvl1pPr>
            <a:lvl2pPr marL="127000" indent="-127000" algn="l">
              <a:spcAft>
                <a:spcPts val="1333"/>
              </a:spcAft>
              <a:buClrTx/>
              <a:buSzPct val="100000"/>
              <a:buFont typeface="Arial" panose="020B0604020202020204" pitchFamily="34" charset="0"/>
              <a:buChar char="•"/>
              <a:defRPr>
                <a:solidFill>
                  <a:schemeClr val="bg1"/>
                </a:solidFill>
              </a:defRPr>
            </a:lvl2pPr>
            <a:lvl3pPr marL="279400" indent="-127000" algn="l">
              <a:spcAft>
                <a:spcPts val="1333"/>
              </a:spcAft>
              <a:buClrTx/>
              <a:buSzPct val="100000"/>
              <a:buFont typeface="Arial" panose="020B0604020202020204" pitchFamily="34" charset="0"/>
              <a:buChar char="−"/>
              <a:defRPr>
                <a:solidFill>
                  <a:schemeClr val="bg1"/>
                </a:solidFill>
              </a:defRPr>
            </a:lvl3pPr>
            <a:lvl4pPr marL="431800" indent="-127000" algn="l">
              <a:spcAft>
                <a:spcPts val="1333"/>
              </a:spcAft>
              <a:buClrTx/>
              <a:buSzPct val="100000"/>
              <a:buFont typeface="Arial" panose="020B0604020202020204" pitchFamily="34" charset="0"/>
              <a:buChar char="◦"/>
              <a:defRPr>
                <a:solidFill>
                  <a:schemeClr val="bg1"/>
                </a:solidFill>
              </a:defRPr>
            </a:lvl4pPr>
            <a:lvl5pPr marL="584200" indent="-127000" algn="l">
              <a:spcAft>
                <a:spcPts val="1333"/>
              </a:spcAft>
              <a:buClrTx/>
              <a:buSzPct val="100000"/>
              <a:buFont typeface="Arial" panose="020B0604020202020204" pitchFamily="34" charset="0"/>
              <a:buChar char="−"/>
              <a:defRPr baseline="0">
                <a:solidFill>
                  <a:schemeClr val="bg1"/>
                </a:solidFill>
              </a:defRPr>
            </a:lvl5pPr>
            <a:lvl6pPr marL="475188" indent="-235194">
              <a:spcAft>
                <a:spcPts val="1333"/>
              </a:spcAft>
              <a:buFont typeface="Verdana" panose="020B0604030504040204" pitchFamily="34" charset="0"/>
              <a:buChar char="−"/>
              <a:defRPr>
                <a:solidFill>
                  <a:schemeClr val="bg1"/>
                </a:solidFill>
              </a:defRPr>
            </a:lvl6pPr>
            <a:lvl7pPr marL="475188" indent="-235194">
              <a:spcAft>
                <a:spcPts val="1333"/>
              </a:spcAft>
              <a:defRPr>
                <a:solidFill>
                  <a:schemeClr val="bg1"/>
                </a:solidFill>
              </a:defRPr>
            </a:lvl7pPr>
            <a:lvl8pPr marL="475188" indent="-235194">
              <a:spcAft>
                <a:spcPts val="1333"/>
              </a:spcAft>
              <a:defRPr>
                <a:solidFill>
                  <a:schemeClr val="bg1"/>
                </a:solidFill>
              </a:defRPr>
            </a:lvl8pPr>
            <a:lvl9pPr marL="475188" indent="-235194">
              <a:spcAft>
                <a:spcPts val="1333"/>
              </a:spcAft>
              <a:defRPr>
                <a:solidFill>
                  <a:schemeClr val="bg1"/>
                </a:solidFill>
              </a:defRPr>
            </a:lvl9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dirty="0"/>
          </a:p>
        </p:txBody>
      </p:sp>
      <p:sp>
        <p:nvSpPr>
          <p:cNvPr id="7" name="Text Placeholder 8"/>
          <p:cNvSpPr>
            <a:spLocks noGrp="1"/>
          </p:cNvSpPr>
          <p:nvPr>
            <p:ph type="body" sz="quarter" idx="20"/>
          </p:nvPr>
        </p:nvSpPr>
        <p:spPr>
          <a:xfrm>
            <a:off x="6243367" y="2556000"/>
            <a:ext cx="2592000" cy="3394800"/>
          </a:xfrm>
        </p:spPr>
        <p:txBody>
          <a:bodyPr/>
          <a:lstStyle>
            <a:lvl1pPr marL="0" indent="0" algn="l">
              <a:buFontTx/>
              <a:buNone/>
              <a:defRPr b="0">
                <a:solidFill>
                  <a:schemeClr val="bg1"/>
                </a:solidFill>
              </a:defRPr>
            </a:lvl1pPr>
            <a:lvl2pPr marL="127000" indent="-127000" algn="l">
              <a:spcAft>
                <a:spcPts val="1333"/>
              </a:spcAft>
              <a:buClrTx/>
              <a:buSzPct val="100000"/>
              <a:buFont typeface="Arial" panose="020B0604020202020204" pitchFamily="34" charset="0"/>
              <a:buChar char="•"/>
              <a:defRPr>
                <a:solidFill>
                  <a:schemeClr val="bg1"/>
                </a:solidFill>
              </a:defRPr>
            </a:lvl2pPr>
            <a:lvl3pPr marL="279400" indent="-127000" algn="l">
              <a:spcAft>
                <a:spcPts val="1333"/>
              </a:spcAft>
              <a:buClrTx/>
              <a:buSzPct val="100000"/>
              <a:buFont typeface="Arial" panose="020B0604020202020204" pitchFamily="34" charset="0"/>
              <a:buChar char="−"/>
              <a:defRPr>
                <a:solidFill>
                  <a:schemeClr val="bg1"/>
                </a:solidFill>
              </a:defRPr>
            </a:lvl3pPr>
            <a:lvl4pPr marL="431800" indent="-127000" algn="l">
              <a:spcAft>
                <a:spcPts val="1333"/>
              </a:spcAft>
              <a:buClrTx/>
              <a:buSzPct val="100000"/>
              <a:buFont typeface="Arial" panose="020B0604020202020204" pitchFamily="34" charset="0"/>
              <a:buChar char="◦"/>
              <a:defRPr>
                <a:solidFill>
                  <a:schemeClr val="bg1"/>
                </a:solidFill>
              </a:defRPr>
            </a:lvl4pPr>
            <a:lvl5pPr marL="584200" indent="-127000" algn="l">
              <a:spcAft>
                <a:spcPts val="1333"/>
              </a:spcAft>
              <a:buClrTx/>
              <a:buSzPct val="100000"/>
              <a:buFont typeface="Arial" panose="020B0604020202020204" pitchFamily="34" charset="0"/>
              <a:buChar char="−"/>
              <a:defRPr baseline="0">
                <a:solidFill>
                  <a:schemeClr val="bg1"/>
                </a:solidFill>
              </a:defRPr>
            </a:lvl5pPr>
            <a:lvl6pPr marL="475188" indent="-235194">
              <a:spcAft>
                <a:spcPts val="1333"/>
              </a:spcAft>
              <a:buFont typeface="Verdana" panose="020B0604030504040204" pitchFamily="34" charset="0"/>
              <a:buChar char="−"/>
              <a:defRPr>
                <a:solidFill>
                  <a:schemeClr val="bg1"/>
                </a:solidFill>
              </a:defRPr>
            </a:lvl6pPr>
            <a:lvl7pPr marL="475188" indent="-235194">
              <a:spcAft>
                <a:spcPts val="1333"/>
              </a:spcAft>
              <a:defRPr>
                <a:solidFill>
                  <a:schemeClr val="bg1"/>
                </a:solidFill>
              </a:defRPr>
            </a:lvl7pPr>
            <a:lvl8pPr marL="475188" indent="-235194">
              <a:spcAft>
                <a:spcPts val="1333"/>
              </a:spcAft>
              <a:defRPr>
                <a:solidFill>
                  <a:schemeClr val="bg1"/>
                </a:solidFill>
              </a:defRPr>
            </a:lvl8pPr>
            <a:lvl9pPr marL="475188" indent="-235194">
              <a:spcAft>
                <a:spcPts val="1333"/>
              </a:spcAft>
              <a:defRPr>
                <a:solidFill>
                  <a:schemeClr val="bg1"/>
                </a:solidFill>
              </a:defRPr>
            </a:lvl9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dirty="0"/>
          </a:p>
        </p:txBody>
      </p:sp>
      <p:sp>
        <p:nvSpPr>
          <p:cNvPr id="13" name="CaseCode"/>
          <p:cNvSpPr txBox="1"/>
          <p:nvPr userDrawn="1"/>
        </p:nvSpPr>
        <p:spPr>
          <a:xfrm>
            <a:off x="6336000" y="6476999"/>
            <a:ext cx="4896560" cy="200055"/>
          </a:xfrm>
          <a:prstGeom prst="rect">
            <a:avLst/>
          </a:prstGeom>
          <a:noFill/>
        </p:spPr>
        <p:txBody>
          <a:bodyPr wrap="square" lIns="0" tIns="0" rIns="0" bIns="0" rtlCol="0">
            <a:spAutoFit/>
          </a:bodyPr>
          <a:lstStyle/>
          <a:p>
            <a:pPr marL="0" indent="0" algn="r">
              <a:spcBef>
                <a:spcPts val="0"/>
              </a:spcBef>
              <a:buSzPct val="100000"/>
              <a:buFont typeface="Arial"/>
              <a:buNone/>
            </a:pPr>
            <a:r>
              <a:rPr lang="en-US" sz="650" noProof="0" dirty="0">
                <a:solidFill>
                  <a:schemeClr val="bg1"/>
                </a:solidFill>
              </a:rPr>
              <a:t>Presentation title</a:t>
            </a:r>
            <a:br>
              <a:rPr lang="en-US" sz="650" noProof="0" dirty="0">
                <a:solidFill>
                  <a:schemeClr val="bg1"/>
                </a:solidFill>
              </a:rPr>
            </a:br>
            <a:r>
              <a:rPr lang="en-US" sz="650" noProof="0" dirty="0">
                <a:solidFill>
                  <a:schemeClr val="bg1"/>
                </a:solidFill>
              </a:rPr>
              <a:t>[To edit, click View &gt; Slide Master &gt; </a:t>
            </a:r>
            <a:r>
              <a:rPr lang="en-US" sz="650" noProof="0" dirty="0" smtClean="0">
                <a:solidFill>
                  <a:schemeClr val="bg1"/>
                </a:solidFill>
              </a:rPr>
              <a:t>Slide master1]</a:t>
            </a:r>
            <a:endParaRPr lang="en-US" sz="650" noProof="0" dirty="0">
              <a:solidFill>
                <a:schemeClr val="bg1"/>
              </a:solidFill>
            </a:endParaRPr>
          </a:p>
        </p:txBody>
      </p:sp>
      <p:sp>
        <p:nvSpPr>
          <p:cNvPr id="14" name="Copyright"/>
          <p:cNvSpPr txBox="1"/>
          <p:nvPr userDrawn="1"/>
        </p:nvSpPr>
        <p:spPr>
          <a:xfrm>
            <a:off x="469900" y="6477000"/>
            <a:ext cx="5355167" cy="100027"/>
          </a:xfrm>
          <a:prstGeom prst="rect">
            <a:avLst/>
          </a:prstGeom>
          <a:noFill/>
        </p:spPr>
        <p:txBody>
          <a:bodyPr wrap="square" lIns="0" tIns="0" rIns="0" bIns="0" rtlCol="0">
            <a:spAutoFit/>
          </a:bodyPr>
          <a:lstStyle/>
          <a:p>
            <a:pPr marL="0" indent="0">
              <a:spcBef>
                <a:spcPts val="800"/>
              </a:spcBef>
              <a:buSzPct val="100000"/>
              <a:buFont typeface="Arial"/>
              <a:buNone/>
            </a:pPr>
            <a:r>
              <a:rPr lang="en-US" sz="650" noProof="0" dirty="0" smtClean="0">
                <a:solidFill>
                  <a:schemeClr val="bg1"/>
                </a:solidFill>
              </a:rPr>
              <a:t>Copyright © 2016 Deloitte Development LLC. All rights reserved.</a:t>
            </a:r>
            <a:endParaRPr lang="en-US" sz="650" noProof="0" dirty="0">
              <a:solidFill>
                <a:schemeClr val="bg1"/>
              </a:solidFill>
            </a:endParaRPr>
          </a:p>
        </p:txBody>
      </p:sp>
      <p:sp>
        <p:nvSpPr>
          <p:cNvPr id="15" name="TextBox 14"/>
          <p:cNvSpPr txBox="1"/>
          <p:nvPr userDrawn="1"/>
        </p:nvSpPr>
        <p:spPr>
          <a:xfrm>
            <a:off x="11382378" y="6477001"/>
            <a:ext cx="307975" cy="100027"/>
          </a:xfrm>
          <a:prstGeom prst="rect">
            <a:avLst/>
          </a:prstGeom>
          <a:noFill/>
        </p:spPr>
        <p:txBody>
          <a:bodyPr wrap="square" lIns="0" tIns="0" rIns="0" bIns="0" rtlCol="0">
            <a:spAutoFit/>
          </a:bodyPr>
          <a:lstStyle/>
          <a:p>
            <a:pPr marL="0" indent="0" algn="r">
              <a:spcBef>
                <a:spcPts val="800"/>
              </a:spcBef>
              <a:buSzPct val="100000"/>
              <a:buFont typeface="Arial"/>
              <a:buNone/>
            </a:pPr>
            <a:fld id="{C58DF478-B544-4ED8-9ED4-6A2648E2D233}" type="slidenum">
              <a:rPr lang="en-US" sz="650" noProof="0" smtClean="0">
                <a:solidFill>
                  <a:schemeClr val="bg1"/>
                </a:solidFill>
              </a:rPr>
              <a:pPr marL="0" indent="0" algn="r">
                <a:spcBef>
                  <a:spcPts val="800"/>
                </a:spcBef>
                <a:buSzPct val="100000"/>
                <a:buFont typeface="Arial"/>
                <a:buNone/>
              </a:pPr>
              <a:t>‹#›</a:t>
            </a:fld>
            <a:endParaRPr lang="en-US" sz="650" noProof="0" dirty="0">
              <a:solidFill>
                <a:schemeClr val="bg1"/>
              </a:solidFill>
            </a:endParaRPr>
          </a:p>
        </p:txBody>
      </p:sp>
      <p:sp>
        <p:nvSpPr>
          <p:cNvPr id="16" name="Text Placeholder 8"/>
          <p:cNvSpPr>
            <a:spLocks noGrp="1"/>
          </p:cNvSpPr>
          <p:nvPr>
            <p:ph type="body" sz="quarter" idx="13" hasCustomPrompt="1"/>
          </p:nvPr>
        </p:nvSpPr>
        <p:spPr>
          <a:xfrm>
            <a:off x="469900" y="736688"/>
            <a:ext cx="11252200" cy="757255"/>
          </a:xfrm>
          <a:prstGeom prst="rect">
            <a:avLst/>
          </a:prstGeom>
        </p:spPr>
        <p:txBody>
          <a:bodyPr lIns="0" tIns="0" rIns="0" bIns="0">
            <a:noAutofit/>
          </a:bodyPr>
          <a:lstStyle>
            <a:lvl1pPr marL="0" indent="0">
              <a:buNone/>
              <a:defRPr sz="2000" b="0">
                <a:solidFill>
                  <a:schemeClr val="bg1"/>
                </a:solidFill>
              </a:defRPr>
            </a:lvl1pPr>
          </a:lstStyle>
          <a:p>
            <a:pPr lvl="0"/>
            <a:r>
              <a:rPr lang="en-US" noProof="0" dirty="0"/>
              <a:t>Click to add subtitle</a:t>
            </a:r>
          </a:p>
        </p:txBody>
      </p:sp>
      <p:sp>
        <p:nvSpPr>
          <p:cNvPr id="17" name="Title Placeholder 1"/>
          <p:cNvSpPr>
            <a:spLocks noGrp="1"/>
          </p:cNvSpPr>
          <p:nvPr>
            <p:ph type="title"/>
          </p:nvPr>
        </p:nvSpPr>
        <p:spPr>
          <a:xfrm>
            <a:off x="469900" y="402587"/>
            <a:ext cx="11252200" cy="334102"/>
          </a:xfrm>
          <a:prstGeom prst="rect">
            <a:avLst/>
          </a:prstGeom>
        </p:spPr>
        <p:txBody>
          <a:bodyPr vert="horz" lIns="0" tIns="0" rIns="0" bIns="0" rtlCol="0" anchor="t" anchorCtr="0">
            <a:noAutofit/>
          </a:bodyPr>
          <a:lstStyle>
            <a:lvl1pPr>
              <a:defRPr sz="2000">
                <a:solidFill>
                  <a:schemeClr val="bg1"/>
                </a:solidFill>
              </a:defRPr>
            </a:lvl1pPr>
          </a:lstStyle>
          <a:p>
            <a:r>
              <a:rPr lang="en-US" noProof="0" smtClean="0"/>
              <a:t>Click to edit Master title style</a:t>
            </a:r>
            <a:endParaRPr lang="en-US" noProof="0" dirty="0"/>
          </a:p>
        </p:txBody>
      </p:sp>
    </p:spTree>
    <p:extLst>
      <p:ext uri="{BB962C8B-B14F-4D97-AF65-F5344CB8AC3E}">
        <p14:creationId xmlns:p14="http://schemas.microsoft.com/office/powerpoint/2010/main" val="4044370876"/>
      </p:ext>
    </p:extLst>
  </p:cSld>
  <p:clrMapOvr>
    <a:masterClrMapping/>
  </p:clrMapOvr>
  <p:transition>
    <p:fade/>
  </p:transition>
  <p:timing>
    <p:tnLst>
      <p:par>
        <p:cTn id="1" dur="indefinite" restart="never" nodeType="tmRoot"/>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le, subtitle, 1 column text with charts">
    <p:spTree>
      <p:nvGrpSpPr>
        <p:cNvPr id="1" name=""/>
        <p:cNvGrpSpPr/>
        <p:nvPr/>
      </p:nvGrpSpPr>
      <p:grpSpPr>
        <a:xfrm>
          <a:off x="0" y="0"/>
          <a:ext cx="0" cy="0"/>
          <a:chOff x="0" y="0"/>
          <a:chExt cx="0" cy="0"/>
        </a:xfrm>
      </p:grpSpPr>
      <p:sp>
        <p:nvSpPr>
          <p:cNvPr id="10" name="Text Placeholder 18"/>
          <p:cNvSpPr>
            <a:spLocks noGrp="1"/>
          </p:cNvSpPr>
          <p:nvPr>
            <p:ph idx="1"/>
          </p:nvPr>
        </p:nvSpPr>
        <p:spPr>
          <a:xfrm>
            <a:off x="467783" y="1665817"/>
            <a:ext cx="5537730" cy="4633383"/>
          </a:xfrm>
          <a:prstGeom prst="rect">
            <a:avLst/>
          </a:prstGeom>
        </p:spPr>
        <p:txBody>
          <a:bodyPr vert="horz" lIns="0" tIns="0" rIns="0" bIns="0" rtlCol="0">
            <a:no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dirty="0"/>
          </a:p>
        </p:txBody>
      </p:sp>
      <p:sp>
        <p:nvSpPr>
          <p:cNvPr id="5" name="Text Placeholder 8"/>
          <p:cNvSpPr>
            <a:spLocks noGrp="1"/>
          </p:cNvSpPr>
          <p:nvPr>
            <p:ph type="body" sz="quarter" idx="13" hasCustomPrompt="1"/>
          </p:nvPr>
        </p:nvSpPr>
        <p:spPr>
          <a:xfrm>
            <a:off x="469900" y="736688"/>
            <a:ext cx="11252200" cy="757255"/>
          </a:xfrm>
          <a:prstGeom prst="rect">
            <a:avLst/>
          </a:prstGeom>
        </p:spPr>
        <p:txBody>
          <a:bodyPr lIns="0" tIns="0" rIns="0" bIns="0">
            <a:noAutofit/>
          </a:bodyPr>
          <a:lstStyle>
            <a:lvl1pPr marL="0" indent="0">
              <a:buNone/>
              <a:defRPr sz="2000" b="0">
                <a:solidFill>
                  <a:srgbClr val="575757"/>
                </a:solidFill>
              </a:defRPr>
            </a:lvl1pPr>
          </a:lstStyle>
          <a:p>
            <a:pPr lvl="0"/>
            <a:r>
              <a:rPr lang="en-US" noProof="0" dirty="0"/>
              <a:t>Click to add subtitle</a:t>
            </a:r>
          </a:p>
        </p:txBody>
      </p:sp>
      <p:sp>
        <p:nvSpPr>
          <p:cNvPr id="6" name="Title Placeholder 1"/>
          <p:cNvSpPr>
            <a:spLocks noGrp="1"/>
          </p:cNvSpPr>
          <p:nvPr>
            <p:ph type="title"/>
          </p:nvPr>
        </p:nvSpPr>
        <p:spPr>
          <a:xfrm>
            <a:off x="469900" y="402587"/>
            <a:ext cx="11252200" cy="334102"/>
          </a:xfrm>
          <a:prstGeom prst="rect">
            <a:avLst/>
          </a:prstGeom>
        </p:spPr>
        <p:txBody>
          <a:bodyPr vert="horz" lIns="0" tIns="0" rIns="0" bIns="0" rtlCol="0" anchor="t" anchorCtr="0">
            <a:noAutofit/>
          </a:bodyPr>
          <a:lstStyle>
            <a:lvl1pPr>
              <a:defRPr sz="2000"/>
            </a:lvl1pPr>
          </a:lstStyle>
          <a:p>
            <a:r>
              <a:rPr lang="en-US" noProof="0" smtClean="0"/>
              <a:t>Click to edit Master title style</a:t>
            </a:r>
            <a:endParaRPr lang="en-US" noProof="0" dirty="0"/>
          </a:p>
        </p:txBody>
      </p:sp>
    </p:spTree>
    <p:extLst>
      <p:ext uri="{BB962C8B-B14F-4D97-AF65-F5344CB8AC3E}">
        <p14:creationId xmlns:p14="http://schemas.microsoft.com/office/powerpoint/2010/main" val="4167089491"/>
      </p:ext>
    </p:extLst>
  </p:cSld>
  <p:clrMapOvr>
    <a:masterClrMapping/>
  </p:clrMapOvr>
  <p:transition>
    <p:fade/>
  </p:transition>
  <p:timing>
    <p:tnLst>
      <p:par>
        <p:cT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4" name="Title Placeholder 1"/>
          <p:cNvSpPr>
            <a:spLocks noGrp="1"/>
          </p:cNvSpPr>
          <p:nvPr>
            <p:ph type="title"/>
          </p:nvPr>
        </p:nvSpPr>
        <p:spPr>
          <a:xfrm>
            <a:off x="469900" y="402586"/>
            <a:ext cx="11252200" cy="698501"/>
          </a:xfrm>
          <a:prstGeom prst="rect">
            <a:avLst/>
          </a:prstGeom>
        </p:spPr>
        <p:txBody>
          <a:bodyPr vert="horz" lIns="0" tIns="0" rIns="0" bIns="0" rtlCol="0" anchor="t" anchorCtr="0">
            <a:noAutofit/>
          </a:bodyPr>
          <a:lstStyle>
            <a:lvl1pPr>
              <a:defRPr sz="2000"/>
            </a:lvl1pPr>
          </a:lstStyle>
          <a:p>
            <a:r>
              <a:rPr lang="en-US" noProof="0" smtClean="0"/>
              <a:t>Click to edit Master title style</a:t>
            </a:r>
            <a:endParaRPr lang="en-US" noProof="0" dirty="0"/>
          </a:p>
        </p:txBody>
      </p:sp>
    </p:spTree>
    <p:extLst>
      <p:ext uri="{BB962C8B-B14F-4D97-AF65-F5344CB8AC3E}">
        <p14:creationId xmlns:p14="http://schemas.microsoft.com/office/powerpoint/2010/main" val="3242278702"/>
      </p:ext>
    </p:extLst>
  </p:cSld>
  <p:clrMapOvr>
    <a:masterClrMapping/>
  </p:clrMapOvr>
  <p:transition>
    <p:fad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itle Slide - Circle White">
    <p:bg bwMode="gray">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gray">
          <a:xfrm>
            <a:off x="4212000" y="1530000"/>
            <a:ext cx="3780000" cy="3780000"/>
          </a:xfrm>
          <a:prstGeom prst="ellipse">
            <a:avLst/>
          </a:prstGeom>
          <a:ln w="25400">
            <a:solidFill>
              <a:schemeClr val="accent1"/>
            </a:solidFill>
          </a:ln>
        </p:spPr>
        <p:txBody>
          <a:bodyPr lIns="108000" tIns="108000" rIns="108000" bIns="108000" anchor="ctr" anchorCtr="0">
            <a:normAutofit/>
          </a:bodyPr>
          <a:lstStyle>
            <a:lvl1pPr algn="ctr">
              <a:lnSpc>
                <a:spcPts val="3800"/>
              </a:lnSpc>
              <a:defRPr sz="3200" b="0">
                <a:solidFill>
                  <a:schemeClr val="tx1"/>
                </a:solidFill>
                <a:latin typeface="+mj-lt"/>
                <a:ea typeface="Open Sans" panose="020B0606030504020204" pitchFamily="34" charset="0"/>
                <a:cs typeface="Open Sans" panose="020B0606030504020204" pitchFamily="34" charset="0"/>
              </a:defRPr>
            </a:lvl1pPr>
          </a:lstStyle>
          <a:p>
            <a:r>
              <a:rPr lang="en-US" noProof="0" smtClean="0"/>
              <a:t>Click to edit Master title style</a:t>
            </a:r>
            <a:endParaRPr lang="en-US" noProof="0" dirty="0"/>
          </a:p>
        </p:txBody>
      </p:sp>
      <p:sp>
        <p:nvSpPr>
          <p:cNvPr id="3" name="Subtitle 2"/>
          <p:cNvSpPr>
            <a:spLocks noGrp="1"/>
          </p:cNvSpPr>
          <p:nvPr>
            <p:ph type="subTitle" idx="1"/>
          </p:nvPr>
        </p:nvSpPr>
        <p:spPr bwMode="gray">
          <a:xfrm>
            <a:off x="475327" y="5845180"/>
            <a:ext cx="5594348" cy="505645"/>
          </a:xfrm>
          <a:prstGeom prst="rect">
            <a:avLst/>
          </a:prstGeom>
        </p:spPr>
        <p:txBody>
          <a:bodyPr lIns="0" tIns="0" rIns="0" bIns="0" anchor="b" anchorCtr="0">
            <a:noAutofit/>
          </a:bodyPr>
          <a:lstStyle>
            <a:lvl1pPr marL="0" indent="0" algn="l">
              <a:lnSpc>
                <a:spcPct val="100000"/>
              </a:lnSpc>
              <a:spcAft>
                <a:spcPts val="0"/>
              </a:spcAft>
              <a:buNone/>
              <a:defRPr sz="1600">
                <a:solidFill>
                  <a:schemeClr val="tx1"/>
                </a:solidFill>
              </a:defRPr>
            </a:lvl1pPr>
            <a:lvl2pPr marL="609585" indent="0" algn="ctr">
              <a:buNone/>
              <a:defRPr sz="2667"/>
            </a:lvl2pPr>
            <a:lvl3pPr marL="1219170" indent="0" algn="ctr">
              <a:buNone/>
              <a:defRPr sz="2400"/>
            </a:lvl3pPr>
            <a:lvl4pPr marL="1828754" indent="0" algn="ctr">
              <a:buNone/>
              <a:defRPr sz="2133"/>
            </a:lvl4pPr>
            <a:lvl5pPr marL="2438339" indent="0" algn="ctr">
              <a:buNone/>
              <a:defRPr sz="2133"/>
            </a:lvl5pPr>
            <a:lvl6pPr marL="3047924" indent="0" algn="ctr">
              <a:buNone/>
              <a:defRPr sz="2133"/>
            </a:lvl6pPr>
            <a:lvl7pPr marL="3657509" indent="0" algn="ctr">
              <a:buNone/>
              <a:defRPr sz="2133"/>
            </a:lvl7pPr>
            <a:lvl8pPr marL="4267093" indent="0" algn="ctr">
              <a:buNone/>
              <a:defRPr sz="2133"/>
            </a:lvl8pPr>
            <a:lvl9pPr marL="4876678" indent="0" algn="ctr">
              <a:buNone/>
              <a:defRPr sz="2133"/>
            </a:lvl9pPr>
          </a:lstStyle>
          <a:p>
            <a:r>
              <a:rPr lang="en-US" noProof="0" smtClean="0"/>
              <a:t>Click to edit Master subtitle style</a:t>
            </a:r>
            <a:endParaRPr lang="en-US" noProof="0" dirty="0"/>
          </a:p>
        </p:txBody>
      </p:sp>
      <p:sp>
        <p:nvSpPr>
          <p:cNvPr id="5" name="Text Placeholder 4"/>
          <p:cNvSpPr>
            <a:spLocks noGrp="1"/>
          </p:cNvSpPr>
          <p:nvPr>
            <p:ph type="body" sz="quarter" idx="10"/>
          </p:nvPr>
        </p:nvSpPr>
        <p:spPr>
          <a:xfrm>
            <a:off x="475325" y="6362699"/>
            <a:ext cx="5594349" cy="298451"/>
          </a:xfrm>
          <a:prstGeom prst="rect">
            <a:avLst/>
          </a:prstGeom>
        </p:spPr>
        <p:txBody>
          <a:bodyPr>
            <a:noAutofit/>
          </a:bodyPr>
          <a:lstStyle>
            <a:lvl1pPr>
              <a:spcAft>
                <a:spcPts val="0"/>
              </a:spcAft>
              <a:defRPr sz="1050">
                <a:solidFill>
                  <a:schemeClr val="tx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noProof="0" smtClean="0"/>
              <a:t>Click to edit Master text styles</a:t>
            </a:r>
          </a:p>
        </p:txBody>
      </p:sp>
      <p:grpSp>
        <p:nvGrpSpPr>
          <p:cNvPr id="16" name="Group 15"/>
          <p:cNvGrpSpPr>
            <a:grpSpLocks noChangeAspect="1"/>
          </p:cNvGrpSpPr>
          <p:nvPr userDrawn="1"/>
        </p:nvGrpSpPr>
        <p:grpSpPr>
          <a:xfrm>
            <a:off x="475325" y="457200"/>
            <a:ext cx="1998000" cy="374400"/>
            <a:chOff x="398463" y="404813"/>
            <a:chExt cx="1627187" cy="307976"/>
          </a:xfrm>
          <a:solidFill>
            <a:schemeClr val="tx1"/>
          </a:solidFill>
        </p:grpSpPr>
        <p:sp>
          <p:nvSpPr>
            <p:cNvPr id="17" name="Oval 5"/>
            <p:cNvSpPr>
              <a:spLocks noChangeArrowheads="1"/>
            </p:cNvSpPr>
            <p:nvPr userDrawn="1"/>
          </p:nvSpPr>
          <p:spPr bwMode="auto">
            <a:xfrm>
              <a:off x="1938338" y="625476"/>
              <a:ext cx="87312" cy="87313"/>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600" dirty="0">
                <a:solidFill>
                  <a:schemeClr val="bg1"/>
                </a:solidFill>
              </a:endParaRPr>
            </a:p>
          </p:txBody>
        </p:sp>
        <p:sp>
          <p:nvSpPr>
            <p:cNvPr id="18" name="Freeform 6"/>
            <p:cNvSpPr>
              <a:spLocks noEditPoints="1"/>
            </p:cNvSpPr>
            <p:nvPr userDrawn="1"/>
          </p:nvSpPr>
          <p:spPr bwMode="auto">
            <a:xfrm>
              <a:off x="398463" y="406401"/>
              <a:ext cx="247650" cy="301625"/>
            </a:xfrm>
            <a:custGeom>
              <a:avLst/>
              <a:gdLst>
                <a:gd name="T0" fmla="*/ 287 w 287"/>
                <a:gd name="T1" fmla="*/ 166 h 347"/>
                <a:gd name="T2" fmla="*/ 240 w 287"/>
                <a:gd name="T3" fmla="*/ 300 h 347"/>
                <a:gd name="T4" fmla="*/ 109 w 287"/>
                <a:gd name="T5" fmla="*/ 347 h 347"/>
                <a:gd name="T6" fmla="*/ 0 w 287"/>
                <a:gd name="T7" fmla="*/ 347 h 347"/>
                <a:gd name="T8" fmla="*/ 0 w 287"/>
                <a:gd name="T9" fmla="*/ 0 h 347"/>
                <a:gd name="T10" fmla="*/ 117 w 287"/>
                <a:gd name="T11" fmla="*/ 0 h 347"/>
                <a:gd name="T12" fmla="*/ 243 w 287"/>
                <a:gd name="T13" fmla="*/ 43 h 347"/>
                <a:gd name="T14" fmla="*/ 287 w 287"/>
                <a:gd name="T15" fmla="*/ 166 h 347"/>
                <a:gd name="T16" fmla="*/ 192 w 287"/>
                <a:gd name="T17" fmla="*/ 170 h 347"/>
                <a:gd name="T18" fmla="*/ 174 w 287"/>
                <a:gd name="T19" fmla="*/ 99 h 347"/>
                <a:gd name="T20" fmla="*/ 118 w 287"/>
                <a:gd name="T21" fmla="*/ 76 h 347"/>
                <a:gd name="T22" fmla="*/ 91 w 287"/>
                <a:gd name="T23" fmla="*/ 76 h 347"/>
                <a:gd name="T24" fmla="*/ 91 w 287"/>
                <a:gd name="T25" fmla="*/ 270 h 347"/>
                <a:gd name="T26" fmla="*/ 111 w 287"/>
                <a:gd name="T27" fmla="*/ 270 h 347"/>
                <a:gd name="T28" fmla="*/ 173 w 287"/>
                <a:gd name="T29" fmla="*/ 245 h 347"/>
                <a:gd name="T30" fmla="*/ 192 w 287"/>
                <a:gd name="T31" fmla="*/ 170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7" h="347">
                  <a:moveTo>
                    <a:pt x="287" y="166"/>
                  </a:moveTo>
                  <a:cubicBezTo>
                    <a:pt x="287" y="224"/>
                    <a:pt x="271" y="269"/>
                    <a:pt x="240" y="300"/>
                  </a:cubicBezTo>
                  <a:cubicBezTo>
                    <a:pt x="209" y="331"/>
                    <a:pt x="165" y="347"/>
                    <a:pt x="109" y="347"/>
                  </a:cubicBezTo>
                  <a:cubicBezTo>
                    <a:pt x="0" y="347"/>
                    <a:pt x="0" y="347"/>
                    <a:pt x="0" y="347"/>
                  </a:cubicBezTo>
                  <a:cubicBezTo>
                    <a:pt x="0" y="0"/>
                    <a:pt x="0" y="0"/>
                    <a:pt x="0" y="0"/>
                  </a:cubicBezTo>
                  <a:cubicBezTo>
                    <a:pt x="117" y="0"/>
                    <a:pt x="117" y="0"/>
                    <a:pt x="117" y="0"/>
                  </a:cubicBezTo>
                  <a:cubicBezTo>
                    <a:pt x="171" y="0"/>
                    <a:pt x="213" y="15"/>
                    <a:pt x="243" y="43"/>
                  </a:cubicBezTo>
                  <a:cubicBezTo>
                    <a:pt x="272" y="72"/>
                    <a:pt x="287" y="113"/>
                    <a:pt x="287" y="166"/>
                  </a:cubicBezTo>
                  <a:moveTo>
                    <a:pt x="192" y="170"/>
                  </a:moveTo>
                  <a:cubicBezTo>
                    <a:pt x="192" y="138"/>
                    <a:pt x="186" y="114"/>
                    <a:pt x="174" y="99"/>
                  </a:cubicBezTo>
                  <a:cubicBezTo>
                    <a:pt x="161" y="84"/>
                    <a:pt x="143" y="76"/>
                    <a:pt x="118" y="76"/>
                  </a:cubicBezTo>
                  <a:cubicBezTo>
                    <a:pt x="91" y="76"/>
                    <a:pt x="91" y="76"/>
                    <a:pt x="91" y="76"/>
                  </a:cubicBezTo>
                  <a:cubicBezTo>
                    <a:pt x="91" y="270"/>
                    <a:pt x="91" y="270"/>
                    <a:pt x="91" y="270"/>
                  </a:cubicBezTo>
                  <a:cubicBezTo>
                    <a:pt x="111" y="270"/>
                    <a:pt x="111" y="270"/>
                    <a:pt x="111" y="270"/>
                  </a:cubicBezTo>
                  <a:cubicBezTo>
                    <a:pt x="139" y="270"/>
                    <a:pt x="160" y="262"/>
                    <a:pt x="173" y="245"/>
                  </a:cubicBezTo>
                  <a:cubicBezTo>
                    <a:pt x="186" y="229"/>
                    <a:pt x="192" y="204"/>
                    <a:pt x="192" y="17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600" dirty="0">
                <a:solidFill>
                  <a:schemeClr val="bg1"/>
                </a:solidFill>
              </a:endParaRPr>
            </a:p>
          </p:txBody>
        </p:sp>
        <p:sp>
          <p:nvSpPr>
            <p:cNvPr id="30" name="Rectangle 7"/>
            <p:cNvSpPr>
              <a:spLocks noChangeArrowheads="1"/>
            </p:cNvSpPr>
            <p:nvPr userDrawn="1"/>
          </p:nvSpPr>
          <p:spPr bwMode="auto">
            <a:xfrm>
              <a:off x="906463" y="404813"/>
              <a:ext cx="74612" cy="3032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sz="2600" dirty="0">
                <a:solidFill>
                  <a:schemeClr val="bg1"/>
                </a:solidFill>
              </a:endParaRPr>
            </a:p>
          </p:txBody>
        </p:sp>
        <p:sp>
          <p:nvSpPr>
            <p:cNvPr id="31" name="Freeform 8"/>
            <p:cNvSpPr>
              <a:spLocks noEditPoints="1"/>
            </p:cNvSpPr>
            <p:nvPr userDrawn="1"/>
          </p:nvSpPr>
          <p:spPr bwMode="auto">
            <a:xfrm>
              <a:off x="1011238" y="479426"/>
              <a:ext cx="215900" cy="231775"/>
            </a:xfrm>
            <a:custGeom>
              <a:avLst/>
              <a:gdLst>
                <a:gd name="T0" fmla="*/ 252 w 252"/>
                <a:gd name="T1" fmla="*/ 133 h 267"/>
                <a:gd name="T2" fmla="*/ 218 w 252"/>
                <a:gd name="T3" fmla="*/ 232 h 267"/>
                <a:gd name="T4" fmla="*/ 125 w 252"/>
                <a:gd name="T5" fmla="*/ 267 h 267"/>
                <a:gd name="T6" fmla="*/ 34 w 252"/>
                <a:gd name="T7" fmla="*/ 231 h 267"/>
                <a:gd name="T8" fmla="*/ 0 w 252"/>
                <a:gd name="T9" fmla="*/ 133 h 267"/>
                <a:gd name="T10" fmla="*/ 33 w 252"/>
                <a:gd name="T11" fmla="*/ 35 h 267"/>
                <a:gd name="T12" fmla="*/ 127 w 252"/>
                <a:gd name="T13" fmla="*/ 0 h 267"/>
                <a:gd name="T14" fmla="*/ 192 w 252"/>
                <a:gd name="T15" fmla="*/ 16 h 267"/>
                <a:gd name="T16" fmla="*/ 236 w 252"/>
                <a:gd name="T17" fmla="*/ 63 h 267"/>
                <a:gd name="T18" fmla="*/ 252 w 252"/>
                <a:gd name="T19" fmla="*/ 133 h 267"/>
                <a:gd name="T20" fmla="*/ 88 w 252"/>
                <a:gd name="T21" fmla="*/ 133 h 267"/>
                <a:gd name="T22" fmla="*/ 97 w 252"/>
                <a:gd name="T23" fmla="*/ 184 h 267"/>
                <a:gd name="T24" fmla="*/ 126 w 252"/>
                <a:gd name="T25" fmla="*/ 201 h 267"/>
                <a:gd name="T26" fmla="*/ 155 w 252"/>
                <a:gd name="T27" fmla="*/ 184 h 267"/>
                <a:gd name="T28" fmla="*/ 163 w 252"/>
                <a:gd name="T29" fmla="*/ 133 h 267"/>
                <a:gd name="T30" fmla="*/ 155 w 252"/>
                <a:gd name="T31" fmla="*/ 83 h 267"/>
                <a:gd name="T32" fmla="*/ 126 w 252"/>
                <a:gd name="T33" fmla="*/ 66 h 267"/>
                <a:gd name="T34" fmla="*/ 97 w 252"/>
                <a:gd name="T35" fmla="*/ 83 h 267"/>
                <a:gd name="T36" fmla="*/ 88 w 252"/>
                <a:gd name="T37" fmla="*/ 133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52" h="267">
                  <a:moveTo>
                    <a:pt x="252" y="133"/>
                  </a:moveTo>
                  <a:cubicBezTo>
                    <a:pt x="252" y="175"/>
                    <a:pt x="241" y="208"/>
                    <a:pt x="218" y="232"/>
                  </a:cubicBezTo>
                  <a:cubicBezTo>
                    <a:pt x="196" y="256"/>
                    <a:pt x="165" y="267"/>
                    <a:pt x="125" y="267"/>
                  </a:cubicBezTo>
                  <a:cubicBezTo>
                    <a:pt x="87" y="267"/>
                    <a:pt x="56" y="255"/>
                    <a:pt x="34" y="231"/>
                  </a:cubicBezTo>
                  <a:cubicBezTo>
                    <a:pt x="11" y="207"/>
                    <a:pt x="0" y="174"/>
                    <a:pt x="0" y="133"/>
                  </a:cubicBezTo>
                  <a:cubicBezTo>
                    <a:pt x="0" y="91"/>
                    <a:pt x="11" y="58"/>
                    <a:pt x="33" y="35"/>
                  </a:cubicBezTo>
                  <a:cubicBezTo>
                    <a:pt x="55" y="12"/>
                    <a:pt x="86" y="0"/>
                    <a:pt x="127" y="0"/>
                  </a:cubicBezTo>
                  <a:cubicBezTo>
                    <a:pt x="151" y="0"/>
                    <a:pt x="173" y="5"/>
                    <a:pt x="192" y="16"/>
                  </a:cubicBezTo>
                  <a:cubicBezTo>
                    <a:pt x="211" y="27"/>
                    <a:pt x="226" y="42"/>
                    <a:pt x="236" y="63"/>
                  </a:cubicBezTo>
                  <a:cubicBezTo>
                    <a:pt x="247" y="83"/>
                    <a:pt x="252" y="106"/>
                    <a:pt x="252" y="133"/>
                  </a:cubicBezTo>
                  <a:moveTo>
                    <a:pt x="88" y="133"/>
                  </a:moveTo>
                  <a:cubicBezTo>
                    <a:pt x="88" y="155"/>
                    <a:pt x="91" y="172"/>
                    <a:pt x="97" y="184"/>
                  </a:cubicBezTo>
                  <a:cubicBezTo>
                    <a:pt x="103" y="195"/>
                    <a:pt x="112" y="201"/>
                    <a:pt x="126" y="201"/>
                  </a:cubicBezTo>
                  <a:cubicBezTo>
                    <a:pt x="140" y="201"/>
                    <a:pt x="149" y="195"/>
                    <a:pt x="155" y="184"/>
                  </a:cubicBezTo>
                  <a:cubicBezTo>
                    <a:pt x="160" y="172"/>
                    <a:pt x="163" y="155"/>
                    <a:pt x="163" y="133"/>
                  </a:cubicBezTo>
                  <a:cubicBezTo>
                    <a:pt x="163" y="111"/>
                    <a:pt x="160" y="94"/>
                    <a:pt x="155" y="83"/>
                  </a:cubicBezTo>
                  <a:cubicBezTo>
                    <a:pt x="149" y="72"/>
                    <a:pt x="139" y="66"/>
                    <a:pt x="126" y="66"/>
                  </a:cubicBezTo>
                  <a:cubicBezTo>
                    <a:pt x="112" y="66"/>
                    <a:pt x="103" y="72"/>
                    <a:pt x="97" y="83"/>
                  </a:cubicBezTo>
                  <a:cubicBezTo>
                    <a:pt x="91" y="94"/>
                    <a:pt x="88" y="111"/>
                    <a:pt x="88" y="13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600" dirty="0">
                <a:solidFill>
                  <a:schemeClr val="bg1"/>
                </a:solidFill>
              </a:endParaRPr>
            </a:p>
          </p:txBody>
        </p:sp>
        <p:sp>
          <p:nvSpPr>
            <p:cNvPr id="32" name="Rectangle 9"/>
            <p:cNvSpPr>
              <a:spLocks noChangeArrowheads="1"/>
            </p:cNvSpPr>
            <p:nvPr userDrawn="1"/>
          </p:nvSpPr>
          <p:spPr bwMode="auto">
            <a:xfrm>
              <a:off x="1257300" y="482601"/>
              <a:ext cx="74612" cy="2254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sz="2600" dirty="0">
                <a:solidFill>
                  <a:schemeClr val="bg1"/>
                </a:solidFill>
              </a:endParaRPr>
            </a:p>
          </p:txBody>
        </p:sp>
        <p:sp>
          <p:nvSpPr>
            <p:cNvPr id="33" name="Rectangle 10"/>
            <p:cNvSpPr>
              <a:spLocks noChangeArrowheads="1"/>
            </p:cNvSpPr>
            <p:nvPr userDrawn="1"/>
          </p:nvSpPr>
          <p:spPr bwMode="auto">
            <a:xfrm>
              <a:off x="1257300" y="404813"/>
              <a:ext cx="74612" cy="508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sz="2600" dirty="0">
                <a:solidFill>
                  <a:schemeClr val="bg1"/>
                </a:solidFill>
              </a:endParaRPr>
            </a:p>
          </p:txBody>
        </p:sp>
        <p:sp>
          <p:nvSpPr>
            <p:cNvPr id="34" name="Freeform 11"/>
            <p:cNvSpPr>
              <a:spLocks/>
            </p:cNvSpPr>
            <p:nvPr userDrawn="1"/>
          </p:nvSpPr>
          <p:spPr bwMode="auto">
            <a:xfrm>
              <a:off x="1362075" y="411163"/>
              <a:ext cx="158750" cy="300038"/>
            </a:xfrm>
            <a:custGeom>
              <a:avLst/>
              <a:gdLst>
                <a:gd name="T0" fmla="*/ 142 w 184"/>
                <a:gd name="T1" fmla="*/ 274 h 344"/>
                <a:gd name="T2" fmla="*/ 184 w 184"/>
                <a:gd name="T3" fmla="*/ 265 h 344"/>
                <a:gd name="T4" fmla="*/ 184 w 184"/>
                <a:gd name="T5" fmla="*/ 330 h 344"/>
                <a:gd name="T6" fmla="*/ 150 w 184"/>
                <a:gd name="T7" fmla="*/ 341 h 344"/>
                <a:gd name="T8" fmla="*/ 113 w 184"/>
                <a:gd name="T9" fmla="*/ 344 h 344"/>
                <a:gd name="T10" fmla="*/ 50 w 184"/>
                <a:gd name="T11" fmla="*/ 322 h 344"/>
                <a:gd name="T12" fmla="*/ 30 w 184"/>
                <a:gd name="T13" fmla="*/ 255 h 344"/>
                <a:gd name="T14" fmla="*/ 30 w 184"/>
                <a:gd name="T15" fmla="*/ 148 h 344"/>
                <a:gd name="T16" fmla="*/ 0 w 184"/>
                <a:gd name="T17" fmla="*/ 148 h 344"/>
                <a:gd name="T18" fmla="*/ 0 w 184"/>
                <a:gd name="T19" fmla="*/ 81 h 344"/>
                <a:gd name="T20" fmla="*/ 30 w 184"/>
                <a:gd name="T21" fmla="*/ 81 h 344"/>
                <a:gd name="T22" fmla="*/ 30 w 184"/>
                <a:gd name="T23" fmla="*/ 16 h 344"/>
                <a:gd name="T24" fmla="*/ 118 w 184"/>
                <a:gd name="T25" fmla="*/ 0 h 344"/>
                <a:gd name="T26" fmla="*/ 118 w 184"/>
                <a:gd name="T27" fmla="*/ 81 h 344"/>
                <a:gd name="T28" fmla="*/ 174 w 184"/>
                <a:gd name="T29" fmla="*/ 81 h 344"/>
                <a:gd name="T30" fmla="*/ 174 w 184"/>
                <a:gd name="T31" fmla="*/ 148 h 344"/>
                <a:gd name="T32" fmla="*/ 118 w 184"/>
                <a:gd name="T33" fmla="*/ 148 h 344"/>
                <a:gd name="T34" fmla="*/ 118 w 184"/>
                <a:gd name="T35" fmla="*/ 249 h 344"/>
                <a:gd name="T36" fmla="*/ 142 w 184"/>
                <a:gd name="T37" fmla="*/ 27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4" h="344">
                  <a:moveTo>
                    <a:pt x="142" y="274"/>
                  </a:moveTo>
                  <a:cubicBezTo>
                    <a:pt x="153" y="274"/>
                    <a:pt x="167" y="271"/>
                    <a:pt x="184" y="265"/>
                  </a:cubicBezTo>
                  <a:cubicBezTo>
                    <a:pt x="184" y="330"/>
                    <a:pt x="184" y="330"/>
                    <a:pt x="184" y="330"/>
                  </a:cubicBezTo>
                  <a:cubicBezTo>
                    <a:pt x="172" y="335"/>
                    <a:pt x="161" y="339"/>
                    <a:pt x="150" y="341"/>
                  </a:cubicBezTo>
                  <a:cubicBezTo>
                    <a:pt x="140" y="343"/>
                    <a:pt x="127" y="344"/>
                    <a:pt x="113" y="344"/>
                  </a:cubicBezTo>
                  <a:cubicBezTo>
                    <a:pt x="84" y="344"/>
                    <a:pt x="63" y="337"/>
                    <a:pt x="50" y="322"/>
                  </a:cubicBezTo>
                  <a:cubicBezTo>
                    <a:pt x="37" y="308"/>
                    <a:pt x="30" y="285"/>
                    <a:pt x="30" y="255"/>
                  </a:cubicBezTo>
                  <a:cubicBezTo>
                    <a:pt x="30" y="148"/>
                    <a:pt x="30" y="148"/>
                    <a:pt x="30" y="148"/>
                  </a:cubicBezTo>
                  <a:cubicBezTo>
                    <a:pt x="0" y="148"/>
                    <a:pt x="0" y="148"/>
                    <a:pt x="0" y="148"/>
                  </a:cubicBezTo>
                  <a:cubicBezTo>
                    <a:pt x="0" y="81"/>
                    <a:pt x="0" y="81"/>
                    <a:pt x="0" y="81"/>
                  </a:cubicBezTo>
                  <a:cubicBezTo>
                    <a:pt x="30" y="81"/>
                    <a:pt x="30" y="81"/>
                    <a:pt x="30" y="81"/>
                  </a:cubicBezTo>
                  <a:cubicBezTo>
                    <a:pt x="30" y="16"/>
                    <a:pt x="30" y="16"/>
                    <a:pt x="30" y="16"/>
                  </a:cubicBezTo>
                  <a:cubicBezTo>
                    <a:pt x="118" y="0"/>
                    <a:pt x="118" y="0"/>
                    <a:pt x="118" y="0"/>
                  </a:cubicBezTo>
                  <a:cubicBezTo>
                    <a:pt x="118" y="81"/>
                    <a:pt x="118" y="81"/>
                    <a:pt x="118" y="81"/>
                  </a:cubicBezTo>
                  <a:cubicBezTo>
                    <a:pt x="174" y="81"/>
                    <a:pt x="174" y="81"/>
                    <a:pt x="174" y="81"/>
                  </a:cubicBezTo>
                  <a:cubicBezTo>
                    <a:pt x="174" y="148"/>
                    <a:pt x="174" y="148"/>
                    <a:pt x="174" y="148"/>
                  </a:cubicBezTo>
                  <a:cubicBezTo>
                    <a:pt x="118" y="148"/>
                    <a:pt x="118" y="148"/>
                    <a:pt x="118" y="148"/>
                  </a:cubicBezTo>
                  <a:cubicBezTo>
                    <a:pt x="118" y="249"/>
                    <a:pt x="118" y="249"/>
                    <a:pt x="118" y="249"/>
                  </a:cubicBezTo>
                  <a:cubicBezTo>
                    <a:pt x="118" y="266"/>
                    <a:pt x="126" y="274"/>
                    <a:pt x="142" y="27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600" dirty="0">
                <a:solidFill>
                  <a:schemeClr val="bg1"/>
                </a:solidFill>
              </a:endParaRPr>
            </a:p>
          </p:txBody>
        </p:sp>
        <p:sp>
          <p:nvSpPr>
            <p:cNvPr id="35" name="Freeform 12"/>
            <p:cNvSpPr>
              <a:spLocks/>
            </p:cNvSpPr>
            <p:nvPr userDrawn="1"/>
          </p:nvSpPr>
          <p:spPr bwMode="auto">
            <a:xfrm>
              <a:off x="1535113" y="411163"/>
              <a:ext cx="158750" cy="300038"/>
            </a:xfrm>
            <a:custGeom>
              <a:avLst/>
              <a:gdLst>
                <a:gd name="T0" fmla="*/ 142 w 184"/>
                <a:gd name="T1" fmla="*/ 274 h 344"/>
                <a:gd name="T2" fmla="*/ 184 w 184"/>
                <a:gd name="T3" fmla="*/ 265 h 344"/>
                <a:gd name="T4" fmla="*/ 184 w 184"/>
                <a:gd name="T5" fmla="*/ 330 h 344"/>
                <a:gd name="T6" fmla="*/ 151 w 184"/>
                <a:gd name="T7" fmla="*/ 341 h 344"/>
                <a:gd name="T8" fmla="*/ 114 w 184"/>
                <a:gd name="T9" fmla="*/ 344 h 344"/>
                <a:gd name="T10" fmla="*/ 50 w 184"/>
                <a:gd name="T11" fmla="*/ 322 h 344"/>
                <a:gd name="T12" fmla="*/ 31 w 184"/>
                <a:gd name="T13" fmla="*/ 255 h 344"/>
                <a:gd name="T14" fmla="*/ 31 w 184"/>
                <a:gd name="T15" fmla="*/ 148 h 344"/>
                <a:gd name="T16" fmla="*/ 0 w 184"/>
                <a:gd name="T17" fmla="*/ 148 h 344"/>
                <a:gd name="T18" fmla="*/ 0 w 184"/>
                <a:gd name="T19" fmla="*/ 81 h 344"/>
                <a:gd name="T20" fmla="*/ 31 w 184"/>
                <a:gd name="T21" fmla="*/ 81 h 344"/>
                <a:gd name="T22" fmla="*/ 31 w 184"/>
                <a:gd name="T23" fmla="*/ 15 h 344"/>
                <a:gd name="T24" fmla="*/ 119 w 184"/>
                <a:gd name="T25" fmla="*/ 0 h 344"/>
                <a:gd name="T26" fmla="*/ 119 w 184"/>
                <a:gd name="T27" fmla="*/ 81 h 344"/>
                <a:gd name="T28" fmla="*/ 174 w 184"/>
                <a:gd name="T29" fmla="*/ 81 h 344"/>
                <a:gd name="T30" fmla="*/ 174 w 184"/>
                <a:gd name="T31" fmla="*/ 148 h 344"/>
                <a:gd name="T32" fmla="*/ 119 w 184"/>
                <a:gd name="T33" fmla="*/ 148 h 344"/>
                <a:gd name="T34" fmla="*/ 119 w 184"/>
                <a:gd name="T35" fmla="*/ 249 h 344"/>
                <a:gd name="T36" fmla="*/ 142 w 184"/>
                <a:gd name="T37" fmla="*/ 27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4" h="344">
                  <a:moveTo>
                    <a:pt x="142" y="274"/>
                  </a:moveTo>
                  <a:cubicBezTo>
                    <a:pt x="154" y="274"/>
                    <a:pt x="168" y="271"/>
                    <a:pt x="184" y="265"/>
                  </a:cubicBezTo>
                  <a:cubicBezTo>
                    <a:pt x="184" y="330"/>
                    <a:pt x="184" y="330"/>
                    <a:pt x="184" y="330"/>
                  </a:cubicBezTo>
                  <a:cubicBezTo>
                    <a:pt x="173" y="335"/>
                    <a:pt x="161" y="339"/>
                    <a:pt x="151" y="341"/>
                  </a:cubicBezTo>
                  <a:cubicBezTo>
                    <a:pt x="140" y="343"/>
                    <a:pt x="128" y="344"/>
                    <a:pt x="114" y="344"/>
                  </a:cubicBezTo>
                  <a:cubicBezTo>
                    <a:pt x="84" y="344"/>
                    <a:pt x="63" y="337"/>
                    <a:pt x="50" y="322"/>
                  </a:cubicBezTo>
                  <a:cubicBezTo>
                    <a:pt x="37" y="308"/>
                    <a:pt x="31" y="285"/>
                    <a:pt x="31" y="255"/>
                  </a:cubicBezTo>
                  <a:cubicBezTo>
                    <a:pt x="31" y="148"/>
                    <a:pt x="31" y="148"/>
                    <a:pt x="31" y="148"/>
                  </a:cubicBezTo>
                  <a:cubicBezTo>
                    <a:pt x="0" y="148"/>
                    <a:pt x="0" y="148"/>
                    <a:pt x="0" y="148"/>
                  </a:cubicBezTo>
                  <a:cubicBezTo>
                    <a:pt x="0" y="81"/>
                    <a:pt x="0" y="81"/>
                    <a:pt x="0" y="81"/>
                  </a:cubicBezTo>
                  <a:cubicBezTo>
                    <a:pt x="31" y="81"/>
                    <a:pt x="31" y="81"/>
                    <a:pt x="31" y="81"/>
                  </a:cubicBezTo>
                  <a:cubicBezTo>
                    <a:pt x="31" y="15"/>
                    <a:pt x="31" y="15"/>
                    <a:pt x="31" y="15"/>
                  </a:cubicBezTo>
                  <a:cubicBezTo>
                    <a:pt x="119" y="0"/>
                    <a:pt x="119" y="0"/>
                    <a:pt x="119" y="0"/>
                  </a:cubicBezTo>
                  <a:cubicBezTo>
                    <a:pt x="119" y="81"/>
                    <a:pt x="119" y="81"/>
                    <a:pt x="119" y="81"/>
                  </a:cubicBezTo>
                  <a:cubicBezTo>
                    <a:pt x="174" y="81"/>
                    <a:pt x="174" y="81"/>
                    <a:pt x="174" y="81"/>
                  </a:cubicBezTo>
                  <a:cubicBezTo>
                    <a:pt x="174" y="148"/>
                    <a:pt x="174" y="148"/>
                    <a:pt x="174" y="148"/>
                  </a:cubicBezTo>
                  <a:cubicBezTo>
                    <a:pt x="119" y="148"/>
                    <a:pt x="119" y="148"/>
                    <a:pt x="119" y="148"/>
                  </a:cubicBezTo>
                  <a:cubicBezTo>
                    <a:pt x="119" y="249"/>
                    <a:pt x="119" y="249"/>
                    <a:pt x="119" y="249"/>
                  </a:cubicBezTo>
                  <a:cubicBezTo>
                    <a:pt x="119" y="266"/>
                    <a:pt x="127" y="274"/>
                    <a:pt x="142" y="27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600" dirty="0">
                <a:solidFill>
                  <a:schemeClr val="bg1"/>
                </a:solidFill>
              </a:endParaRPr>
            </a:p>
          </p:txBody>
        </p:sp>
        <p:sp>
          <p:nvSpPr>
            <p:cNvPr id="36" name="Freeform 13"/>
            <p:cNvSpPr>
              <a:spLocks noEditPoints="1"/>
            </p:cNvSpPr>
            <p:nvPr userDrawn="1"/>
          </p:nvSpPr>
          <p:spPr bwMode="auto">
            <a:xfrm>
              <a:off x="1709738" y="479426"/>
              <a:ext cx="211137" cy="231775"/>
            </a:xfrm>
            <a:custGeom>
              <a:avLst/>
              <a:gdLst>
                <a:gd name="T0" fmla="*/ 213 w 244"/>
                <a:gd name="T1" fmla="*/ 30 h 267"/>
                <a:gd name="T2" fmla="*/ 125 w 244"/>
                <a:gd name="T3" fmla="*/ 0 h 267"/>
                <a:gd name="T4" fmla="*/ 33 w 244"/>
                <a:gd name="T5" fmla="*/ 35 h 267"/>
                <a:gd name="T6" fmla="*/ 0 w 244"/>
                <a:gd name="T7" fmla="*/ 135 h 267"/>
                <a:gd name="T8" fmla="*/ 35 w 244"/>
                <a:gd name="T9" fmla="*/ 233 h 267"/>
                <a:gd name="T10" fmla="*/ 133 w 244"/>
                <a:gd name="T11" fmla="*/ 267 h 267"/>
                <a:gd name="T12" fmla="*/ 185 w 244"/>
                <a:gd name="T13" fmla="*/ 263 h 267"/>
                <a:gd name="T14" fmla="*/ 227 w 244"/>
                <a:gd name="T15" fmla="*/ 249 h 267"/>
                <a:gd name="T16" fmla="*/ 214 w 244"/>
                <a:gd name="T17" fmla="*/ 190 h 267"/>
                <a:gd name="T18" fmla="*/ 186 w 244"/>
                <a:gd name="T19" fmla="*/ 200 h 267"/>
                <a:gd name="T20" fmla="*/ 144 w 244"/>
                <a:gd name="T21" fmla="*/ 204 h 267"/>
                <a:gd name="T22" fmla="*/ 104 w 244"/>
                <a:gd name="T23" fmla="*/ 192 h 267"/>
                <a:gd name="T24" fmla="*/ 88 w 244"/>
                <a:gd name="T25" fmla="*/ 158 h 267"/>
                <a:gd name="T26" fmla="*/ 244 w 244"/>
                <a:gd name="T27" fmla="*/ 158 h 267"/>
                <a:gd name="T28" fmla="*/ 244 w 244"/>
                <a:gd name="T29" fmla="*/ 118 h 267"/>
                <a:gd name="T30" fmla="*/ 213 w 244"/>
                <a:gd name="T31" fmla="*/ 30 h 267"/>
                <a:gd name="T32" fmla="*/ 90 w 244"/>
                <a:gd name="T33" fmla="*/ 102 h 267"/>
                <a:gd name="T34" fmla="*/ 102 w 244"/>
                <a:gd name="T35" fmla="*/ 70 h 267"/>
                <a:gd name="T36" fmla="*/ 128 w 244"/>
                <a:gd name="T37" fmla="*/ 61 h 267"/>
                <a:gd name="T38" fmla="*/ 155 w 244"/>
                <a:gd name="T39" fmla="*/ 72 h 267"/>
                <a:gd name="T40" fmla="*/ 165 w 244"/>
                <a:gd name="T41" fmla="*/ 102 h 267"/>
                <a:gd name="T42" fmla="*/ 90 w 244"/>
                <a:gd name="T43" fmla="*/ 102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4" h="267">
                  <a:moveTo>
                    <a:pt x="213" y="30"/>
                  </a:moveTo>
                  <a:cubicBezTo>
                    <a:pt x="192" y="10"/>
                    <a:pt x="163" y="0"/>
                    <a:pt x="125" y="0"/>
                  </a:cubicBezTo>
                  <a:cubicBezTo>
                    <a:pt x="85" y="0"/>
                    <a:pt x="54" y="12"/>
                    <a:pt x="33" y="35"/>
                  </a:cubicBezTo>
                  <a:cubicBezTo>
                    <a:pt x="11" y="58"/>
                    <a:pt x="0" y="92"/>
                    <a:pt x="0" y="135"/>
                  </a:cubicBezTo>
                  <a:cubicBezTo>
                    <a:pt x="0" y="178"/>
                    <a:pt x="12" y="210"/>
                    <a:pt x="35" y="233"/>
                  </a:cubicBezTo>
                  <a:cubicBezTo>
                    <a:pt x="59" y="256"/>
                    <a:pt x="91" y="267"/>
                    <a:pt x="133" y="267"/>
                  </a:cubicBezTo>
                  <a:cubicBezTo>
                    <a:pt x="153" y="267"/>
                    <a:pt x="171" y="266"/>
                    <a:pt x="185" y="263"/>
                  </a:cubicBezTo>
                  <a:cubicBezTo>
                    <a:pt x="200" y="261"/>
                    <a:pt x="214" y="256"/>
                    <a:pt x="227" y="249"/>
                  </a:cubicBezTo>
                  <a:cubicBezTo>
                    <a:pt x="214" y="190"/>
                    <a:pt x="214" y="190"/>
                    <a:pt x="214" y="190"/>
                  </a:cubicBezTo>
                  <a:cubicBezTo>
                    <a:pt x="204" y="194"/>
                    <a:pt x="195" y="197"/>
                    <a:pt x="186" y="200"/>
                  </a:cubicBezTo>
                  <a:cubicBezTo>
                    <a:pt x="173" y="202"/>
                    <a:pt x="159" y="204"/>
                    <a:pt x="144" y="204"/>
                  </a:cubicBezTo>
                  <a:cubicBezTo>
                    <a:pt x="127" y="204"/>
                    <a:pt x="114" y="200"/>
                    <a:pt x="104" y="192"/>
                  </a:cubicBezTo>
                  <a:cubicBezTo>
                    <a:pt x="94" y="183"/>
                    <a:pt x="89" y="172"/>
                    <a:pt x="88" y="158"/>
                  </a:cubicBezTo>
                  <a:cubicBezTo>
                    <a:pt x="244" y="158"/>
                    <a:pt x="244" y="158"/>
                    <a:pt x="244" y="158"/>
                  </a:cubicBezTo>
                  <a:cubicBezTo>
                    <a:pt x="244" y="118"/>
                    <a:pt x="244" y="118"/>
                    <a:pt x="244" y="118"/>
                  </a:cubicBezTo>
                  <a:cubicBezTo>
                    <a:pt x="244" y="80"/>
                    <a:pt x="234" y="51"/>
                    <a:pt x="213" y="30"/>
                  </a:cubicBezTo>
                  <a:moveTo>
                    <a:pt x="90" y="102"/>
                  </a:moveTo>
                  <a:cubicBezTo>
                    <a:pt x="91" y="87"/>
                    <a:pt x="95" y="77"/>
                    <a:pt x="102" y="70"/>
                  </a:cubicBezTo>
                  <a:cubicBezTo>
                    <a:pt x="109" y="64"/>
                    <a:pt x="118" y="61"/>
                    <a:pt x="128" y="61"/>
                  </a:cubicBezTo>
                  <a:cubicBezTo>
                    <a:pt x="139" y="61"/>
                    <a:pt x="148" y="64"/>
                    <a:pt x="155" y="72"/>
                  </a:cubicBezTo>
                  <a:cubicBezTo>
                    <a:pt x="161" y="79"/>
                    <a:pt x="165" y="89"/>
                    <a:pt x="165" y="102"/>
                  </a:cubicBezTo>
                  <a:lnTo>
                    <a:pt x="90" y="1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600" dirty="0">
                <a:solidFill>
                  <a:schemeClr val="bg1"/>
                </a:solidFill>
              </a:endParaRPr>
            </a:p>
          </p:txBody>
        </p:sp>
        <p:sp>
          <p:nvSpPr>
            <p:cNvPr id="37" name="Freeform 14"/>
            <p:cNvSpPr>
              <a:spLocks noEditPoints="1"/>
            </p:cNvSpPr>
            <p:nvPr userDrawn="1"/>
          </p:nvSpPr>
          <p:spPr bwMode="auto">
            <a:xfrm>
              <a:off x="668338" y="479426"/>
              <a:ext cx="209550" cy="231775"/>
            </a:xfrm>
            <a:custGeom>
              <a:avLst/>
              <a:gdLst>
                <a:gd name="T0" fmla="*/ 212 w 243"/>
                <a:gd name="T1" fmla="*/ 30 h 267"/>
                <a:gd name="T2" fmla="*/ 124 w 243"/>
                <a:gd name="T3" fmla="*/ 0 h 267"/>
                <a:gd name="T4" fmla="*/ 32 w 243"/>
                <a:gd name="T5" fmla="*/ 35 h 267"/>
                <a:gd name="T6" fmla="*/ 0 w 243"/>
                <a:gd name="T7" fmla="*/ 135 h 267"/>
                <a:gd name="T8" fmla="*/ 35 w 243"/>
                <a:gd name="T9" fmla="*/ 233 h 267"/>
                <a:gd name="T10" fmla="*/ 132 w 243"/>
                <a:gd name="T11" fmla="*/ 267 h 267"/>
                <a:gd name="T12" fmla="*/ 184 w 243"/>
                <a:gd name="T13" fmla="*/ 263 h 267"/>
                <a:gd name="T14" fmla="*/ 227 w 243"/>
                <a:gd name="T15" fmla="*/ 249 h 267"/>
                <a:gd name="T16" fmla="*/ 213 w 243"/>
                <a:gd name="T17" fmla="*/ 190 h 267"/>
                <a:gd name="T18" fmla="*/ 185 w 243"/>
                <a:gd name="T19" fmla="*/ 200 h 267"/>
                <a:gd name="T20" fmla="*/ 143 w 243"/>
                <a:gd name="T21" fmla="*/ 204 h 267"/>
                <a:gd name="T22" fmla="*/ 103 w 243"/>
                <a:gd name="T23" fmla="*/ 192 h 267"/>
                <a:gd name="T24" fmla="*/ 88 w 243"/>
                <a:gd name="T25" fmla="*/ 158 h 267"/>
                <a:gd name="T26" fmla="*/ 243 w 243"/>
                <a:gd name="T27" fmla="*/ 158 h 267"/>
                <a:gd name="T28" fmla="*/ 243 w 243"/>
                <a:gd name="T29" fmla="*/ 118 h 267"/>
                <a:gd name="T30" fmla="*/ 212 w 243"/>
                <a:gd name="T31" fmla="*/ 30 h 267"/>
                <a:gd name="T32" fmla="*/ 89 w 243"/>
                <a:gd name="T33" fmla="*/ 102 h 267"/>
                <a:gd name="T34" fmla="*/ 102 w 243"/>
                <a:gd name="T35" fmla="*/ 70 h 267"/>
                <a:gd name="T36" fmla="*/ 127 w 243"/>
                <a:gd name="T37" fmla="*/ 61 h 267"/>
                <a:gd name="T38" fmla="*/ 154 w 243"/>
                <a:gd name="T39" fmla="*/ 72 h 267"/>
                <a:gd name="T40" fmla="*/ 164 w 243"/>
                <a:gd name="T41" fmla="*/ 102 h 267"/>
                <a:gd name="T42" fmla="*/ 89 w 243"/>
                <a:gd name="T43" fmla="*/ 102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3" h="267">
                  <a:moveTo>
                    <a:pt x="212" y="30"/>
                  </a:moveTo>
                  <a:cubicBezTo>
                    <a:pt x="191" y="10"/>
                    <a:pt x="162" y="0"/>
                    <a:pt x="124" y="0"/>
                  </a:cubicBezTo>
                  <a:cubicBezTo>
                    <a:pt x="84" y="0"/>
                    <a:pt x="53" y="12"/>
                    <a:pt x="32" y="35"/>
                  </a:cubicBezTo>
                  <a:cubicBezTo>
                    <a:pt x="10" y="58"/>
                    <a:pt x="0" y="92"/>
                    <a:pt x="0" y="135"/>
                  </a:cubicBezTo>
                  <a:cubicBezTo>
                    <a:pt x="0" y="178"/>
                    <a:pt x="11" y="210"/>
                    <a:pt x="35" y="233"/>
                  </a:cubicBezTo>
                  <a:cubicBezTo>
                    <a:pt x="58" y="256"/>
                    <a:pt x="90" y="267"/>
                    <a:pt x="132" y="267"/>
                  </a:cubicBezTo>
                  <a:cubicBezTo>
                    <a:pt x="153" y="267"/>
                    <a:pt x="170" y="266"/>
                    <a:pt x="184" y="263"/>
                  </a:cubicBezTo>
                  <a:cubicBezTo>
                    <a:pt x="199" y="261"/>
                    <a:pt x="213" y="256"/>
                    <a:pt x="227" y="249"/>
                  </a:cubicBezTo>
                  <a:cubicBezTo>
                    <a:pt x="213" y="190"/>
                    <a:pt x="213" y="190"/>
                    <a:pt x="213" y="190"/>
                  </a:cubicBezTo>
                  <a:cubicBezTo>
                    <a:pt x="203" y="194"/>
                    <a:pt x="194" y="197"/>
                    <a:pt x="185" y="200"/>
                  </a:cubicBezTo>
                  <a:cubicBezTo>
                    <a:pt x="172" y="202"/>
                    <a:pt x="158" y="204"/>
                    <a:pt x="143" y="204"/>
                  </a:cubicBezTo>
                  <a:cubicBezTo>
                    <a:pt x="126" y="204"/>
                    <a:pt x="113" y="200"/>
                    <a:pt x="103" y="192"/>
                  </a:cubicBezTo>
                  <a:cubicBezTo>
                    <a:pt x="93" y="183"/>
                    <a:pt x="88" y="172"/>
                    <a:pt x="88" y="158"/>
                  </a:cubicBezTo>
                  <a:cubicBezTo>
                    <a:pt x="243" y="158"/>
                    <a:pt x="243" y="158"/>
                    <a:pt x="243" y="158"/>
                  </a:cubicBezTo>
                  <a:cubicBezTo>
                    <a:pt x="243" y="118"/>
                    <a:pt x="243" y="118"/>
                    <a:pt x="243" y="118"/>
                  </a:cubicBezTo>
                  <a:cubicBezTo>
                    <a:pt x="243" y="80"/>
                    <a:pt x="233" y="51"/>
                    <a:pt x="212" y="30"/>
                  </a:cubicBezTo>
                  <a:moveTo>
                    <a:pt x="89" y="102"/>
                  </a:moveTo>
                  <a:cubicBezTo>
                    <a:pt x="91" y="87"/>
                    <a:pt x="95" y="77"/>
                    <a:pt x="102" y="70"/>
                  </a:cubicBezTo>
                  <a:cubicBezTo>
                    <a:pt x="108" y="64"/>
                    <a:pt x="117" y="61"/>
                    <a:pt x="127" y="61"/>
                  </a:cubicBezTo>
                  <a:cubicBezTo>
                    <a:pt x="138" y="61"/>
                    <a:pt x="147" y="64"/>
                    <a:pt x="154" y="72"/>
                  </a:cubicBezTo>
                  <a:cubicBezTo>
                    <a:pt x="160" y="79"/>
                    <a:pt x="164" y="89"/>
                    <a:pt x="164" y="102"/>
                  </a:cubicBezTo>
                  <a:lnTo>
                    <a:pt x="89" y="1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600" dirty="0">
                <a:solidFill>
                  <a:schemeClr val="bg1"/>
                </a:solidFill>
              </a:endParaRPr>
            </a:p>
          </p:txBody>
        </p:sp>
      </p:grpSp>
    </p:spTree>
    <p:extLst>
      <p:ext uri="{BB962C8B-B14F-4D97-AF65-F5344CB8AC3E}">
        <p14:creationId xmlns:p14="http://schemas.microsoft.com/office/powerpoint/2010/main" val="527611538"/>
      </p:ext>
    </p:extLst>
  </p:cSld>
  <p:clrMapOvr>
    <a:masterClrMapping/>
  </p:clrMapOvr>
  <p:transition>
    <p:fade/>
  </p:transition>
  <p:timing>
    <p:tnLst>
      <p:par>
        <p:cTn id="1" dur="indefinite" restart="never" nodeType="tmRoot"/>
      </p:par>
    </p:tnLst>
  </p:timing>
  <p:extLst mod="1">
    <p:ext uri="{DCECCB84-F9BA-43D5-87BE-67443E8EF086}">
      <p15:sldGuideLst xmlns:p15="http://schemas.microsoft.com/office/powerpoint/2012/main">
        <p15:guide id="1" orient="horz" pos="4088">
          <p15:clr>
            <a:srgbClr val="FBAE40"/>
          </p15:clr>
        </p15:guide>
      </p15:sldGuideLst>
    </p:ext>
  </p:extLst>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7423936"/>
      </p:ext>
    </p:extLst>
  </p:cSld>
  <p:clrMapOvr>
    <a:masterClrMapping/>
  </p:clrMapOvr>
  <p:transition>
    <p:fade/>
  </p:transition>
  <p:timing>
    <p:tnLst>
      <p:par>
        <p:cTn id="1" dur="indefinite" restart="never" nodeType="tmRoot"/>
      </p:par>
    </p:tn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userDrawn="1">
  <p:cSld name="End slide">
    <p:spTree>
      <p:nvGrpSpPr>
        <p:cNvPr id="1" name=""/>
        <p:cNvGrpSpPr/>
        <p:nvPr/>
      </p:nvGrpSpPr>
      <p:grpSpPr>
        <a:xfrm>
          <a:off x="0" y="0"/>
          <a:ext cx="0" cy="0"/>
          <a:chOff x="0" y="0"/>
          <a:chExt cx="0" cy="0"/>
        </a:xfrm>
      </p:grpSpPr>
      <p:sp>
        <p:nvSpPr>
          <p:cNvPr id="6" name="Text Placeholder 5"/>
          <p:cNvSpPr>
            <a:spLocks noGrp="1"/>
          </p:cNvSpPr>
          <p:nvPr>
            <p:ph type="body" sz="quarter" idx="13"/>
          </p:nvPr>
        </p:nvSpPr>
        <p:spPr>
          <a:xfrm>
            <a:off x="475325" y="4102100"/>
            <a:ext cx="8555263" cy="2197101"/>
          </a:xfrm>
        </p:spPr>
        <p:txBody>
          <a:bodyPr anchor="b" anchorCtr="0">
            <a:noAutofit/>
          </a:bodyPr>
          <a:lstStyle>
            <a:lvl1pPr>
              <a:lnSpc>
                <a:spcPct val="100000"/>
              </a:lnSpc>
              <a:spcAft>
                <a:spcPts val="800"/>
              </a:spcAft>
              <a:defRPr sz="900"/>
            </a:lvl1pPr>
          </a:lstStyle>
          <a:p>
            <a:pPr lvl="0"/>
            <a:r>
              <a:rPr lang="en-US" noProof="0" smtClean="0"/>
              <a:t>Click to edit Master text styles</a:t>
            </a:r>
          </a:p>
        </p:txBody>
      </p:sp>
      <p:sp>
        <p:nvSpPr>
          <p:cNvPr id="3" name="Picture Placeholder 2"/>
          <p:cNvSpPr>
            <a:spLocks noGrp="1"/>
          </p:cNvSpPr>
          <p:nvPr>
            <p:ph type="pic" sz="quarter" idx="14" hasCustomPrompt="1"/>
          </p:nvPr>
        </p:nvSpPr>
        <p:spPr>
          <a:xfrm>
            <a:off x="9402597" y="4102100"/>
            <a:ext cx="2319503" cy="1725448"/>
          </a:xfrm>
        </p:spPr>
        <p:txBody>
          <a:bodyPr anchor="ctr" anchorCtr="0"/>
          <a:lstStyle>
            <a:lvl1pPr algn="ctr">
              <a:defRPr sz="1200"/>
            </a:lvl1pPr>
          </a:lstStyle>
          <a:p>
            <a:r>
              <a:rPr lang="en-US" sz="1200" noProof="0" dirty="0"/>
              <a:t>Insert sponsorship mark here</a:t>
            </a:r>
            <a:endParaRPr lang="en-US" noProof="0" dirty="0"/>
          </a:p>
        </p:txBody>
      </p:sp>
      <p:sp>
        <p:nvSpPr>
          <p:cNvPr id="8" name="Text Placeholder 7"/>
          <p:cNvSpPr>
            <a:spLocks noGrp="1"/>
          </p:cNvSpPr>
          <p:nvPr>
            <p:ph type="body" sz="quarter" idx="15"/>
          </p:nvPr>
        </p:nvSpPr>
        <p:spPr>
          <a:xfrm>
            <a:off x="9402598" y="5935479"/>
            <a:ext cx="2319501" cy="363723"/>
          </a:xfrm>
        </p:spPr>
        <p:txBody>
          <a:bodyPr anchor="b" anchorCtr="0"/>
          <a:lstStyle>
            <a:lvl1pPr>
              <a:lnSpc>
                <a:spcPct val="100000"/>
              </a:lnSpc>
              <a:defRPr sz="1267"/>
            </a:lvl1pPr>
          </a:lstStyle>
          <a:p>
            <a:pPr lvl="0"/>
            <a:r>
              <a:rPr lang="en-US" noProof="0" smtClean="0"/>
              <a:t>Click to edit Master text styles</a:t>
            </a:r>
          </a:p>
        </p:txBody>
      </p:sp>
      <p:grpSp>
        <p:nvGrpSpPr>
          <p:cNvPr id="20" name="Group 19"/>
          <p:cNvGrpSpPr>
            <a:grpSpLocks noChangeAspect="1"/>
          </p:cNvGrpSpPr>
          <p:nvPr userDrawn="1"/>
        </p:nvGrpSpPr>
        <p:grpSpPr>
          <a:xfrm>
            <a:off x="475325" y="457200"/>
            <a:ext cx="1998000" cy="374400"/>
            <a:chOff x="398463" y="404813"/>
            <a:chExt cx="1627187" cy="307976"/>
          </a:xfrm>
          <a:solidFill>
            <a:schemeClr val="tx1"/>
          </a:solidFill>
        </p:grpSpPr>
        <p:sp>
          <p:nvSpPr>
            <p:cNvPr id="21" name="Oval 5"/>
            <p:cNvSpPr>
              <a:spLocks noChangeArrowheads="1"/>
            </p:cNvSpPr>
            <p:nvPr userDrawn="1"/>
          </p:nvSpPr>
          <p:spPr bwMode="auto">
            <a:xfrm>
              <a:off x="1938338" y="625476"/>
              <a:ext cx="87312" cy="87313"/>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600" dirty="0">
                <a:solidFill>
                  <a:schemeClr val="bg1"/>
                </a:solidFill>
              </a:endParaRPr>
            </a:p>
          </p:txBody>
        </p:sp>
        <p:sp>
          <p:nvSpPr>
            <p:cNvPr id="22" name="Freeform 6"/>
            <p:cNvSpPr>
              <a:spLocks noEditPoints="1"/>
            </p:cNvSpPr>
            <p:nvPr userDrawn="1"/>
          </p:nvSpPr>
          <p:spPr bwMode="auto">
            <a:xfrm>
              <a:off x="398463" y="406401"/>
              <a:ext cx="247650" cy="301625"/>
            </a:xfrm>
            <a:custGeom>
              <a:avLst/>
              <a:gdLst>
                <a:gd name="T0" fmla="*/ 287 w 287"/>
                <a:gd name="T1" fmla="*/ 166 h 347"/>
                <a:gd name="T2" fmla="*/ 240 w 287"/>
                <a:gd name="T3" fmla="*/ 300 h 347"/>
                <a:gd name="T4" fmla="*/ 109 w 287"/>
                <a:gd name="T5" fmla="*/ 347 h 347"/>
                <a:gd name="T6" fmla="*/ 0 w 287"/>
                <a:gd name="T7" fmla="*/ 347 h 347"/>
                <a:gd name="T8" fmla="*/ 0 w 287"/>
                <a:gd name="T9" fmla="*/ 0 h 347"/>
                <a:gd name="T10" fmla="*/ 117 w 287"/>
                <a:gd name="T11" fmla="*/ 0 h 347"/>
                <a:gd name="T12" fmla="*/ 243 w 287"/>
                <a:gd name="T13" fmla="*/ 43 h 347"/>
                <a:gd name="T14" fmla="*/ 287 w 287"/>
                <a:gd name="T15" fmla="*/ 166 h 347"/>
                <a:gd name="T16" fmla="*/ 192 w 287"/>
                <a:gd name="T17" fmla="*/ 170 h 347"/>
                <a:gd name="T18" fmla="*/ 174 w 287"/>
                <a:gd name="T19" fmla="*/ 99 h 347"/>
                <a:gd name="T20" fmla="*/ 118 w 287"/>
                <a:gd name="T21" fmla="*/ 76 h 347"/>
                <a:gd name="T22" fmla="*/ 91 w 287"/>
                <a:gd name="T23" fmla="*/ 76 h 347"/>
                <a:gd name="T24" fmla="*/ 91 w 287"/>
                <a:gd name="T25" fmla="*/ 270 h 347"/>
                <a:gd name="T26" fmla="*/ 111 w 287"/>
                <a:gd name="T27" fmla="*/ 270 h 347"/>
                <a:gd name="T28" fmla="*/ 173 w 287"/>
                <a:gd name="T29" fmla="*/ 245 h 347"/>
                <a:gd name="T30" fmla="*/ 192 w 287"/>
                <a:gd name="T31" fmla="*/ 170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7" h="347">
                  <a:moveTo>
                    <a:pt x="287" y="166"/>
                  </a:moveTo>
                  <a:cubicBezTo>
                    <a:pt x="287" y="224"/>
                    <a:pt x="271" y="269"/>
                    <a:pt x="240" y="300"/>
                  </a:cubicBezTo>
                  <a:cubicBezTo>
                    <a:pt x="209" y="331"/>
                    <a:pt x="165" y="347"/>
                    <a:pt x="109" y="347"/>
                  </a:cubicBezTo>
                  <a:cubicBezTo>
                    <a:pt x="0" y="347"/>
                    <a:pt x="0" y="347"/>
                    <a:pt x="0" y="347"/>
                  </a:cubicBezTo>
                  <a:cubicBezTo>
                    <a:pt x="0" y="0"/>
                    <a:pt x="0" y="0"/>
                    <a:pt x="0" y="0"/>
                  </a:cubicBezTo>
                  <a:cubicBezTo>
                    <a:pt x="117" y="0"/>
                    <a:pt x="117" y="0"/>
                    <a:pt x="117" y="0"/>
                  </a:cubicBezTo>
                  <a:cubicBezTo>
                    <a:pt x="171" y="0"/>
                    <a:pt x="213" y="15"/>
                    <a:pt x="243" y="43"/>
                  </a:cubicBezTo>
                  <a:cubicBezTo>
                    <a:pt x="272" y="72"/>
                    <a:pt x="287" y="113"/>
                    <a:pt x="287" y="166"/>
                  </a:cubicBezTo>
                  <a:moveTo>
                    <a:pt x="192" y="170"/>
                  </a:moveTo>
                  <a:cubicBezTo>
                    <a:pt x="192" y="138"/>
                    <a:pt x="186" y="114"/>
                    <a:pt x="174" y="99"/>
                  </a:cubicBezTo>
                  <a:cubicBezTo>
                    <a:pt x="161" y="84"/>
                    <a:pt x="143" y="76"/>
                    <a:pt x="118" y="76"/>
                  </a:cubicBezTo>
                  <a:cubicBezTo>
                    <a:pt x="91" y="76"/>
                    <a:pt x="91" y="76"/>
                    <a:pt x="91" y="76"/>
                  </a:cubicBezTo>
                  <a:cubicBezTo>
                    <a:pt x="91" y="270"/>
                    <a:pt x="91" y="270"/>
                    <a:pt x="91" y="270"/>
                  </a:cubicBezTo>
                  <a:cubicBezTo>
                    <a:pt x="111" y="270"/>
                    <a:pt x="111" y="270"/>
                    <a:pt x="111" y="270"/>
                  </a:cubicBezTo>
                  <a:cubicBezTo>
                    <a:pt x="139" y="270"/>
                    <a:pt x="160" y="262"/>
                    <a:pt x="173" y="245"/>
                  </a:cubicBezTo>
                  <a:cubicBezTo>
                    <a:pt x="186" y="229"/>
                    <a:pt x="192" y="204"/>
                    <a:pt x="192" y="17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600" dirty="0">
                <a:solidFill>
                  <a:schemeClr val="bg1"/>
                </a:solidFill>
              </a:endParaRPr>
            </a:p>
          </p:txBody>
        </p:sp>
        <p:sp>
          <p:nvSpPr>
            <p:cNvPr id="23" name="Rectangle 7"/>
            <p:cNvSpPr>
              <a:spLocks noChangeArrowheads="1"/>
            </p:cNvSpPr>
            <p:nvPr userDrawn="1"/>
          </p:nvSpPr>
          <p:spPr bwMode="auto">
            <a:xfrm>
              <a:off x="906463" y="404813"/>
              <a:ext cx="74612" cy="3032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sz="2600" dirty="0">
                <a:solidFill>
                  <a:schemeClr val="bg1"/>
                </a:solidFill>
              </a:endParaRPr>
            </a:p>
          </p:txBody>
        </p:sp>
        <p:sp>
          <p:nvSpPr>
            <p:cNvPr id="24" name="Freeform 8"/>
            <p:cNvSpPr>
              <a:spLocks noEditPoints="1"/>
            </p:cNvSpPr>
            <p:nvPr userDrawn="1"/>
          </p:nvSpPr>
          <p:spPr bwMode="auto">
            <a:xfrm>
              <a:off x="1011238" y="479426"/>
              <a:ext cx="215900" cy="231775"/>
            </a:xfrm>
            <a:custGeom>
              <a:avLst/>
              <a:gdLst>
                <a:gd name="T0" fmla="*/ 252 w 252"/>
                <a:gd name="T1" fmla="*/ 133 h 267"/>
                <a:gd name="T2" fmla="*/ 218 w 252"/>
                <a:gd name="T3" fmla="*/ 232 h 267"/>
                <a:gd name="T4" fmla="*/ 125 w 252"/>
                <a:gd name="T5" fmla="*/ 267 h 267"/>
                <a:gd name="T6" fmla="*/ 34 w 252"/>
                <a:gd name="T7" fmla="*/ 231 h 267"/>
                <a:gd name="T8" fmla="*/ 0 w 252"/>
                <a:gd name="T9" fmla="*/ 133 h 267"/>
                <a:gd name="T10" fmla="*/ 33 w 252"/>
                <a:gd name="T11" fmla="*/ 35 h 267"/>
                <a:gd name="T12" fmla="*/ 127 w 252"/>
                <a:gd name="T13" fmla="*/ 0 h 267"/>
                <a:gd name="T14" fmla="*/ 192 w 252"/>
                <a:gd name="T15" fmla="*/ 16 h 267"/>
                <a:gd name="T16" fmla="*/ 236 w 252"/>
                <a:gd name="T17" fmla="*/ 63 h 267"/>
                <a:gd name="T18" fmla="*/ 252 w 252"/>
                <a:gd name="T19" fmla="*/ 133 h 267"/>
                <a:gd name="T20" fmla="*/ 88 w 252"/>
                <a:gd name="T21" fmla="*/ 133 h 267"/>
                <a:gd name="T22" fmla="*/ 97 w 252"/>
                <a:gd name="T23" fmla="*/ 184 h 267"/>
                <a:gd name="T24" fmla="*/ 126 w 252"/>
                <a:gd name="T25" fmla="*/ 201 h 267"/>
                <a:gd name="T26" fmla="*/ 155 w 252"/>
                <a:gd name="T27" fmla="*/ 184 h 267"/>
                <a:gd name="T28" fmla="*/ 163 w 252"/>
                <a:gd name="T29" fmla="*/ 133 h 267"/>
                <a:gd name="T30" fmla="*/ 155 w 252"/>
                <a:gd name="T31" fmla="*/ 83 h 267"/>
                <a:gd name="T32" fmla="*/ 126 w 252"/>
                <a:gd name="T33" fmla="*/ 66 h 267"/>
                <a:gd name="T34" fmla="*/ 97 w 252"/>
                <a:gd name="T35" fmla="*/ 83 h 267"/>
                <a:gd name="T36" fmla="*/ 88 w 252"/>
                <a:gd name="T37" fmla="*/ 133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52" h="267">
                  <a:moveTo>
                    <a:pt x="252" y="133"/>
                  </a:moveTo>
                  <a:cubicBezTo>
                    <a:pt x="252" y="175"/>
                    <a:pt x="241" y="208"/>
                    <a:pt x="218" y="232"/>
                  </a:cubicBezTo>
                  <a:cubicBezTo>
                    <a:pt x="196" y="256"/>
                    <a:pt x="165" y="267"/>
                    <a:pt x="125" y="267"/>
                  </a:cubicBezTo>
                  <a:cubicBezTo>
                    <a:pt x="87" y="267"/>
                    <a:pt x="56" y="255"/>
                    <a:pt x="34" y="231"/>
                  </a:cubicBezTo>
                  <a:cubicBezTo>
                    <a:pt x="11" y="207"/>
                    <a:pt x="0" y="174"/>
                    <a:pt x="0" y="133"/>
                  </a:cubicBezTo>
                  <a:cubicBezTo>
                    <a:pt x="0" y="91"/>
                    <a:pt x="11" y="58"/>
                    <a:pt x="33" y="35"/>
                  </a:cubicBezTo>
                  <a:cubicBezTo>
                    <a:pt x="55" y="12"/>
                    <a:pt x="86" y="0"/>
                    <a:pt x="127" y="0"/>
                  </a:cubicBezTo>
                  <a:cubicBezTo>
                    <a:pt x="151" y="0"/>
                    <a:pt x="173" y="5"/>
                    <a:pt x="192" y="16"/>
                  </a:cubicBezTo>
                  <a:cubicBezTo>
                    <a:pt x="211" y="27"/>
                    <a:pt x="226" y="42"/>
                    <a:pt x="236" y="63"/>
                  </a:cubicBezTo>
                  <a:cubicBezTo>
                    <a:pt x="247" y="83"/>
                    <a:pt x="252" y="106"/>
                    <a:pt x="252" y="133"/>
                  </a:cubicBezTo>
                  <a:moveTo>
                    <a:pt x="88" y="133"/>
                  </a:moveTo>
                  <a:cubicBezTo>
                    <a:pt x="88" y="155"/>
                    <a:pt x="91" y="172"/>
                    <a:pt x="97" y="184"/>
                  </a:cubicBezTo>
                  <a:cubicBezTo>
                    <a:pt x="103" y="195"/>
                    <a:pt x="112" y="201"/>
                    <a:pt x="126" y="201"/>
                  </a:cubicBezTo>
                  <a:cubicBezTo>
                    <a:pt x="140" y="201"/>
                    <a:pt x="149" y="195"/>
                    <a:pt x="155" y="184"/>
                  </a:cubicBezTo>
                  <a:cubicBezTo>
                    <a:pt x="160" y="172"/>
                    <a:pt x="163" y="155"/>
                    <a:pt x="163" y="133"/>
                  </a:cubicBezTo>
                  <a:cubicBezTo>
                    <a:pt x="163" y="111"/>
                    <a:pt x="160" y="94"/>
                    <a:pt x="155" y="83"/>
                  </a:cubicBezTo>
                  <a:cubicBezTo>
                    <a:pt x="149" y="72"/>
                    <a:pt x="139" y="66"/>
                    <a:pt x="126" y="66"/>
                  </a:cubicBezTo>
                  <a:cubicBezTo>
                    <a:pt x="112" y="66"/>
                    <a:pt x="103" y="72"/>
                    <a:pt x="97" y="83"/>
                  </a:cubicBezTo>
                  <a:cubicBezTo>
                    <a:pt x="91" y="94"/>
                    <a:pt x="88" y="111"/>
                    <a:pt x="88" y="13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600" dirty="0">
                <a:solidFill>
                  <a:schemeClr val="bg1"/>
                </a:solidFill>
              </a:endParaRPr>
            </a:p>
          </p:txBody>
        </p:sp>
        <p:sp>
          <p:nvSpPr>
            <p:cNvPr id="25" name="Rectangle 9"/>
            <p:cNvSpPr>
              <a:spLocks noChangeArrowheads="1"/>
            </p:cNvSpPr>
            <p:nvPr userDrawn="1"/>
          </p:nvSpPr>
          <p:spPr bwMode="auto">
            <a:xfrm>
              <a:off x="1257300" y="482601"/>
              <a:ext cx="74612" cy="2254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sz="2600" dirty="0">
                <a:solidFill>
                  <a:schemeClr val="bg1"/>
                </a:solidFill>
              </a:endParaRPr>
            </a:p>
          </p:txBody>
        </p:sp>
        <p:sp>
          <p:nvSpPr>
            <p:cNvPr id="26" name="Rectangle 10"/>
            <p:cNvSpPr>
              <a:spLocks noChangeArrowheads="1"/>
            </p:cNvSpPr>
            <p:nvPr userDrawn="1"/>
          </p:nvSpPr>
          <p:spPr bwMode="auto">
            <a:xfrm>
              <a:off x="1257300" y="404813"/>
              <a:ext cx="74612" cy="508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sz="2600" dirty="0">
                <a:solidFill>
                  <a:schemeClr val="bg1"/>
                </a:solidFill>
              </a:endParaRPr>
            </a:p>
          </p:txBody>
        </p:sp>
        <p:sp>
          <p:nvSpPr>
            <p:cNvPr id="27" name="Freeform 11"/>
            <p:cNvSpPr>
              <a:spLocks/>
            </p:cNvSpPr>
            <p:nvPr userDrawn="1"/>
          </p:nvSpPr>
          <p:spPr bwMode="auto">
            <a:xfrm>
              <a:off x="1362075" y="411163"/>
              <a:ext cx="158750" cy="300038"/>
            </a:xfrm>
            <a:custGeom>
              <a:avLst/>
              <a:gdLst>
                <a:gd name="T0" fmla="*/ 142 w 184"/>
                <a:gd name="T1" fmla="*/ 274 h 344"/>
                <a:gd name="T2" fmla="*/ 184 w 184"/>
                <a:gd name="T3" fmla="*/ 265 h 344"/>
                <a:gd name="T4" fmla="*/ 184 w 184"/>
                <a:gd name="T5" fmla="*/ 330 h 344"/>
                <a:gd name="T6" fmla="*/ 150 w 184"/>
                <a:gd name="T7" fmla="*/ 341 h 344"/>
                <a:gd name="T8" fmla="*/ 113 w 184"/>
                <a:gd name="T9" fmla="*/ 344 h 344"/>
                <a:gd name="T10" fmla="*/ 50 w 184"/>
                <a:gd name="T11" fmla="*/ 322 h 344"/>
                <a:gd name="T12" fmla="*/ 30 w 184"/>
                <a:gd name="T13" fmla="*/ 255 h 344"/>
                <a:gd name="T14" fmla="*/ 30 w 184"/>
                <a:gd name="T15" fmla="*/ 148 h 344"/>
                <a:gd name="T16" fmla="*/ 0 w 184"/>
                <a:gd name="T17" fmla="*/ 148 h 344"/>
                <a:gd name="T18" fmla="*/ 0 w 184"/>
                <a:gd name="T19" fmla="*/ 81 h 344"/>
                <a:gd name="T20" fmla="*/ 30 w 184"/>
                <a:gd name="T21" fmla="*/ 81 h 344"/>
                <a:gd name="T22" fmla="*/ 30 w 184"/>
                <a:gd name="T23" fmla="*/ 16 h 344"/>
                <a:gd name="T24" fmla="*/ 118 w 184"/>
                <a:gd name="T25" fmla="*/ 0 h 344"/>
                <a:gd name="T26" fmla="*/ 118 w 184"/>
                <a:gd name="T27" fmla="*/ 81 h 344"/>
                <a:gd name="T28" fmla="*/ 174 w 184"/>
                <a:gd name="T29" fmla="*/ 81 h 344"/>
                <a:gd name="T30" fmla="*/ 174 w 184"/>
                <a:gd name="T31" fmla="*/ 148 h 344"/>
                <a:gd name="T32" fmla="*/ 118 w 184"/>
                <a:gd name="T33" fmla="*/ 148 h 344"/>
                <a:gd name="T34" fmla="*/ 118 w 184"/>
                <a:gd name="T35" fmla="*/ 249 h 344"/>
                <a:gd name="T36" fmla="*/ 142 w 184"/>
                <a:gd name="T37" fmla="*/ 27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4" h="344">
                  <a:moveTo>
                    <a:pt x="142" y="274"/>
                  </a:moveTo>
                  <a:cubicBezTo>
                    <a:pt x="153" y="274"/>
                    <a:pt x="167" y="271"/>
                    <a:pt x="184" y="265"/>
                  </a:cubicBezTo>
                  <a:cubicBezTo>
                    <a:pt x="184" y="330"/>
                    <a:pt x="184" y="330"/>
                    <a:pt x="184" y="330"/>
                  </a:cubicBezTo>
                  <a:cubicBezTo>
                    <a:pt x="172" y="335"/>
                    <a:pt x="161" y="339"/>
                    <a:pt x="150" y="341"/>
                  </a:cubicBezTo>
                  <a:cubicBezTo>
                    <a:pt x="140" y="343"/>
                    <a:pt x="127" y="344"/>
                    <a:pt x="113" y="344"/>
                  </a:cubicBezTo>
                  <a:cubicBezTo>
                    <a:pt x="84" y="344"/>
                    <a:pt x="63" y="337"/>
                    <a:pt x="50" y="322"/>
                  </a:cubicBezTo>
                  <a:cubicBezTo>
                    <a:pt x="37" y="308"/>
                    <a:pt x="30" y="285"/>
                    <a:pt x="30" y="255"/>
                  </a:cubicBezTo>
                  <a:cubicBezTo>
                    <a:pt x="30" y="148"/>
                    <a:pt x="30" y="148"/>
                    <a:pt x="30" y="148"/>
                  </a:cubicBezTo>
                  <a:cubicBezTo>
                    <a:pt x="0" y="148"/>
                    <a:pt x="0" y="148"/>
                    <a:pt x="0" y="148"/>
                  </a:cubicBezTo>
                  <a:cubicBezTo>
                    <a:pt x="0" y="81"/>
                    <a:pt x="0" y="81"/>
                    <a:pt x="0" y="81"/>
                  </a:cubicBezTo>
                  <a:cubicBezTo>
                    <a:pt x="30" y="81"/>
                    <a:pt x="30" y="81"/>
                    <a:pt x="30" y="81"/>
                  </a:cubicBezTo>
                  <a:cubicBezTo>
                    <a:pt x="30" y="16"/>
                    <a:pt x="30" y="16"/>
                    <a:pt x="30" y="16"/>
                  </a:cubicBezTo>
                  <a:cubicBezTo>
                    <a:pt x="118" y="0"/>
                    <a:pt x="118" y="0"/>
                    <a:pt x="118" y="0"/>
                  </a:cubicBezTo>
                  <a:cubicBezTo>
                    <a:pt x="118" y="81"/>
                    <a:pt x="118" y="81"/>
                    <a:pt x="118" y="81"/>
                  </a:cubicBezTo>
                  <a:cubicBezTo>
                    <a:pt x="174" y="81"/>
                    <a:pt x="174" y="81"/>
                    <a:pt x="174" y="81"/>
                  </a:cubicBezTo>
                  <a:cubicBezTo>
                    <a:pt x="174" y="148"/>
                    <a:pt x="174" y="148"/>
                    <a:pt x="174" y="148"/>
                  </a:cubicBezTo>
                  <a:cubicBezTo>
                    <a:pt x="118" y="148"/>
                    <a:pt x="118" y="148"/>
                    <a:pt x="118" y="148"/>
                  </a:cubicBezTo>
                  <a:cubicBezTo>
                    <a:pt x="118" y="249"/>
                    <a:pt x="118" y="249"/>
                    <a:pt x="118" y="249"/>
                  </a:cubicBezTo>
                  <a:cubicBezTo>
                    <a:pt x="118" y="266"/>
                    <a:pt x="126" y="274"/>
                    <a:pt x="142" y="27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600" dirty="0">
                <a:solidFill>
                  <a:schemeClr val="bg1"/>
                </a:solidFill>
              </a:endParaRPr>
            </a:p>
          </p:txBody>
        </p:sp>
        <p:sp>
          <p:nvSpPr>
            <p:cNvPr id="28" name="Freeform 12"/>
            <p:cNvSpPr>
              <a:spLocks/>
            </p:cNvSpPr>
            <p:nvPr userDrawn="1"/>
          </p:nvSpPr>
          <p:spPr bwMode="auto">
            <a:xfrm>
              <a:off x="1535113" y="411163"/>
              <a:ext cx="158750" cy="300038"/>
            </a:xfrm>
            <a:custGeom>
              <a:avLst/>
              <a:gdLst>
                <a:gd name="T0" fmla="*/ 142 w 184"/>
                <a:gd name="T1" fmla="*/ 274 h 344"/>
                <a:gd name="T2" fmla="*/ 184 w 184"/>
                <a:gd name="T3" fmla="*/ 265 h 344"/>
                <a:gd name="T4" fmla="*/ 184 w 184"/>
                <a:gd name="T5" fmla="*/ 330 h 344"/>
                <a:gd name="T6" fmla="*/ 151 w 184"/>
                <a:gd name="T7" fmla="*/ 341 h 344"/>
                <a:gd name="T8" fmla="*/ 114 w 184"/>
                <a:gd name="T9" fmla="*/ 344 h 344"/>
                <a:gd name="T10" fmla="*/ 50 w 184"/>
                <a:gd name="T11" fmla="*/ 322 h 344"/>
                <a:gd name="T12" fmla="*/ 31 w 184"/>
                <a:gd name="T13" fmla="*/ 255 h 344"/>
                <a:gd name="T14" fmla="*/ 31 w 184"/>
                <a:gd name="T15" fmla="*/ 148 h 344"/>
                <a:gd name="T16" fmla="*/ 0 w 184"/>
                <a:gd name="T17" fmla="*/ 148 h 344"/>
                <a:gd name="T18" fmla="*/ 0 w 184"/>
                <a:gd name="T19" fmla="*/ 81 h 344"/>
                <a:gd name="T20" fmla="*/ 31 w 184"/>
                <a:gd name="T21" fmla="*/ 81 h 344"/>
                <a:gd name="T22" fmla="*/ 31 w 184"/>
                <a:gd name="T23" fmla="*/ 15 h 344"/>
                <a:gd name="T24" fmla="*/ 119 w 184"/>
                <a:gd name="T25" fmla="*/ 0 h 344"/>
                <a:gd name="T26" fmla="*/ 119 w 184"/>
                <a:gd name="T27" fmla="*/ 81 h 344"/>
                <a:gd name="T28" fmla="*/ 174 w 184"/>
                <a:gd name="T29" fmla="*/ 81 h 344"/>
                <a:gd name="T30" fmla="*/ 174 w 184"/>
                <a:gd name="T31" fmla="*/ 148 h 344"/>
                <a:gd name="T32" fmla="*/ 119 w 184"/>
                <a:gd name="T33" fmla="*/ 148 h 344"/>
                <a:gd name="T34" fmla="*/ 119 w 184"/>
                <a:gd name="T35" fmla="*/ 249 h 344"/>
                <a:gd name="T36" fmla="*/ 142 w 184"/>
                <a:gd name="T37" fmla="*/ 27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4" h="344">
                  <a:moveTo>
                    <a:pt x="142" y="274"/>
                  </a:moveTo>
                  <a:cubicBezTo>
                    <a:pt x="154" y="274"/>
                    <a:pt x="168" y="271"/>
                    <a:pt x="184" y="265"/>
                  </a:cubicBezTo>
                  <a:cubicBezTo>
                    <a:pt x="184" y="330"/>
                    <a:pt x="184" y="330"/>
                    <a:pt x="184" y="330"/>
                  </a:cubicBezTo>
                  <a:cubicBezTo>
                    <a:pt x="173" y="335"/>
                    <a:pt x="161" y="339"/>
                    <a:pt x="151" y="341"/>
                  </a:cubicBezTo>
                  <a:cubicBezTo>
                    <a:pt x="140" y="343"/>
                    <a:pt x="128" y="344"/>
                    <a:pt x="114" y="344"/>
                  </a:cubicBezTo>
                  <a:cubicBezTo>
                    <a:pt x="84" y="344"/>
                    <a:pt x="63" y="337"/>
                    <a:pt x="50" y="322"/>
                  </a:cubicBezTo>
                  <a:cubicBezTo>
                    <a:pt x="37" y="308"/>
                    <a:pt x="31" y="285"/>
                    <a:pt x="31" y="255"/>
                  </a:cubicBezTo>
                  <a:cubicBezTo>
                    <a:pt x="31" y="148"/>
                    <a:pt x="31" y="148"/>
                    <a:pt x="31" y="148"/>
                  </a:cubicBezTo>
                  <a:cubicBezTo>
                    <a:pt x="0" y="148"/>
                    <a:pt x="0" y="148"/>
                    <a:pt x="0" y="148"/>
                  </a:cubicBezTo>
                  <a:cubicBezTo>
                    <a:pt x="0" y="81"/>
                    <a:pt x="0" y="81"/>
                    <a:pt x="0" y="81"/>
                  </a:cubicBezTo>
                  <a:cubicBezTo>
                    <a:pt x="31" y="81"/>
                    <a:pt x="31" y="81"/>
                    <a:pt x="31" y="81"/>
                  </a:cubicBezTo>
                  <a:cubicBezTo>
                    <a:pt x="31" y="15"/>
                    <a:pt x="31" y="15"/>
                    <a:pt x="31" y="15"/>
                  </a:cubicBezTo>
                  <a:cubicBezTo>
                    <a:pt x="119" y="0"/>
                    <a:pt x="119" y="0"/>
                    <a:pt x="119" y="0"/>
                  </a:cubicBezTo>
                  <a:cubicBezTo>
                    <a:pt x="119" y="81"/>
                    <a:pt x="119" y="81"/>
                    <a:pt x="119" y="81"/>
                  </a:cubicBezTo>
                  <a:cubicBezTo>
                    <a:pt x="174" y="81"/>
                    <a:pt x="174" y="81"/>
                    <a:pt x="174" y="81"/>
                  </a:cubicBezTo>
                  <a:cubicBezTo>
                    <a:pt x="174" y="148"/>
                    <a:pt x="174" y="148"/>
                    <a:pt x="174" y="148"/>
                  </a:cubicBezTo>
                  <a:cubicBezTo>
                    <a:pt x="119" y="148"/>
                    <a:pt x="119" y="148"/>
                    <a:pt x="119" y="148"/>
                  </a:cubicBezTo>
                  <a:cubicBezTo>
                    <a:pt x="119" y="249"/>
                    <a:pt x="119" y="249"/>
                    <a:pt x="119" y="249"/>
                  </a:cubicBezTo>
                  <a:cubicBezTo>
                    <a:pt x="119" y="266"/>
                    <a:pt x="127" y="274"/>
                    <a:pt x="142" y="27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600" dirty="0">
                <a:solidFill>
                  <a:schemeClr val="bg1"/>
                </a:solidFill>
              </a:endParaRPr>
            </a:p>
          </p:txBody>
        </p:sp>
        <p:sp>
          <p:nvSpPr>
            <p:cNvPr id="29" name="Freeform 13"/>
            <p:cNvSpPr>
              <a:spLocks noEditPoints="1"/>
            </p:cNvSpPr>
            <p:nvPr userDrawn="1"/>
          </p:nvSpPr>
          <p:spPr bwMode="auto">
            <a:xfrm>
              <a:off x="1709738" y="479426"/>
              <a:ext cx="211137" cy="231775"/>
            </a:xfrm>
            <a:custGeom>
              <a:avLst/>
              <a:gdLst>
                <a:gd name="T0" fmla="*/ 213 w 244"/>
                <a:gd name="T1" fmla="*/ 30 h 267"/>
                <a:gd name="T2" fmla="*/ 125 w 244"/>
                <a:gd name="T3" fmla="*/ 0 h 267"/>
                <a:gd name="T4" fmla="*/ 33 w 244"/>
                <a:gd name="T5" fmla="*/ 35 h 267"/>
                <a:gd name="T6" fmla="*/ 0 w 244"/>
                <a:gd name="T7" fmla="*/ 135 h 267"/>
                <a:gd name="T8" fmla="*/ 35 w 244"/>
                <a:gd name="T9" fmla="*/ 233 h 267"/>
                <a:gd name="T10" fmla="*/ 133 w 244"/>
                <a:gd name="T11" fmla="*/ 267 h 267"/>
                <a:gd name="T12" fmla="*/ 185 w 244"/>
                <a:gd name="T13" fmla="*/ 263 h 267"/>
                <a:gd name="T14" fmla="*/ 227 w 244"/>
                <a:gd name="T15" fmla="*/ 249 h 267"/>
                <a:gd name="T16" fmla="*/ 214 w 244"/>
                <a:gd name="T17" fmla="*/ 190 h 267"/>
                <a:gd name="T18" fmla="*/ 186 w 244"/>
                <a:gd name="T19" fmla="*/ 200 h 267"/>
                <a:gd name="T20" fmla="*/ 144 w 244"/>
                <a:gd name="T21" fmla="*/ 204 h 267"/>
                <a:gd name="T22" fmla="*/ 104 w 244"/>
                <a:gd name="T23" fmla="*/ 192 h 267"/>
                <a:gd name="T24" fmla="*/ 88 w 244"/>
                <a:gd name="T25" fmla="*/ 158 h 267"/>
                <a:gd name="T26" fmla="*/ 244 w 244"/>
                <a:gd name="T27" fmla="*/ 158 h 267"/>
                <a:gd name="T28" fmla="*/ 244 w 244"/>
                <a:gd name="T29" fmla="*/ 118 h 267"/>
                <a:gd name="T30" fmla="*/ 213 w 244"/>
                <a:gd name="T31" fmla="*/ 30 h 267"/>
                <a:gd name="T32" fmla="*/ 90 w 244"/>
                <a:gd name="T33" fmla="*/ 102 h 267"/>
                <a:gd name="T34" fmla="*/ 102 w 244"/>
                <a:gd name="T35" fmla="*/ 70 h 267"/>
                <a:gd name="T36" fmla="*/ 128 w 244"/>
                <a:gd name="T37" fmla="*/ 61 h 267"/>
                <a:gd name="T38" fmla="*/ 155 w 244"/>
                <a:gd name="T39" fmla="*/ 72 h 267"/>
                <a:gd name="T40" fmla="*/ 165 w 244"/>
                <a:gd name="T41" fmla="*/ 102 h 267"/>
                <a:gd name="T42" fmla="*/ 90 w 244"/>
                <a:gd name="T43" fmla="*/ 102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4" h="267">
                  <a:moveTo>
                    <a:pt x="213" y="30"/>
                  </a:moveTo>
                  <a:cubicBezTo>
                    <a:pt x="192" y="10"/>
                    <a:pt x="163" y="0"/>
                    <a:pt x="125" y="0"/>
                  </a:cubicBezTo>
                  <a:cubicBezTo>
                    <a:pt x="85" y="0"/>
                    <a:pt x="54" y="12"/>
                    <a:pt x="33" y="35"/>
                  </a:cubicBezTo>
                  <a:cubicBezTo>
                    <a:pt x="11" y="58"/>
                    <a:pt x="0" y="92"/>
                    <a:pt x="0" y="135"/>
                  </a:cubicBezTo>
                  <a:cubicBezTo>
                    <a:pt x="0" y="178"/>
                    <a:pt x="12" y="210"/>
                    <a:pt x="35" y="233"/>
                  </a:cubicBezTo>
                  <a:cubicBezTo>
                    <a:pt x="59" y="256"/>
                    <a:pt x="91" y="267"/>
                    <a:pt x="133" y="267"/>
                  </a:cubicBezTo>
                  <a:cubicBezTo>
                    <a:pt x="153" y="267"/>
                    <a:pt x="171" y="266"/>
                    <a:pt x="185" y="263"/>
                  </a:cubicBezTo>
                  <a:cubicBezTo>
                    <a:pt x="200" y="261"/>
                    <a:pt x="214" y="256"/>
                    <a:pt x="227" y="249"/>
                  </a:cubicBezTo>
                  <a:cubicBezTo>
                    <a:pt x="214" y="190"/>
                    <a:pt x="214" y="190"/>
                    <a:pt x="214" y="190"/>
                  </a:cubicBezTo>
                  <a:cubicBezTo>
                    <a:pt x="204" y="194"/>
                    <a:pt x="195" y="197"/>
                    <a:pt x="186" y="200"/>
                  </a:cubicBezTo>
                  <a:cubicBezTo>
                    <a:pt x="173" y="202"/>
                    <a:pt x="159" y="204"/>
                    <a:pt x="144" y="204"/>
                  </a:cubicBezTo>
                  <a:cubicBezTo>
                    <a:pt x="127" y="204"/>
                    <a:pt x="114" y="200"/>
                    <a:pt x="104" y="192"/>
                  </a:cubicBezTo>
                  <a:cubicBezTo>
                    <a:pt x="94" y="183"/>
                    <a:pt x="89" y="172"/>
                    <a:pt x="88" y="158"/>
                  </a:cubicBezTo>
                  <a:cubicBezTo>
                    <a:pt x="244" y="158"/>
                    <a:pt x="244" y="158"/>
                    <a:pt x="244" y="158"/>
                  </a:cubicBezTo>
                  <a:cubicBezTo>
                    <a:pt x="244" y="118"/>
                    <a:pt x="244" y="118"/>
                    <a:pt x="244" y="118"/>
                  </a:cubicBezTo>
                  <a:cubicBezTo>
                    <a:pt x="244" y="80"/>
                    <a:pt x="234" y="51"/>
                    <a:pt x="213" y="30"/>
                  </a:cubicBezTo>
                  <a:moveTo>
                    <a:pt x="90" y="102"/>
                  </a:moveTo>
                  <a:cubicBezTo>
                    <a:pt x="91" y="87"/>
                    <a:pt x="95" y="77"/>
                    <a:pt x="102" y="70"/>
                  </a:cubicBezTo>
                  <a:cubicBezTo>
                    <a:pt x="109" y="64"/>
                    <a:pt x="118" y="61"/>
                    <a:pt x="128" y="61"/>
                  </a:cubicBezTo>
                  <a:cubicBezTo>
                    <a:pt x="139" y="61"/>
                    <a:pt x="148" y="64"/>
                    <a:pt x="155" y="72"/>
                  </a:cubicBezTo>
                  <a:cubicBezTo>
                    <a:pt x="161" y="79"/>
                    <a:pt x="165" y="89"/>
                    <a:pt x="165" y="102"/>
                  </a:cubicBezTo>
                  <a:lnTo>
                    <a:pt x="90" y="1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600" dirty="0">
                <a:solidFill>
                  <a:schemeClr val="bg1"/>
                </a:solidFill>
              </a:endParaRPr>
            </a:p>
          </p:txBody>
        </p:sp>
        <p:sp>
          <p:nvSpPr>
            <p:cNvPr id="30" name="Freeform 14"/>
            <p:cNvSpPr>
              <a:spLocks noEditPoints="1"/>
            </p:cNvSpPr>
            <p:nvPr userDrawn="1"/>
          </p:nvSpPr>
          <p:spPr bwMode="auto">
            <a:xfrm>
              <a:off x="668338" y="479426"/>
              <a:ext cx="209550" cy="231775"/>
            </a:xfrm>
            <a:custGeom>
              <a:avLst/>
              <a:gdLst>
                <a:gd name="T0" fmla="*/ 212 w 243"/>
                <a:gd name="T1" fmla="*/ 30 h 267"/>
                <a:gd name="T2" fmla="*/ 124 w 243"/>
                <a:gd name="T3" fmla="*/ 0 h 267"/>
                <a:gd name="T4" fmla="*/ 32 w 243"/>
                <a:gd name="T5" fmla="*/ 35 h 267"/>
                <a:gd name="T6" fmla="*/ 0 w 243"/>
                <a:gd name="T7" fmla="*/ 135 h 267"/>
                <a:gd name="T8" fmla="*/ 35 w 243"/>
                <a:gd name="T9" fmla="*/ 233 h 267"/>
                <a:gd name="T10" fmla="*/ 132 w 243"/>
                <a:gd name="T11" fmla="*/ 267 h 267"/>
                <a:gd name="T12" fmla="*/ 184 w 243"/>
                <a:gd name="T13" fmla="*/ 263 h 267"/>
                <a:gd name="T14" fmla="*/ 227 w 243"/>
                <a:gd name="T15" fmla="*/ 249 h 267"/>
                <a:gd name="T16" fmla="*/ 213 w 243"/>
                <a:gd name="T17" fmla="*/ 190 h 267"/>
                <a:gd name="T18" fmla="*/ 185 w 243"/>
                <a:gd name="T19" fmla="*/ 200 h 267"/>
                <a:gd name="T20" fmla="*/ 143 w 243"/>
                <a:gd name="T21" fmla="*/ 204 h 267"/>
                <a:gd name="T22" fmla="*/ 103 w 243"/>
                <a:gd name="T23" fmla="*/ 192 h 267"/>
                <a:gd name="T24" fmla="*/ 88 w 243"/>
                <a:gd name="T25" fmla="*/ 158 h 267"/>
                <a:gd name="T26" fmla="*/ 243 w 243"/>
                <a:gd name="T27" fmla="*/ 158 h 267"/>
                <a:gd name="T28" fmla="*/ 243 w 243"/>
                <a:gd name="T29" fmla="*/ 118 h 267"/>
                <a:gd name="T30" fmla="*/ 212 w 243"/>
                <a:gd name="T31" fmla="*/ 30 h 267"/>
                <a:gd name="T32" fmla="*/ 89 w 243"/>
                <a:gd name="T33" fmla="*/ 102 h 267"/>
                <a:gd name="T34" fmla="*/ 102 w 243"/>
                <a:gd name="T35" fmla="*/ 70 h 267"/>
                <a:gd name="T36" fmla="*/ 127 w 243"/>
                <a:gd name="T37" fmla="*/ 61 h 267"/>
                <a:gd name="T38" fmla="*/ 154 w 243"/>
                <a:gd name="T39" fmla="*/ 72 h 267"/>
                <a:gd name="T40" fmla="*/ 164 w 243"/>
                <a:gd name="T41" fmla="*/ 102 h 267"/>
                <a:gd name="T42" fmla="*/ 89 w 243"/>
                <a:gd name="T43" fmla="*/ 102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3" h="267">
                  <a:moveTo>
                    <a:pt x="212" y="30"/>
                  </a:moveTo>
                  <a:cubicBezTo>
                    <a:pt x="191" y="10"/>
                    <a:pt x="162" y="0"/>
                    <a:pt x="124" y="0"/>
                  </a:cubicBezTo>
                  <a:cubicBezTo>
                    <a:pt x="84" y="0"/>
                    <a:pt x="53" y="12"/>
                    <a:pt x="32" y="35"/>
                  </a:cubicBezTo>
                  <a:cubicBezTo>
                    <a:pt x="10" y="58"/>
                    <a:pt x="0" y="92"/>
                    <a:pt x="0" y="135"/>
                  </a:cubicBezTo>
                  <a:cubicBezTo>
                    <a:pt x="0" y="178"/>
                    <a:pt x="11" y="210"/>
                    <a:pt x="35" y="233"/>
                  </a:cubicBezTo>
                  <a:cubicBezTo>
                    <a:pt x="58" y="256"/>
                    <a:pt x="90" y="267"/>
                    <a:pt x="132" y="267"/>
                  </a:cubicBezTo>
                  <a:cubicBezTo>
                    <a:pt x="153" y="267"/>
                    <a:pt x="170" y="266"/>
                    <a:pt x="184" y="263"/>
                  </a:cubicBezTo>
                  <a:cubicBezTo>
                    <a:pt x="199" y="261"/>
                    <a:pt x="213" y="256"/>
                    <a:pt x="227" y="249"/>
                  </a:cubicBezTo>
                  <a:cubicBezTo>
                    <a:pt x="213" y="190"/>
                    <a:pt x="213" y="190"/>
                    <a:pt x="213" y="190"/>
                  </a:cubicBezTo>
                  <a:cubicBezTo>
                    <a:pt x="203" y="194"/>
                    <a:pt x="194" y="197"/>
                    <a:pt x="185" y="200"/>
                  </a:cubicBezTo>
                  <a:cubicBezTo>
                    <a:pt x="172" y="202"/>
                    <a:pt x="158" y="204"/>
                    <a:pt x="143" y="204"/>
                  </a:cubicBezTo>
                  <a:cubicBezTo>
                    <a:pt x="126" y="204"/>
                    <a:pt x="113" y="200"/>
                    <a:pt x="103" y="192"/>
                  </a:cubicBezTo>
                  <a:cubicBezTo>
                    <a:pt x="93" y="183"/>
                    <a:pt x="88" y="172"/>
                    <a:pt x="88" y="158"/>
                  </a:cubicBezTo>
                  <a:cubicBezTo>
                    <a:pt x="243" y="158"/>
                    <a:pt x="243" y="158"/>
                    <a:pt x="243" y="158"/>
                  </a:cubicBezTo>
                  <a:cubicBezTo>
                    <a:pt x="243" y="118"/>
                    <a:pt x="243" y="118"/>
                    <a:pt x="243" y="118"/>
                  </a:cubicBezTo>
                  <a:cubicBezTo>
                    <a:pt x="243" y="80"/>
                    <a:pt x="233" y="51"/>
                    <a:pt x="212" y="30"/>
                  </a:cubicBezTo>
                  <a:moveTo>
                    <a:pt x="89" y="102"/>
                  </a:moveTo>
                  <a:cubicBezTo>
                    <a:pt x="91" y="87"/>
                    <a:pt x="95" y="77"/>
                    <a:pt x="102" y="70"/>
                  </a:cubicBezTo>
                  <a:cubicBezTo>
                    <a:pt x="108" y="64"/>
                    <a:pt x="117" y="61"/>
                    <a:pt x="127" y="61"/>
                  </a:cubicBezTo>
                  <a:cubicBezTo>
                    <a:pt x="138" y="61"/>
                    <a:pt x="147" y="64"/>
                    <a:pt x="154" y="72"/>
                  </a:cubicBezTo>
                  <a:cubicBezTo>
                    <a:pt x="160" y="79"/>
                    <a:pt x="164" y="89"/>
                    <a:pt x="164" y="102"/>
                  </a:cubicBezTo>
                  <a:lnTo>
                    <a:pt x="89" y="1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600" dirty="0">
                <a:solidFill>
                  <a:schemeClr val="bg1"/>
                </a:solidFill>
              </a:endParaRPr>
            </a:p>
          </p:txBody>
        </p:sp>
      </p:grpSp>
    </p:spTree>
    <p:extLst>
      <p:ext uri="{BB962C8B-B14F-4D97-AF65-F5344CB8AC3E}">
        <p14:creationId xmlns:p14="http://schemas.microsoft.com/office/powerpoint/2010/main" val="285527516"/>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Divider - Deloitte green">
    <p:bg bwMode="gray">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gray">
          <a:xfrm>
            <a:off x="469900" y="1700213"/>
            <a:ext cx="10418233" cy="1592403"/>
          </a:xfrm>
        </p:spPr>
        <p:txBody>
          <a:bodyPr anchor="b"/>
          <a:lstStyle>
            <a:lvl1pPr>
              <a:lnSpc>
                <a:spcPct val="95000"/>
              </a:lnSpc>
              <a:defRPr sz="3850" b="1">
                <a:solidFill>
                  <a:schemeClr val="bg1"/>
                </a:solidFill>
                <a:latin typeface="+mj-lt"/>
                <a:ea typeface="Open Sans" panose="020B0606030504020204" pitchFamily="34" charset="0"/>
                <a:cs typeface="Open Sans" panose="020B0606030504020204" pitchFamily="34" charset="0"/>
              </a:defRPr>
            </a:lvl1pPr>
          </a:lstStyle>
          <a:p>
            <a:r>
              <a:rPr lang="en-US" noProof="0" smtClean="0"/>
              <a:t>Click to edit Master title style</a:t>
            </a:r>
            <a:endParaRPr lang="en-US" noProof="0" dirty="0"/>
          </a:p>
        </p:txBody>
      </p:sp>
      <p:sp>
        <p:nvSpPr>
          <p:cNvPr id="3" name="Text Placeholder 2"/>
          <p:cNvSpPr>
            <a:spLocks noGrp="1"/>
          </p:cNvSpPr>
          <p:nvPr>
            <p:ph type="body" idx="1"/>
          </p:nvPr>
        </p:nvSpPr>
        <p:spPr bwMode="gray">
          <a:xfrm>
            <a:off x="469899" y="3423545"/>
            <a:ext cx="10418235" cy="1566532"/>
          </a:xfrm>
        </p:spPr>
        <p:txBody>
          <a:bodyPr lIns="0" tIns="0" rIns="0" bIns="0">
            <a:noAutofit/>
          </a:bodyPr>
          <a:lstStyle>
            <a:lvl1pPr marL="0" indent="0">
              <a:lnSpc>
                <a:spcPct val="95000"/>
              </a:lnSpc>
              <a:spcAft>
                <a:spcPts val="0"/>
              </a:spcAft>
              <a:buNone/>
              <a:defRPr sz="3850">
                <a:solidFill>
                  <a:schemeClr val="bg1"/>
                </a:solidFill>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noProof="0" smtClean="0"/>
              <a:t>Click to edit Master text styles</a:t>
            </a:r>
          </a:p>
        </p:txBody>
      </p:sp>
      <p:sp>
        <p:nvSpPr>
          <p:cNvPr id="12" name="CaseCode"/>
          <p:cNvSpPr txBox="1"/>
          <p:nvPr userDrawn="1"/>
        </p:nvSpPr>
        <p:spPr>
          <a:xfrm>
            <a:off x="6336000" y="6476999"/>
            <a:ext cx="4896560" cy="100027"/>
          </a:xfrm>
          <a:prstGeom prst="rect">
            <a:avLst/>
          </a:prstGeom>
          <a:noFill/>
        </p:spPr>
        <p:txBody>
          <a:bodyPr wrap="square" lIns="0" tIns="0" rIns="0" bIns="0" rtlCol="0">
            <a:spAutoFit/>
          </a:bodyPr>
          <a:lstStyle/>
          <a:p>
            <a:pPr marL="0" indent="0" algn="r">
              <a:spcBef>
                <a:spcPts val="0"/>
              </a:spcBef>
              <a:buSzPct val="100000"/>
              <a:buFont typeface="Arial"/>
              <a:buNone/>
            </a:pPr>
            <a:r>
              <a:rPr lang="en-US" sz="650" noProof="0" dirty="0" smtClean="0">
                <a:solidFill>
                  <a:schemeClr val="bg1"/>
                </a:solidFill>
              </a:rPr>
              <a:t>AIS Bootcamp</a:t>
            </a:r>
            <a:endParaRPr lang="en-US" sz="650" noProof="0" dirty="0">
              <a:solidFill>
                <a:schemeClr val="bg1"/>
              </a:solidFill>
            </a:endParaRPr>
          </a:p>
        </p:txBody>
      </p:sp>
      <p:sp>
        <p:nvSpPr>
          <p:cNvPr id="13" name="Copyright"/>
          <p:cNvSpPr txBox="1"/>
          <p:nvPr userDrawn="1"/>
        </p:nvSpPr>
        <p:spPr>
          <a:xfrm>
            <a:off x="469900" y="6477000"/>
            <a:ext cx="5355167" cy="100027"/>
          </a:xfrm>
          <a:prstGeom prst="rect">
            <a:avLst/>
          </a:prstGeom>
          <a:noFill/>
        </p:spPr>
        <p:txBody>
          <a:bodyPr wrap="square" lIns="0" tIns="0" rIns="0" bIns="0" rtlCol="0">
            <a:spAutoFit/>
          </a:bodyPr>
          <a:lstStyle/>
          <a:p>
            <a:pPr marL="0" indent="0">
              <a:spcBef>
                <a:spcPts val="800"/>
              </a:spcBef>
              <a:buSzPct val="100000"/>
              <a:buFont typeface="Arial"/>
              <a:buNone/>
            </a:pPr>
            <a:r>
              <a:rPr lang="en-US" sz="650" noProof="0" dirty="0" smtClean="0">
                <a:solidFill>
                  <a:schemeClr val="bg1"/>
                </a:solidFill>
              </a:rPr>
              <a:t>Copyright © 2017 Deloitte Development LLC. All rights reserved.</a:t>
            </a:r>
            <a:endParaRPr lang="en-US" sz="650" noProof="0" dirty="0">
              <a:solidFill>
                <a:schemeClr val="bg1"/>
              </a:solidFill>
            </a:endParaRPr>
          </a:p>
        </p:txBody>
      </p:sp>
      <p:sp>
        <p:nvSpPr>
          <p:cNvPr id="14" name="TextBox 13"/>
          <p:cNvSpPr txBox="1"/>
          <p:nvPr userDrawn="1"/>
        </p:nvSpPr>
        <p:spPr>
          <a:xfrm>
            <a:off x="11414125" y="6477000"/>
            <a:ext cx="307975" cy="100027"/>
          </a:xfrm>
          <a:prstGeom prst="rect">
            <a:avLst/>
          </a:prstGeom>
          <a:noFill/>
        </p:spPr>
        <p:txBody>
          <a:bodyPr wrap="square" lIns="0" tIns="0" rIns="0" bIns="0" rtlCol="0">
            <a:spAutoFit/>
          </a:bodyPr>
          <a:lstStyle/>
          <a:p>
            <a:pPr marL="0" indent="0" algn="r">
              <a:spcBef>
                <a:spcPts val="800"/>
              </a:spcBef>
              <a:buSzPct val="100000"/>
              <a:buFont typeface="Arial"/>
              <a:buNone/>
            </a:pPr>
            <a:fld id="{C58DF478-B544-4ED8-9ED4-6A2648E2D233}" type="slidenum">
              <a:rPr lang="en-US" sz="650" noProof="0" smtClean="0">
                <a:solidFill>
                  <a:schemeClr val="bg1"/>
                </a:solidFill>
              </a:rPr>
              <a:pPr marL="0" indent="0" algn="r">
                <a:spcBef>
                  <a:spcPts val="800"/>
                </a:spcBef>
                <a:buSzPct val="100000"/>
                <a:buFont typeface="Arial"/>
                <a:buNone/>
              </a:pPr>
              <a:t>‹#›</a:t>
            </a:fld>
            <a:endParaRPr lang="en-US" sz="650" noProof="0" dirty="0">
              <a:solidFill>
                <a:schemeClr val="bg1"/>
              </a:solidFill>
            </a:endParaRPr>
          </a:p>
        </p:txBody>
      </p:sp>
    </p:spTree>
    <p:extLst>
      <p:ext uri="{BB962C8B-B14F-4D97-AF65-F5344CB8AC3E}">
        <p14:creationId xmlns:p14="http://schemas.microsoft.com/office/powerpoint/2010/main" val="2104574128"/>
      </p:ext>
    </p:extLst>
  </p:cSld>
  <p:clrMapOvr>
    <a:masterClrMapping/>
  </p:clrMapOvr>
  <p:transition>
    <p:fade/>
  </p:transition>
  <p:timing>
    <p:tnLst>
      <p:par>
        <p:cTn id="1" dur="indefinite" restart="never" nodeType="tmRoot"/>
      </p:par>
    </p:tnLst>
  </p:timing>
  <p:extLst mod="1">
    <p:ext uri="{DCECCB84-F9BA-43D5-87BE-67443E8EF086}">
      <p15:sldGuideLst xmlns:p15="http://schemas.microsoft.com/office/powerpoint/2012/main">
        <p15:guide id="1" orient="horz" pos="2160" userDrawn="1">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Divider - Deloitte dark green">
    <p:bg bwMode="gray">
      <p:bgPr>
        <a:solidFill>
          <a:schemeClr val="accent2"/>
        </a:solidFill>
        <a:effectLst/>
      </p:bgPr>
    </p:bg>
    <p:spTree>
      <p:nvGrpSpPr>
        <p:cNvPr id="1" name=""/>
        <p:cNvGrpSpPr/>
        <p:nvPr/>
      </p:nvGrpSpPr>
      <p:grpSpPr>
        <a:xfrm>
          <a:off x="0" y="0"/>
          <a:ext cx="0" cy="0"/>
          <a:chOff x="0" y="0"/>
          <a:chExt cx="0" cy="0"/>
        </a:xfrm>
      </p:grpSpPr>
      <p:sp>
        <p:nvSpPr>
          <p:cNvPr id="18" name="Title 1"/>
          <p:cNvSpPr>
            <a:spLocks noGrp="1"/>
          </p:cNvSpPr>
          <p:nvPr>
            <p:ph type="title"/>
          </p:nvPr>
        </p:nvSpPr>
        <p:spPr bwMode="gray">
          <a:xfrm>
            <a:off x="469900" y="1705668"/>
            <a:ext cx="10418233" cy="1592403"/>
          </a:xfrm>
        </p:spPr>
        <p:txBody>
          <a:bodyPr anchor="b"/>
          <a:lstStyle>
            <a:lvl1pPr>
              <a:lnSpc>
                <a:spcPct val="95000"/>
              </a:lnSpc>
              <a:defRPr sz="3850" b="1">
                <a:solidFill>
                  <a:schemeClr val="bg1"/>
                </a:solidFill>
                <a:latin typeface="+mj-lt"/>
                <a:ea typeface="Open Sans" panose="020B0606030504020204" pitchFamily="34" charset="0"/>
                <a:cs typeface="Open Sans" panose="020B0606030504020204" pitchFamily="34" charset="0"/>
              </a:defRPr>
            </a:lvl1pPr>
          </a:lstStyle>
          <a:p>
            <a:r>
              <a:rPr lang="en-US" noProof="0" smtClean="0"/>
              <a:t>Click to edit Master title style</a:t>
            </a:r>
            <a:endParaRPr lang="en-US" noProof="0" dirty="0"/>
          </a:p>
        </p:txBody>
      </p:sp>
      <p:sp>
        <p:nvSpPr>
          <p:cNvPr id="19" name="Text Placeholder 2"/>
          <p:cNvSpPr>
            <a:spLocks noGrp="1"/>
          </p:cNvSpPr>
          <p:nvPr>
            <p:ph type="body" idx="1"/>
          </p:nvPr>
        </p:nvSpPr>
        <p:spPr bwMode="gray">
          <a:xfrm>
            <a:off x="469900" y="3429000"/>
            <a:ext cx="10418233" cy="1566532"/>
          </a:xfrm>
        </p:spPr>
        <p:txBody>
          <a:bodyPr lIns="0" tIns="0" rIns="0" bIns="0">
            <a:noAutofit/>
          </a:bodyPr>
          <a:lstStyle>
            <a:lvl1pPr marL="0" indent="0">
              <a:lnSpc>
                <a:spcPct val="95000"/>
              </a:lnSpc>
              <a:spcAft>
                <a:spcPts val="0"/>
              </a:spcAft>
              <a:buNone/>
              <a:defRPr sz="3850">
                <a:solidFill>
                  <a:schemeClr val="bg1"/>
                </a:solidFill>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noProof="0" smtClean="0"/>
              <a:t>Click to edit Master text styles</a:t>
            </a:r>
          </a:p>
        </p:txBody>
      </p:sp>
      <p:sp>
        <p:nvSpPr>
          <p:cNvPr id="20" name="CaseCode"/>
          <p:cNvSpPr txBox="1"/>
          <p:nvPr userDrawn="1"/>
        </p:nvSpPr>
        <p:spPr>
          <a:xfrm>
            <a:off x="6336000" y="6476999"/>
            <a:ext cx="4896560" cy="200055"/>
          </a:xfrm>
          <a:prstGeom prst="rect">
            <a:avLst/>
          </a:prstGeom>
          <a:noFill/>
        </p:spPr>
        <p:txBody>
          <a:bodyPr wrap="square" lIns="0" tIns="0" rIns="0" bIns="0" rtlCol="0">
            <a:spAutoFit/>
          </a:bodyPr>
          <a:lstStyle/>
          <a:p>
            <a:pPr marL="0" indent="0" algn="r">
              <a:spcBef>
                <a:spcPts val="0"/>
              </a:spcBef>
              <a:buSzPct val="100000"/>
              <a:buFont typeface="Arial"/>
              <a:buNone/>
            </a:pPr>
            <a:r>
              <a:rPr lang="en-US" sz="650" noProof="0" dirty="0">
                <a:solidFill>
                  <a:schemeClr val="bg1"/>
                </a:solidFill>
              </a:rPr>
              <a:t>Presentation title</a:t>
            </a:r>
            <a:br>
              <a:rPr lang="en-US" sz="650" noProof="0" dirty="0">
                <a:solidFill>
                  <a:schemeClr val="bg1"/>
                </a:solidFill>
              </a:rPr>
            </a:br>
            <a:r>
              <a:rPr lang="en-US" sz="650" noProof="0" dirty="0">
                <a:solidFill>
                  <a:schemeClr val="bg1"/>
                </a:solidFill>
              </a:rPr>
              <a:t>[To edit, click View &gt; Slide Master &gt; </a:t>
            </a:r>
            <a:r>
              <a:rPr lang="en-US" sz="650" noProof="0" dirty="0" smtClean="0">
                <a:solidFill>
                  <a:schemeClr val="bg1"/>
                </a:solidFill>
              </a:rPr>
              <a:t>Slide master1]</a:t>
            </a:r>
            <a:endParaRPr lang="en-US" sz="650" noProof="0" dirty="0">
              <a:solidFill>
                <a:schemeClr val="bg1"/>
              </a:solidFill>
            </a:endParaRPr>
          </a:p>
        </p:txBody>
      </p:sp>
      <p:sp>
        <p:nvSpPr>
          <p:cNvPr id="21" name="Copyright"/>
          <p:cNvSpPr txBox="1"/>
          <p:nvPr userDrawn="1"/>
        </p:nvSpPr>
        <p:spPr>
          <a:xfrm>
            <a:off x="469900" y="6477000"/>
            <a:ext cx="5355167" cy="100027"/>
          </a:xfrm>
          <a:prstGeom prst="rect">
            <a:avLst/>
          </a:prstGeom>
          <a:noFill/>
        </p:spPr>
        <p:txBody>
          <a:bodyPr wrap="square" lIns="0" tIns="0" rIns="0" bIns="0" rtlCol="0">
            <a:spAutoFit/>
          </a:bodyPr>
          <a:lstStyle/>
          <a:p>
            <a:pPr marL="0" indent="0">
              <a:spcBef>
                <a:spcPts val="800"/>
              </a:spcBef>
              <a:buSzPct val="100000"/>
              <a:buFont typeface="Arial"/>
              <a:buNone/>
            </a:pPr>
            <a:r>
              <a:rPr lang="en-US" sz="650" noProof="0" dirty="0" smtClean="0">
                <a:solidFill>
                  <a:schemeClr val="bg1"/>
                </a:solidFill>
              </a:rPr>
              <a:t>Copyright © 2016 Deloitte Development LLC. All rights reserved.</a:t>
            </a:r>
            <a:endParaRPr lang="en-US" sz="650" noProof="0" dirty="0">
              <a:solidFill>
                <a:schemeClr val="bg1"/>
              </a:solidFill>
            </a:endParaRPr>
          </a:p>
        </p:txBody>
      </p:sp>
      <p:sp>
        <p:nvSpPr>
          <p:cNvPr id="22" name="TextBox 21"/>
          <p:cNvSpPr txBox="1"/>
          <p:nvPr userDrawn="1"/>
        </p:nvSpPr>
        <p:spPr>
          <a:xfrm>
            <a:off x="11414125" y="6477000"/>
            <a:ext cx="307975" cy="100027"/>
          </a:xfrm>
          <a:prstGeom prst="rect">
            <a:avLst/>
          </a:prstGeom>
          <a:noFill/>
        </p:spPr>
        <p:txBody>
          <a:bodyPr wrap="square" lIns="0" tIns="0" rIns="0" bIns="0" rtlCol="0">
            <a:spAutoFit/>
          </a:bodyPr>
          <a:lstStyle/>
          <a:p>
            <a:pPr marL="0" indent="0" algn="r">
              <a:spcBef>
                <a:spcPts val="800"/>
              </a:spcBef>
              <a:buSzPct val="100000"/>
              <a:buFont typeface="Arial"/>
              <a:buNone/>
            </a:pPr>
            <a:fld id="{C58DF478-B544-4ED8-9ED4-6A2648E2D233}" type="slidenum">
              <a:rPr lang="en-US" sz="650" noProof="0" smtClean="0">
                <a:solidFill>
                  <a:schemeClr val="bg1"/>
                </a:solidFill>
              </a:rPr>
              <a:pPr marL="0" indent="0" algn="r">
                <a:spcBef>
                  <a:spcPts val="800"/>
                </a:spcBef>
                <a:buSzPct val="100000"/>
                <a:buFont typeface="Arial"/>
                <a:buNone/>
              </a:pPr>
              <a:t>‹#›</a:t>
            </a:fld>
            <a:endParaRPr lang="en-US" sz="650" noProof="0" dirty="0">
              <a:solidFill>
                <a:schemeClr val="bg1"/>
              </a:solidFill>
            </a:endParaRPr>
          </a:p>
        </p:txBody>
      </p:sp>
    </p:spTree>
    <p:extLst>
      <p:ext uri="{BB962C8B-B14F-4D97-AF65-F5344CB8AC3E}">
        <p14:creationId xmlns:p14="http://schemas.microsoft.com/office/powerpoint/2010/main" val="1976482637"/>
      </p:ext>
    </p:extLst>
  </p:cSld>
  <p:clrMapOvr>
    <a:masterClrMapping/>
  </p:clrMapOvr>
  <p:transition>
    <p:fade/>
  </p:transition>
  <p:timing>
    <p:tnLst>
      <p:par>
        <p:cTn id="1" dur="indefinite" restart="never" nodeType="tmRoot"/>
      </p:par>
    </p:tnLst>
  </p:timing>
  <p:extLst mod="1">
    <p:ext uri="{DCECCB84-F9BA-43D5-87BE-67443E8EF086}">
      <p15:sldGuideLst xmlns:p15="http://schemas.microsoft.com/office/powerpoint/2012/main">
        <p15:guide id="1" orient="horz" pos="2160"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Divider - Deloitte blue">
    <p:bg bwMode="gray">
      <p:bgPr>
        <a:solidFill>
          <a:schemeClr val="accent3"/>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gray">
          <a:xfrm>
            <a:off x="469900" y="1705668"/>
            <a:ext cx="10418233" cy="1592403"/>
          </a:xfrm>
        </p:spPr>
        <p:txBody>
          <a:bodyPr anchor="b"/>
          <a:lstStyle>
            <a:lvl1pPr>
              <a:lnSpc>
                <a:spcPct val="95000"/>
              </a:lnSpc>
              <a:defRPr sz="3850" b="1">
                <a:solidFill>
                  <a:schemeClr val="bg1"/>
                </a:solidFill>
                <a:latin typeface="+mj-lt"/>
                <a:ea typeface="Open Sans" panose="020B0606030504020204" pitchFamily="34" charset="0"/>
                <a:cs typeface="Open Sans" panose="020B0606030504020204" pitchFamily="34" charset="0"/>
              </a:defRPr>
            </a:lvl1pPr>
          </a:lstStyle>
          <a:p>
            <a:r>
              <a:rPr lang="en-US" noProof="0" smtClean="0"/>
              <a:t>Click to edit Master title style</a:t>
            </a:r>
            <a:endParaRPr lang="en-US" noProof="0" dirty="0"/>
          </a:p>
        </p:txBody>
      </p:sp>
      <p:sp>
        <p:nvSpPr>
          <p:cNvPr id="3" name="Text Placeholder 2"/>
          <p:cNvSpPr>
            <a:spLocks noGrp="1"/>
          </p:cNvSpPr>
          <p:nvPr>
            <p:ph type="body" idx="1"/>
          </p:nvPr>
        </p:nvSpPr>
        <p:spPr bwMode="gray">
          <a:xfrm>
            <a:off x="469900" y="3429000"/>
            <a:ext cx="10418233" cy="1566532"/>
          </a:xfrm>
        </p:spPr>
        <p:txBody>
          <a:bodyPr lIns="0" tIns="0" rIns="0" bIns="0">
            <a:noAutofit/>
          </a:bodyPr>
          <a:lstStyle>
            <a:lvl1pPr marL="0" indent="0">
              <a:lnSpc>
                <a:spcPct val="95000"/>
              </a:lnSpc>
              <a:spcAft>
                <a:spcPts val="0"/>
              </a:spcAft>
              <a:buNone/>
              <a:defRPr sz="3850">
                <a:solidFill>
                  <a:schemeClr val="bg1"/>
                </a:solidFill>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noProof="0" smtClean="0"/>
              <a:t>Click to edit Master text styles</a:t>
            </a:r>
          </a:p>
        </p:txBody>
      </p:sp>
      <p:sp>
        <p:nvSpPr>
          <p:cNvPr id="7" name="CaseCode"/>
          <p:cNvSpPr txBox="1"/>
          <p:nvPr userDrawn="1"/>
        </p:nvSpPr>
        <p:spPr>
          <a:xfrm>
            <a:off x="6336000" y="6476999"/>
            <a:ext cx="4896560" cy="200055"/>
          </a:xfrm>
          <a:prstGeom prst="rect">
            <a:avLst/>
          </a:prstGeom>
          <a:noFill/>
        </p:spPr>
        <p:txBody>
          <a:bodyPr wrap="square" lIns="0" tIns="0" rIns="0" bIns="0" rtlCol="0">
            <a:spAutoFit/>
          </a:bodyPr>
          <a:lstStyle/>
          <a:p>
            <a:pPr marL="0" indent="0" algn="r">
              <a:spcBef>
                <a:spcPts val="0"/>
              </a:spcBef>
              <a:buSzPct val="100000"/>
              <a:buFont typeface="Arial"/>
              <a:buNone/>
            </a:pPr>
            <a:r>
              <a:rPr lang="en-US" sz="650" noProof="0" dirty="0">
                <a:solidFill>
                  <a:schemeClr val="bg1"/>
                </a:solidFill>
              </a:rPr>
              <a:t>Presentation title</a:t>
            </a:r>
            <a:br>
              <a:rPr lang="en-US" sz="650" noProof="0" dirty="0">
                <a:solidFill>
                  <a:schemeClr val="bg1"/>
                </a:solidFill>
              </a:rPr>
            </a:br>
            <a:r>
              <a:rPr lang="en-US" sz="650" noProof="0" dirty="0">
                <a:solidFill>
                  <a:schemeClr val="bg1"/>
                </a:solidFill>
              </a:rPr>
              <a:t>[To edit, click View &gt; Slide Master &gt; </a:t>
            </a:r>
            <a:r>
              <a:rPr lang="en-US" sz="650" noProof="0" dirty="0" smtClean="0">
                <a:solidFill>
                  <a:schemeClr val="bg1"/>
                </a:solidFill>
              </a:rPr>
              <a:t>Slide master1]</a:t>
            </a:r>
            <a:endParaRPr lang="en-US" sz="650" noProof="0" dirty="0">
              <a:solidFill>
                <a:schemeClr val="bg1"/>
              </a:solidFill>
            </a:endParaRPr>
          </a:p>
        </p:txBody>
      </p:sp>
      <p:sp>
        <p:nvSpPr>
          <p:cNvPr id="8" name="Copyright"/>
          <p:cNvSpPr txBox="1"/>
          <p:nvPr userDrawn="1"/>
        </p:nvSpPr>
        <p:spPr>
          <a:xfrm>
            <a:off x="469900" y="6477000"/>
            <a:ext cx="5355167" cy="100027"/>
          </a:xfrm>
          <a:prstGeom prst="rect">
            <a:avLst/>
          </a:prstGeom>
          <a:noFill/>
        </p:spPr>
        <p:txBody>
          <a:bodyPr wrap="square" lIns="0" tIns="0" rIns="0" bIns="0" rtlCol="0">
            <a:spAutoFit/>
          </a:bodyPr>
          <a:lstStyle/>
          <a:p>
            <a:pPr marL="0" indent="0">
              <a:spcBef>
                <a:spcPts val="800"/>
              </a:spcBef>
              <a:buSzPct val="100000"/>
              <a:buFont typeface="Arial"/>
              <a:buNone/>
            </a:pPr>
            <a:r>
              <a:rPr lang="en-US" sz="650" noProof="0" dirty="0" smtClean="0">
                <a:solidFill>
                  <a:schemeClr val="bg1"/>
                </a:solidFill>
              </a:rPr>
              <a:t>Copyright © 2016 Deloitte Development LLC. All rights reserved.</a:t>
            </a:r>
            <a:endParaRPr lang="en-US" sz="650" noProof="0" dirty="0">
              <a:solidFill>
                <a:schemeClr val="bg1"/>
              </a:solidFill>
            </a:endParaRPr>
          </a:p>
        </p:txBody>
      </p:sp>
      <p:sp>
        <p:nvSpPr>
          <p:cNvPr id="9" name="TextBox 8"/>
          <p:cNvSpPr txBox="1"/>
          <p:nvPr userDrawn="1"/>
        </p:nvSpPr>
        <p:spPr>
          <a:xfrm>
            <a:off x="11414125" y="6477000"/>
            <a:ext cx="307975" cy="100027"/>
          </a:xfrm>
          <a:prstGeom prst="rect">
            <a:avLst/>
          </a:prstGeom>
          <a:noFill/>
        </p:spPr>
        <p:txBody>
          <a:bodyPr wrap="square" lIns="0" tIns="0" rIns="0" bIns="0" rtlCol="0">
            <a:spAutoFit/>
          </a:bodyPr>
          <a:lstStyle/>
          <a:p>
            <a:pPr marL="0" indent="0" algn="r">
              <a:spcBef>
                <a:spcPts val="800"/>
              </a:spcBef>
              <a:buSzPct val="100000"/>
              <a:buFont typeface="Arial"/>
              <a:buNone/>
            </a:pPr>
            <a:fld id="{C58DF478-B544-4ED8-9ED4-6A2648E2D233}" type="slidenum">
              <a:rPr lang="en-US" sz="650" noProof="0" smtClean="0">
                <a:solidFill>
                  <a:schemeClr val="bg1"/>
                </a:solidFill>
              </a:rPr>
              <a:pPr marL="0" indent="0" algn="r">
                <a:spcBef>
                  <a:spcPts val="800"/>
                </a:spcBef>
                <a:buSzPct val="100000"/>
                <a:buFont typeface="Arial"/>
                <a:buNone/>
              </a:pPr>
              <a:t>‹#›</a:t>
            </a:fld>
            <a:endParaRPr lang="en-US" sz="650" noProof="0" dirty="0">
              <a:solidFill>
                <a:schemeClr val="bg1"/>
              </a:solidFill>
            </a:endParaRPr>
          </a:p>
        </p:txBody>
      </p:sp>
    </p:spTree>
    <p:extLst>
      <p:ext uri="{BB962C8B-B14F-4D97-AF65-F5344CB8AC3E}">
        <p14:creationId xmlns:p14="http://schemas.microsoft.com/office/powerpoint/2010/main" val="1654021458"/>
      </p:ext>
    </p:extLst>
  </p:cSld>
  <p:clrMapOvr>
    <a:masterClrMapping/>
  </p:clrMapOvr>
  <p:transition>
    <p:fade/>
  </p:transition>
  <p:timing>
    <p:tnLst>
      <p:par>
        <p:cTn id="1" dur="indefinite" restart="never" nodeType="tmRoot"/>
      </p:par>
    </p:tnLst>
  </p:timing>
  <p:extLst mod="1">
    <p:ext uri="{DCECCB84-F9BA-43D5-87BE-67443E8EF086}">
      <p15:sldGuideLst xmlns:p15="http://schemas.microsoft.com/office/powerpoint/2012/main">
        <p15:guide id="1" orient="horz" pos="2160" userDrawn="1">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Divider - Deloitte dark blue">
    <p:bg bwMode="gray">
      <p:bgPr>
        <a:solidFill>
          <a:schemeClr val="accent4"/>
        </a:solidFill>
        <a:effectLst/>
      </p:bgPr>
    </p:bg>
    <p:spTree>
      <p:nvGrpSpPr>
        <p:cNvPr id="1" name=""/>
        <p:cNvGrpSpPr/>
        <p:nvPr/>
      </p:nvGrpSpPr>
      <p:grpSpPr>
        <a:xfrm>
          <a:off x="0" y="0"/>
          <a:ext cx="0" cy="0"/>
          <a:chOff x="0" y="0"/>
          <a:chExt cx="0" cy="0"/>
        </a:xfrm>
      </p:grpSpPr>
      <p:sp>
        <p:nvSpPr>
          <p:cNvPr id="18" name="Title 1"/>
          <p:cNvSpPr>
            <a:spLocks noGrp="1"/>
          </p:cNvSpPr>
          <p:nvPr>
            <p:ph type="title"/>
          </p:nvPr>
        </p:nvSpPr>
        <p:spPr bwMode="gray">
          <a:xfrm>
            <a:off x="469900" y="1705668"/>
            <a:ext cx="10418233" cy="1592403"/>
          </a:xfrm>
        </p:spPr>
        <p:txBody>
          <a:bodyPr anchor="b"/>
          <a:lstStyle>
            <a:lvl1pPr>
              <a:lnSpc>
                <a:spcPct val="95000"/>
              </a:lnSpc>
              <a:defRPr sz="3850" b="1">
                <a:solidFill>
                  <a:schemeClr val="bg1"/>
                </a:solidFill>
                <a:latin typeface="+mj-lt"/>
                <a:ea typeface="Open Sans" panose="020B0606030504020204" pitchFamily="34" charset="0"/>
                <a:cs typeface="Open Sans" panose="020B0606030504020204" pitchFamily="34" charset="0"/>
              </a:defRPr>
            </a:lvl1pPr>
          </a:lstStyle>
          <a:p>
            <a:r>
              <a:rPr lang="en-US" noProof="0" smtClean="0"/>
              <a:t>Click to edit Master title style</a:t>
            </a:r>
            <a:endParaRPr lang="en-US" noProof="0" dirty="0"/>
          </a:p>
        </p:txBody>
      </p:sp>
      <p:sp>
        <p:nvSpPr>
          <p:cNvPr id="19" name="Text Placeholder 2"/>
          <p:cNvSpPr>
            <a:spLocks noGrp="1"/>
          </p:cNvSpPr>
          <p:nvPr>
            <p:ph type="body" idx="1"/>
          </p:nvPr>
        </p:nvSpPr>
        <p:spPr bwMode="gray">
          <a:xfrm>
            <a:off x="469900" y="3429000"/>
            <a:ext cx="10418233" cy="1566532"/>
          </a:xfrm>
        </p:spPr>
        <p:txBody>
          <a:bodyPr lIns="0" tIns="0" rIns="0" bIns="0">
            <a:noAutofit/>
          </a:bodyPr>
          <a:lstStyle>
            <a:lvl1pPr marL="0" indent="0">
              <a:lnSpc>
                <a:spcPct val="95000"/>
              </a:lnSpc>
              <a:spcAft>
                <a:spcPts val="0"/>
              </a:spcAft>
              <a:buNone/>
              <a:defRPr sz="3850">
                <a:solidFill>
                  <a:schemeClr val="bg1"/>
                </a:solidFill>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noProof="0" smtClean="0"/>
              <a:t>Click to edit Master text styles</a:t>
            </a:r>
          </a:p>
        </p:txBody>
      </p:sp>
      <p:sp>
        <p:nvSpPr>
          <p:cNvPr id="20" name="CaseCode"/>
          <p:cNvSpPr txBox="1"/>
          <p:nvPr userDrawn="1"/>
        </p:nvSpPr>
        <p:spPr>
          <a:xfrm>
            <a:off x="6336000" y="6476999"/>
            <a:ext cx="4896560" cy="200055"/>
          </a:xfrm>
          <a:prstGeom prst="rect">
            <a:avLst/>
          </a:prstGeom>
          <a:noFill/>
        </p:spPr>
        <p:txBody>
          <a:bodyPr wrap="square" lIns="0" tIns="0" rIns="0" bIns="0" rtlCol="0">
            <a:spAutoFit/>
          </a:bodyPr>
          <a:lstStyle/>
          <a:p>
            <a:pPr marL="0" indent="0" algn="r">
              <a:spcBef>
                <a:spcPts val="0"/>
              </a:spcBef>
              <a:buSzPct val="100000"/>
              <a:buFont typeface="Arial"/>
              <a:buNone/>
            </a:pPr>
            <a:r>
              <a:rPr lang="en-US" sz="650" noProof="0" dirty="0">
                <a:solidFill>
                  <a:schemeClr val="bg1"/>
                </a:solidFill>
              </a:rPr>
              <a:t>Presentation title</a:t>
            </a:r>
            <a:br>
              <a:rPr lang="en-US" sz="650" noProof="0" dirty="0">
                <a:solidFill>
                  <a:schemeClr val="bg1"/>
                </a:solidFill>
              </a:rPr>
            </a:br>
            <a:r>
              <a:rPr lang="en-US" sz="650" noProof="0" dirty="0">
                <a:solidFill>
                  <a:schemeClr val="bg1"/>
                </a:solidFill>
              </a:rPr>
              <a:t>[To edit, click View &gt; Slide Master &gt; </a:t>
            </a:r>
            <a:r>
              <a:rPr lang="en-US" sz="650" noProof="0" dirty="0" smtClean="0">
                <a:solidFill>
                  <a:schemeClr val="bg1"/>
                </a:solidFill>
              </a:rPr>
              <a:t>Slide master1]</a:t>
            </a:r>
            <a:endParaRPr lang="en-US" sz="650" noProof="0" dirty="0">
              <a:solidFill>
                <a:schemeClr val="bg1"/>
              </a:solidFill>
            </a:endParaRPr>
          </a:p>
        </p:txBody>
      </p:sp>
      <p:sp>
        <p:nvSpPr>
          <p:cNvPr id="21" name="Copyright"/>
          <p:cNvSpPr txBox="1"/>
          <p:nvPr userDrawn="1"/>
        </p:nvSpPr>
        <p:spPr>
          <a:xfrm>
            <a:off x="469900" y="6477000"/>
            <a:ext cx="5355167" cy="100027"/>
          </a:xfrm>
          <a:prstGeom prst="rect">
            <a:avLst/>
          </a:prstGeom>
          <a:noFill/>
        </p:spPr>
        <p:txBody>
          <a:bodyPr wrap="square" lIns="0" tIns="0" rIns="0" bIns="0" rtlCol="0">
            <a:spAutoFit/>
          </a:bodyPr>
          <a:lstStyle/>
          <a:p>
            <a:pPr marL="0" indent="0">
              <a:spcBef>
                <a:spcPts val="800"/>
              </a:spcBef>
              <a:buSzPct val="100000"/>
              <a:buFont typeface="Arial"/>
              <a:buNone/>
            </a:pPr>
            <a:r>
              <a:rPr lang="en-US" sz="650" noProof="0" dirty="0" smtClean="0">
                <a:solidFill>
                  <a:schemeClr val="bg1"/>
                </a:solidFill>
              </a:rPr>
              <a:t>Copyright © 2016 Deloitte Development LLC. All rights reserved.</a:t>
            </a:r>
            <a:endParaRPr lang="en-US" sz="650" noProof="0" dirty="0">
              <a:solidFill>
                <a:schemeClr val="bg1"/>
              </a:solidFill>
            </a:endParaRPr>
          </a:p>
        </p:txBody>
      </p:sp>
      <p:sp>
        <p:nvSpPr>
          <p:cNvPr id="22" name="TextBox 21"/>
          <p:cNvSpPr txBox="1"/>
          <p:nvPr userDrawn="1"/>
        </p:nvSpPr>
        <p:spPr>
          <a:xfrm>
            <a:off x="11414125" y="6477000"/>
            <a:ext cx="307975" cy="100027"/>
          </a:xfrm>
          <a:prstGeom prst="rect">
            <a:avLst/>
          </a:prstGeom>
          <a:noFill/>
        </p:spPr>
        <p:txBody>
          <a:bodyPr wrap="square" lIns="0" tIns="0" rIns="0" bIns="0" rtlCol="0">
            <a:spAutoFit/>
          </a:bodyPr>
          <a:lstStyle/>
          <a:p>
            <a:pPr marL="0" indent="0" algn="r">
              <a:spcBef>
                <a:spcPts val="800"/>
              </a:spcBef>
              <a:buSzPct val="100000"/>
              <a:buFont typeface="Arial"/>
              <a:buNone/>
            </a:pPr>
            <a:fld id="{C58DF478-B544-4ED8-9ED4-6A2648E2D233}" type="slidenum">
              <a:rPr lang="en-US" sz="650" noProof="0" smtClean="0">
                <a:solidFill>
                  <a:schemeClr val="bg1"/>
                </a:solidFill>
              </a:rPr>
              <a:pPr marL="0" indent="0" algn="r">
                <a:spcBef>
                  <a:spcPts val="800"/>
                </a:spcBef>
                <a:buSzPct val="100000"/>
                <a:buFont typeface="Arial"/>
                <a:buNone/>
              </a:pPr>
              <a:t>‹#›</a:t>
            </a:fld>
            <a:endParaRPr lang="en-US" sz="650" noProof="0" dirty="0">
              <a:solidFill>
                <a:schemeClr val="bg1"/>
              </a:solidFill>
            </a:endParaRPr>
          </a:p>
        </p:txBody>
      </p:sp>
    </p:spTree>
    <p:extLst>
      <p:ext uri="{BB962C8B-B14F-4D97-AF65-F5344CB8AC3E}">
        <p14:creationId xmlns:p14="http://schemas.microsoft.com/office/powerpoint/2010/main" val="1272371442"/>
      </p:ext>
    </p:extLst>
  </p:cSld>
  <p:clrMapOvr>
    <a:masterClrMapping/>
  </p:clrMapOvr>
  <p:transition>
    <p:fade/>
  </p:transition>
  <p:timing>
    <p:tnLst>
      <p:par>
        <p:cTn id="1" dur="indefinite" restart="never" nodeType="tmRoot"/>
      </p:par>
    </p:tnLst>
  </p:timing>
  <p:extLst mod="1">
    <p:ext uri="{DCECCB84-F9BA-43D5-87BE-67443E8EF086}">
      <p15:sldGuideLst xmlns:p15="http://schemas.microsoft.com/office/powerpoint/2012/main">
        <p15:guide id="1" orient="horz" pos="2160" userDrawn="1">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Divider - Deloitte black">
    <p:bg bwMode="gray">
      <p:bgPr>
        <a:solidFill>
          <a:schemeClr val="tx1"/>
        </a:solidFill>
        <a:effectLst/>
      </p:bgPr>
    </p:bg>
    <p:spTree>
      <p:nvGrpSpPr>
        <p:cNvPr id="1" name=""/>
        <p:cNvGrpSpPr/>
        <p:nvPr/>
      </p:nvGrpSpPr>
      <p:grpSpPr>
        <a:xfrm>
          <a:off x="0" y="0"/>
          <a:ext cx="0" cy="0"/>
          <a:chOff x="0" y="0"/>
          <a:chExt cx="0" cy="0"/>
        </a:xfrm>
      </p:grpSpPr>
      <p:sp>
        <p:nvSpPr>
          <p:cNvPr id="18" name="Title 1"/>
          <p:cNvSpPr>
            <a:spLocks noGrp="1"/>
          </p:cNvSpPr>
          <p:nvPr>
            <p:ph type="title"/>
          </p:nvPr>
        </p:nvSpPr>
        <p:spPr bwMode="gray">
          <a:xfrm>
            <a:off x="469900" y="1705668"/>
            <a:ext cx="10418233" cy="1592403"/>
          </a:xfrm>
        </p:spPr>
        <p:txBody>
          <a:bodyPr anchor="b"/>
          <a:lstStyle>
            <a:lvl1pPr>
              <a:lnSpc>
                <a:spcPct val="95000"/>
              </a:lnSpc>
              <a:defRPr sz="3850" b="1">
                <a:solidFill>
                  <a:schemeClr val="bg1"/>
                </a:solidFill>
                <a:latin typeface="+mj-lt"/>
                <a:ea typeface="Open Sans" panose="020B0606030504020204" pitchFamily="34" charset="0"/>
                <a:cs typeface="Open Sans" panose="020B0606030504020204" pitchFamily="34" charset="0"/>
              </a:defRPr>
            </a:lvl1pPr>
          </a:lstStyle>
          <a:p>
            <a:r>
              <a:rPr lang="en-US" noProof="0" smtClean="0"/>
              <a:t>Click to edit Master title style</a:t>
            </a:r>
            <a:endParaRPr lang="en-US" noProof="0" dirty="0"/>
          </a:p>
        </p:txBody>
      </p:sp>
      <p:sp>
        <p:nvSpPr>
          <p:cNvPr id="19" name="Text Placeholder 2"/>
          <p:cNvSpPr>
            <a:spLocks noGrp="1"/>
          </p:cNvSpPr>
          <p:nvPr>
            <p:ph type="body" idx="1"/>
          </p:nvPr>
        </p:nvSpPr>
        <p:spPr bwMode="gray">
          <a:xfrm>
            <a:off x="469900" y="3429000"/>
            <a:ext cx="10418233" cy="1566532"/>
          </a:xfrm>
        </p:spPr>
        <p:txBody>
          <a:bodyPr lIns="0" tIns="0" rIns="0" bIns="0">
            <a:noAutofit/>
          </a:bodyPr>
          <a:lstStyle>
            <a:lvl1pPr marL="0" indent="0">
              <a:lnSpc>
                <a:spcPct val="95000"/>
              </a:lnSpc>
              <a:spcAft>
                <a:spcPts val="0"/>
              </a:spcAft>
              <a:buNone/>
              <a:defRPr sz="3850">
                <a:solidFill>
                  <a:schemeClr val="bg1"/>
                </a:solidFill>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noProof="0" smtClean="0"/>
              <a:t>Click to edit Master text styles</a:t>
            </a:r>
          </a:p>
        </p:txBody>
      </p:sp>
      <p:sp>
        <p:nvSpPr>
          <p:cNvPr id="20" name="CaseCode"/>
          <p:cNvSpPr txBox="1"/>
          <p:nvPr userDrawn="1"/>
        </p:nvSpPr>
        <p:spPr>
          <a:xfrm>
            <a:off x="6336000" y="6476999"/>
            <a:ext cx="4896560" cy="200055"/>
          </a:xfrm>
          <a:prstGeom prst="rect">
            <a:avLst/>
          </a:prstGeom>
          <a:noFill/>
        </p:spPr>
        <p:txBody>
          <a:bodyPr wrap="square" lIns="0" tIns="0" rIns="0" bIns="0" rtlCol="0">
            <a:spAutoFit/>
          </a:bodyPr>
          <a:lstStyle/>
          <a:p>
            <a:pPr marL="0" indent="0" algn="r">
              <a:spcBef>
                <a:spcPts val="0"/>
              </a:spcBef>
              <a:buSzPct val="100000"/>
              <a:buFont typeface="Arial"/>
              <a:buNone/>
            </a:pPr>
            <a:r>
              <a:rPr lang="en-US" sz="650" noProof="0" dirty="0">
                <a:solidFill>
                  <a:schemeClr val="bg1"/>
                </a:solidFill>
              </a:rPr>
              <a:t>Presentation title</a:t>
            </a:r>
            <a:br>
              <a:rPr lang="en-US" sz="650" noProof="0" dirty="0">
                <a:solidFill>
                  <a:schemeClr val="bg1"/>
                </a:solidFill>
              </a:rPr>
            </a:br>
            <a:r>
              <a:rPr lang="en-US" sz="650" noProof="0" dirty="0">
                <a:solidFill>
                  <a:schemeClr val="bg1"/>
                </a:solidFill>
              </a:rPr>
              <a:t>[To edit, click View &gt; Slide Master &gt; </a:t>
            </a:r>
            <a:r>
              <a:rPr lang="en-US" sz="650" noProof="0" dirty="0" smtClean="0">
                <a:solidFill>
                  <a:schemeClr val="bg1"/>
                </a:solidFill>
              </a:rPr>
              <a:t>Slide master1]</a:t>
            </a:r>
            <a:endParaRPr lang="en-US" sz="650" noProof="0" dirty="0">
              <a:solidFill>
                <a:schemeClr val="bg1"/>
              </a:solidFill>
            </a:endParaRPr>
          </a:p>
        </p:txBody>
      </p:sp>
      <p:sp>
        <p:nvSpPr>
          <p:cNvPr id="21" name="Copyright"/>
          <p:cNvSpPr txBox="1"/>
          <p:nvPr userDrawn="1"/>
        </p:nvSpPr>
        <p:spPr>
          <a:xfrm>
            <a:off x="469900" y="6477000"/>
            <a:ext cx="5355167" cy="100027"/>
          </a:xfrm>
          <a:prstGeom prst="rect">
            <a:avLst/>
          </a:prstGeom>
          <a:noFill/>
        </p:spPr>
        <p:txBody>
          <a:bodyPr wrap="square" lIns="0" tIns="0" rIns="0" bIns="0" rtlCol="0">
            <a:spAutoFit/>
          </a:bodyPr>
          <a:lstStyle/>
          <a:p>
            <a:pPr marL="0" indent="0">
              <a:spcBef>
                <a:spcPts val="800"/>
              </a:spcBef>
              <a:buSzPct val="100000"/>
              <a:buFont typeface="Arial"/>
              <a:buNone/>
            </a:pPr>
            <a:r>
              <a:rPr lang="en-US" sz="650" noProof="0" dirty="0" smtClean="0">
                <a:solidFill>
                  <a:schemeClr val="bg1"/>
                </a:solidFill>
              </a:rPr>
              <a:t>Copyright © 2016 Deloitte Development LLC. All rights reserved.</a:t>
            </a:r>
            <a:endParaRPr lang="en-US" sz="650" noProof="0" dirty="0">
              <a:solidFill>
                <a:schemeClr val="bg1"/>
              </a:solidFill>
            </a:endParaRPr>
          </a:p>
        </p:txBody>
      </p:sp>
      <p:sp>
        <p:nvSpPr>
          <p:cNvPr id="22" name="TextBox 21"/>
          <p:cNvSpPr txBox="1"/>
          <p:nvPr userDrawn="1"/>
        </p:nvSpPr>
        <p:spPr>
          <a:xfrm>
            <a:off x="11414125" y="6477000"/>
            <a:ext cx="307975" cy="100027"/>
          </a:xfrm>
          <a:prstGeom prst="rect">
            <a:avLst/>
          </a:prstGeom>
          <a:noFill/>
        </p:spPr>
        <p:txBody>
          <a:bodyPr wrap="square" lIns="0" tIns="0" rIns="0" bIns="0" rtlCol="0">
            <a:spAutoFit/>
          </a:bodyPr>
          <a:lstStyle/>
          <a:p>
            <a:pPr marL="0" indent="0" algn="r">
              <a:spcBef>
                <a:spcPts val="800"/>
              </a:spcBef>
              <a:buSzPct val="100000"/>
              <a:buFont typeface="Arial"/>
              <a:buNone/>
            </a:pPr>
            <a:fld id="{C58DF478-B544-4ED8-9ED4-6A2648E2D233}" type="slidenum">
              <a:rPr lang="en-US" sz="650" noProof="0" smtClean="0">
                <a:solidFill>
                  <a:schemeClr val="bg1"/>
                </a:solidFill>
              </a:rPr>
              <a:pPr marL="0" indent="0" algn="r">
                <a:spcBef>
                  <a:spcPts val="800"/>
                </a:spcBef>
                <a:buSzPct val="100000"/>
                <a:buFont typeface="Arial"/>
                <a:buNone/>
              </a:pPr>
              <a:t>‹#›</a:t>
            </a:fld>
            <a:endParaRPr lang="en-US" sz="650" noProof="0" dirty="0">
              <a:solidFill>
                <a:schemeClr val="bg1"/>
              </a:solidFill>
            </a:endParaRPr>
          </a:p>
        </p:txBody>
      </p:sp>
    </p:spTree>
    <p:extLst>
      <p:ext uri="{BB962C8B-B14F-4D97-AF65-F5344CB8AC3E}">
        <p14:creationId xmlns:p14="http://schemas.microsoft.com/office/powerpoint/2010/main" val="1936978992"/>
      </p:ext>
    </p:extLst>
  </p:cSld>
  <p:clrMapOvr>
    <a:masterClrMapping/>
  </p:clrMapOvr>
  <p:transition>
    <p:fade/>
  </p:transition>
  <p:timing>
    <p:tnLst>
      <p:par>
        <p:cTn id="1" dur="indefinite" restart="never" nodeType="tmRoot"/>
      </p:par>
    </p:tnLst>
  </p:timing>
  <p:extLst mod="1">
    <p:ext uri="{DCECCB84-F9BA-43D5-87BE-67443E8EF086}">
      <p15:sldGuideLst xmlns:p15="http://schemas.microsoft.com/office/powerpoint/2012/main">
        <p15:guide id="1" orient="horz" pos="2160" userDrawn="1">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image" Target="../media/image1.emf"/><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slideLayout" Target="../slideLayouts/slideLayout4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oleObject" Target="../embeddings/oleObject1.bin"/><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tags" Target="../tags/tag2.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vmlDrawing" Target="../drawings/vmlDrawing1.v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4" name="Object 3" hidden="1"/>
          <p:cNvGraphicFramePr>
            <a:graphicFrameLocks noChangeAspect="1"/>
          </p:cNvGraphicFramePr>
          <p:nvPr>
            <p:custDataLst>
              <p:tags r:id="rId44"/>
            </p:custDataLst>
            <p:extLst>
              <p:ext uri="{D42A27DB-BD31-4B8C-83A1-F6EECF244321}">
                <p14:modId xmlns:p14="http://schemas.microsoft.com/office/powerpoint/2010/main" val="1616855049"/>
              </p:ext>
            </p:extLst>
          </p:nvPr>
        </p:nvGraphicFramePr>
        <p:xfrm>
          <a:off x="2119" y="1589"/>
          <a:ext cx="2116" cy="1587"/>
        </p:xfrm>
        <a:graphic>
          <a:graphicData uri="http://schemas.openxmlformats.org/presentationml/2006/ole">
            <mc:AlternateContent xmlns:mc="http://schemas.openxmlformats.org/markup-compatibility/2006">
              <mc:Choice xmlns:v="urn:schemas-microsoft-com:vml" Requires="v">
                <p:oleObj spid="_x0000_s2412" name="think-cell Slide" r:id="rId45" imgW="270" imgH="270" progId="TCLayout.ActiveDocument.1">
                  <p:embed/>
                </p:oleObj>
              </mc:Choice>
              <mc:Fallback>
                <p:oleObj name="think-cell Slide" r:id="rId45" imgW="270" imgH="270" progId="TCLayout.ActiveDocument.1">
                  <p:embed/>
                  <p:pic>
                    <p:nvPicPr>
                      <p:cNvPr id="0" name=""/>
                      <p:cNvPicPr/>
                      <p:nvPr/>
                    </p:nvPicPr>
                    <p:blipFill>
                      <a:blip r:embed="rId46"/>
                      <a:stretch>
                        <a:fillRect/>
                      </a:stretch>
                    </p:blipFill>
                    <p:spPr>
                      <a:xfrm>
                        <a:off x="2119" y="1589"/>
                        <a:ext cx="2116" cy="1587"/>
                      </a:xfrm>
                      <a:prstGeom prst="rect">
                        <a:avLst/>
                      </a:prstGeom>
                    </p:spPr>
                  </p:pic>
                </p:oleObj>
              </mc:Fallback>
            </mc:AlternateContent>
          </a:graphicData>
        </a:graphic>
      </p:graphicFrame>
      <p:sp>
        <p:nvSpPr>
          <p:cNvPr id="2" name="Title Placeholder 1"/>
          <p:cNvSpPr>
            <a:spLocks noGrp="1"/>
          </p:cNvSpPr>
          <p:nvPr>
            <p:ph type="title"/>
          </p:nvPr>
        </p:nvSpPr>
        <p:spPr bwMode="gray">
          <a:xfrm>
            <a:off x="469900" y="402586"/>
            <a:ext cx="11252200" cy="692151"/>
          </a:xfrm>
          <a:prstGeom prst="rect">
            <a:avLst/>
          </a:prstGeom>
        </p:spPr>
        <p:txBody>
          <a:bodyPr vert="horz" lIns="0" tIns="0" rIns="0" bIns="0" rtlCol="0" anchor="t" anchorCtr="0">
            <a:noAutofit/>
          </a:bodyPr>
          <a:lstStyle/>
          <a:p>
            <a:r>
              <a:rPr lang="en-US" noProof="0" smtClean="0"/>
              <a:t>Click to edit Master title style</a:t>
            </a:r>
            <a:endParaRPr lang="en-US" noProof="0" dirty="0"/>
          </a:p>
        </p:txBody>
      </p:sp>
      <p:sp>
        <p:nvSpPr>
          <p:cNvPr id="19" name="Text Placeholder 18"/>
          <p:cNvSpPr>
            <a:spLocks noGrp="1"/>
          </p:cNvSpPr>
          <p:nvPr>
            <p:ph type="body" idx="1"/>
          </p:nvPr>
        </p:nvSpPr>
        <p:spPr>
          <a:xfrm>
            <a:off x="469900" y="1665290"/>
            <a:ext cx="11252200" cy="4633911"/>
          </a:xfrm>
          <a:prstGeom prst="rect">
            <a:avLst/>
          </a:prstGeom>
        </p:spPr>
        <p:txBody>
          <a:bodyPr vert="horz" lIns="0" tIns="0" rIns="0" bIns="0" rtlCol="0">
            <a:no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dirty="0"/>
          </a:p>
        </p:txBody>
      </p:sp>
      <p:sp>
        <p:nvSpPr>
          <p:cNvPr id="10" name="CaseCode"/>
          <p:cNvSpPr txBox="1"/>
          <p:nvPr userDrawn="1"/>
        </p:nvSpPr>
        <p:spPr>
          <a:xfrm>
            <a:off x="6336000" y="6476999"/>
            <a:ext cx="4896560" cy="200055"/>
          </a:xfrm>
          <a:prstGeom prst="rect">
            <a:avLst/>
          </a:prstGeom>
          <a:noFill/>
        </p:spPr>
        <p:txBody>
          <a:bodyPr wrap="square" lIns="0" tIns="0" rIns="0" bIns="0" rtlCol="0">
            <a:spAutoFit/>
          </a:bodyPr>
          <a:lstStyle/>
          <a:p>
            <a:pPr marL="0" indent="0" algn="r">
              <a:spcBef>
                <a:spcPts val="0"/>
              </a:spcBef>
              <a:buSzPct val="100000"/>
              <a:buFont typeface="Arial"/>
              <a:buNone/>
            </a:pPr>
            <a:r>
              <a:rPr lang="en-US" sz="650" noProof="0" dirty="0" smtClean="0">
                <a:solidFill>
                  <a:schemeClr val="tx1"/>
                </a:solidFill>
              </a:rPr>
              <a:t>AIS Bootcamp</a:t>
            </a:r>
            <a:r>
              <a:rPr lang="en-US" sz="650" noProof="0" dirty="0">
                <a:solidFill>
                  <a:schemeClr val="tx1"/>
                </a:solidFill>
              </a:rPr>
              <a:t/>
            </a:r>
            <a:br>
              <a:rPr lang="en-US" sz="650" noProof="0" dirty="0">
                <a:solidFill>
                  <a:schemeClr val="tx1"/>
                </a:solidFill>
              </a:rPr>
            </a:br>
            <a:endParaRPr lang="en-US" sz="650" noProof="0" dirty="0">
              <a:solidFill>
                <a:schemeClr val="tx1"/>
              </a:solidFill>
            </a:endParaRPr>
          </a:p>
        </p:txBody>
      </p:sp>
      <p:sp>
        <p:nvSpPr>
          <p:cNvPr id="11" name="Copyright"/>
          <p:cNvSpPr txBox="1"/>
          <p:nvPr userDrawn="1"/>
        </p:nvSpPr>
        <p:spPr>
          <a:xfrm>
            <a:off x="469900" y="6477000"/>
            <a:ext cx="5355167" cy="100027"/>
          </a:xfrm>
          <a:prstGeom prst="rect">
            <a:avLst/>
          </a:prstGeom>
          <a:noFill/>
        </p:spPr>
        <p:txBody>
          <a:bodyPr vert="horz" wrap="square" lIns="0" tIns="0" rIns="0" bIns="0" rtlCol="0" anchor="t">
            <a:noAutofit/>
          </a:bodyPr>
          <a:lstStyle/>
          <a:p>
            <a:pPr marL="0" indent="0" algn="l" defTabSz="1219170" rtl="0" eaLnBrk="1" latinLnBrk="0" hangingPunct="1">
              <a:spcBef>
                <a:spcPts val="800"/>
              </a:spcBef>
              <a:buSzPct val="100000"/>
              <a:buFont typeface="Arial"/>
              <a:buNone/>
            </a:pPr>
            <a:r>
              <a:rPr lang="en-US" sz="650" b="0" noProof="0" dirty="0" smtClean="0">
                <a:solidFill>
                  <a:schemeClr val="tx1"/>
                </a:solidFill>
                <a:latin typeface="+mn-lt"/>
              </a:rPr>
              <a:t>Copyright © 2017 Deloitte Development LLC. All rights reserved.</a:t>
            </a:r>
            <a:endParaRPr lang="en-US" sz="650" b="0" noProof="0" dirty="0">
              <a:solidFill>
                <a:schemeClr val="tx1"/>
              </a:solidFill>
              <a:latin typeface="+mn-lt"/>
            </a:endParaRPr>
          </a:p>
        </p:txBody>
      </p:sp>
      <p:sp>
        <p:nvSpPr>
          <p:cNvPr id="12" name="TextBox 11"/>
          <p:cNvSpPr txBox="1"/>
          <p:nvPr userDrawn="1"/>
        </p:nvSpPr>
        <p:spPr>
          <a:xfrm>
            <a:off x="11410953" y="6477000"/>
            <a:ext cx="307975" cy="100027"/>
          </a:xfrm>
          <a:prstGeom prst="rect">
            <a:avLst/>
          </a:prstGeom>
          <a:noFill/>
        </p:spPr>
        <p:txBody>
          <a:bodyPr wrap="square" lIns="0" tIns="0" rIns="0" bIns="0" rtlCol="0">
            <a:spAutoFit/>
          </a:bodyPr>
          <a:lstStyle/>
          <a:p>
            <a:pPr marL="0" indent="0" algn="r">
              <a:spcBef>
                <a:spcPts val="800"/>
              </a:spcBef>
              <a:buSzPct val="100000"/>
              <a:buFont typeface="Arial"/>
              <a:buNone/>
            </a:pPr>
            <a:fld id="{C58DF478-B544-4ED8-9ED4-6A2648E2D233}" type="slidenum">
              <a:rPr lang="en-US" sz="650" noProof="0" smtClean="0">
                <a:solidFill>
                  <a:schemeClr val="tx1"/>
                </a:solidFill>
              </a:rPr>
              <a:pPr marL="0" indent="0" algn="r">
                <a:spcBef>
                  <a:spcPts val="800"/>
                </a:spcBef>
                <a:buSzPct val="100000"/>
                <a:buFont typeface="Arial"/>
                <a:buNone/>
              </a:pPr>
              <a:t>‹#›</a:t>
            </a:fld>
            <a:endParaRPr lang="en-US" sz="650" noProof="0" dirty="0">
              <a:solidFill>
                <a:schemeClr val="tx1"/>
              </a:solidFill>
            </a:endParaRPr>
          </a:p>
        </p:txBody>
      </p:sp>
    </p:spTree>
  </p:cSld>
  <p:clrMap bg1="lt1" tx1="dk1" bg2="lt2" tx2="dk2" accent1="accent1" accent2="accent2" accent3="accent3" accent4="accent4" accent5="accent5" accent6="accent6" hlink="hlink" folHlink="folHlink"/>
  <p:sldLayoutIdLst>
    <p:sldLayoutId id="2147483701" r:id="rId1"/>
    <p:sldLayoutId id="2147483702" r:id="rId2"/>
    <p:sldLayoutId id="2147483755" r:id="rId3"/>
    <p:sldLayoutId id="2147483756" r:id="rId4"/>
    <p:sldLayoutId id="2147483703" r:id="rId5"/>
    <p:sldLayoutId id="2147483704" r:id="rId6"/>
    <p:sldLayoutId id="2147483705" r:id="rId7"/>
    <p:sldLayoutId id="2147483706" r:id="rId8"/>
    <p:sldLayoutId id="2147483707" r:id="rId9"/>
    <p:sldLayoutId id="2147483713" r:id="rId10"/>
    <p:sldLayoutId id="2147483708" r:id="rId11"/>
    <p:sldLayoutId id="2147483710" r:id="rId12"/>
    <p:sldLayoutId id="2147483754" r:id="rId13"/>
    <p:sldLayoutId id="2147483711" r:id="rId14"/>
    <p:sldLayoutId id="2147483753" r:id="rId15"/>
    <p:sldLayoutId id="2147483679" r:id="rId16"/>
    <p:sldLayoutId id="2147483712" r:id="rId17"/>
    <p:sldLayoutId id="2147483678" r:id="rId18"/>
    <p:sldLayoutId id="2147483681" r:id="rId19"/>
    <p:sldLayoutId id="2147483735" r:id="rId20"/>
    <p:sldLayoutId id="2147483699" r:id="rId21"/>
    <p:sldLayoutId id="2147483714" r:id="rId22"/>
    <p:sldLayoutId id="2147483697" r:id="rId23"/>
    <p:sldLayoutId id="2147483718" r:id="rId24"/>
    <p:sldLayoutId id="2147483715" r:id="rId25"/>
    <p:sldLayoutId id="2147483716" r:id="rId26"/>
    <p:sldLayoutId id="2147483717" r:id="rId27"/>
    <p:sldLayoutId id="2147483728" r:id="rId28"/>
    <p:sldLayoutId id="2147483720" r:id="rId29"/>
    <p:sldLayoutId id="2147483721" r:id="rId30"/>
    <p:sldLayoutId id="2147483722" r:id="rId31"/>
    <p:sldLayoutId id="2147483695" r:id="rId32"/>
    <p:sldLayoutId id="2147483751" r:id="rId33"/>
    <p:sldLayoutId id="2147483724" r:id="rId34"/>
    <p:sldLayoutId id="2147483725" r:id="rId35"/>
    <p:sldLayoutId id="2147483726" r:id="rId36"/>
    <p:sldLayoutId id="2147483727" r:id="rId37"/>
    <p:sldLayoutId id="2147483698" r:id="rId38"/>
    <p:sldLayoutId id="2147483752" r:id="rId39"/>
    <p:sldLayoutId id="2147483696" r:id="rId40"/>
    <p:sldLayoutId id="2147483750" r:id="rId41"/>
  </p:sldLayoutIdLst>
  <p:transition>
    <p:fade/>
  </p:transition>
  <p:timing>
    <p:tnLst>
      <p:par>
        <p:cTn id="1" dur="indefinite" restart="never" nodeType="tmRoot"/>
      </p:par>
    </p:tnLst>
  </p:timing>
  <p:hf hdr="0" dt="0"/>
  <p:txStyles>
    <p:titleStyle>
      <a:lvl1pPr algn="l" defTabSz="1219170" rtl="0" eaLnBrk="1" latinLnBrk="0" hangingPunct="1">
        <a:spcBef>
          <a:spcPct val="0"/>
        </a:spcBef>
        <a:buNone/>
        <a:defRPr sz="2000" kern="1200">
          <a:solidFill>
            <a:schemeClr val="tx1"/>
          </a:solidFill>
          <a:latin typeface="+mj-lt"/>
          <a:ea typeface="+mj-ea"/>
          <a:cs typeface="+mj-cs"/>
        </a:defRPr>
      </a:lvl1pPr>
    </p:titleStyle>
    <p:bodyStyle>
      <a:lvl1pPr marL="0" indent="0" algn="l" defTabSz="1219170" rtl="0" eaLnBrk="1" latinLnBrk="0" hangingPunct="1">
        <a:spcBef>
          <a:spcPts val="0"/>
        </a:spcBef>
        <a:spcAft>
          <a:spcPts val="1333"/>
        </a:spcAft>
        <a:buSzPct val="100000"/>
        <a:buFontTx/>
        <a:buNone/>
        <a:defRPr sz="1200" b="0" kern="1200">
          <a:solidFill>
            <a:schemeClr val="tx1"/>
          </a:solidFill>
          <a:latin typeface="+mn-lt"/>
          <a:ea typeface="+mn-ea"/>
          <a:cs typeface="+mn-cs"/>
        </a:defRPr>
      </a:lvl1pPr>
      <a:lvl2pPr marL="127000" indent="-127000" algn="l" defTabSz="1219170" rtl="0" eaLnBrk="1" latinLnBrk="0" hangingPunct="1">
        <a:spcBef>
          <a:spcPts val="0"/>
        </a:spcBef>
        <a:spcAft>
          <a:spcPts val="1333"/>
        </a:spcAft>
        <a:buClrTx/>
        <a:buSzPct val="100000"/>
        <a:buFont typeface="Arial" panose="020B0604020202020204" pitchFamily="34" charset="0"/>
        <a:buChar char="•"/>
        <a:defRPr lang="en-US" sz="1200" b="0" kern="1200" dirty="0" smtClean="0">
          <a:solidFill>
            <a:schemeClr val="tx1"/>
          </a:solidFill>
          <a:latin typeface="+mn-lt"/>
          <a:ea typeface="+mn-ea"/>
          <a:cs typeface="+mn-cs"/>
        </a:defRPr>
      </a:lvl2pPr>
      <a:lvl3pPr marL="279400" indent="-127000" algn="l" defTabSz="1219170" rtl="0" eaLnBrk="1" latinLnBrk="0" hangingPunct="1">
        <a:spcBef>
          <a:spcPts val="0"/>
        </a:spcBef>
        <a:spcAft>
          <a:spcPts val="1333"/>
        </a:spcAft>
        <a:buClrTx/>
        <a:buSzPct val="100000"/>
        <a:buFont typeface="Arial" panose="020B0604020202020204" pitchFamily="34" charset="0"/>
        <a:buChar char="−"/>
        <a:defRPr lang="en-US" sz="1200" kern="1200" dirty="0" smtClean="0">
          <a:solidFill>
            <a:schemeClr val="tx1"/>
          </a:solidFill>
          <a:latin typeface="+mn-lt"/>
          <a:ea typeface="+mn-ea"/>
          <a:cs typeface="+mn-cs"/>
        </a:defRPr>
      </a:lvl3pPr>
      <a:lvl4pPr marL="431800" indent="-127000" algn="l" defTabSz="1219170" rtl="0" eaLnBrk="1" latinLnBrk="0" hangingPunct="1">
        <a:spcBef>
          <a:spcPts val="0"/>
        </a:spcBef>
        <a:spcAft>
          <a:spcPts val="1333"/>
        </a:spcAft>
        <a:buClrTx/>
        <a:buSzPct val="100000"/>
        <a:buFont typeface="Arial" panose="020B0604020202020204" pitchFamily="34" charset="0"/>
        <a:buChar char="◦"/>
        <a:defRPr lang="en-US" sz="1200" kern="1200" baseline="0" dirty="0" smtClean="0">
          <a:solidFill>
            <a:schemeClr val="tx1"/>
          </a:solidFill>
          <a:latin typeface="+mn-lt"/>
          <a:ea typeface="+mn-ea"/>
          <a:cs typeface="+mn-cs"/>
        </a:defRPr>
      </a:lvl4pPr>
      <a:lvl5pPr marL="584200" indent="-127000" algn="l" defTabSz="1064657" rtl="0" eaLnBrk="1" latinLnBrk="0" hangingPunct="1">
        <a:spcBef>
          <a:spcPts val="0"/>
        </a:spcBef>
        <a:spcAft>
          <a:spcPts val="1333"/>
        </a:spcAft>
        <a:buClrTx/>
        <a:buSzPct val="100000"/>
        <a:buFont typeface="Arial" panose="020B0604020202020204" pitchFamily="34" charset="0"/>
        <a:buChar char="−"/>
        <a:tabLst/>
        <a:defRPr lang="en-US" sz="1200" kern="1200" baseline="0" dirty="0" smtClean="0">
          <a:solidFill>
            <a:schemeClr val="tx1"/>
          </a:solidFill>
          <a:latin typeface="+mn-lt"/>
          <a:ea typeface="+mn-ea"/>
          <a:cs typeface="+mn-cs"/>
        </a:defRPr>
      </a:lvl5pPr>
      <a:lvl6pPr marL="710382" indent="-235194" algn="l" defTabSz="1219170" rtl="0" eaLnBrk="1" latinLnBrk="0" hangingPunct="1">
        <a:spcBef>
          <a:spcPts val="0"/>
        </a:spcBef>
        <a:spcAft>
          <a:spcPts val="1333"/>
        </a:spcAft>
        <a:buFont typeface="Verdana" panose="020B0604030504040204" pitchFamily="34" charset="0"/>
        <a:buChar char="−"/>
        <a:defRPr sz="1600" kern="1200" baseline="0">
          <a:solidFill>
            <a:schemeClr val="tx1"/>
          </a:solidFill>
          <a:latin typeface="+mn-lt"/>
          <a:ea typeface="+mn-ea"/>
          <a:cs typeface="+mn-cs"/>
        </a:defRPr>
      </a:lvl6pPr>
      <a:lvl7pPr marL="710382" indent="-235194" algn="l" defTabSz="1219170" rtl="0" eaLnBrk="1" latinLnBrk="0" hangingPunct="1">
        <a:spcBef>
          <a:spcPts val="0"/>
        </a:spcBef>
        <a:spcAft>
          <a:spcPts val="1333"/>
        </a:spcAft>
        <a:buFont typeface="Verdana" panose="020B0604030504040204" pitchFamily="34" charset="0"/>
        <a:buChar char="−"/>
        <a:defRPr sz="1600" kern="1200">
          <a:solidFill>
            <a:schemeClr val="tx1"/>
          </a:solidFill>
          <a:latin typeface="+mn-lt"/>
          <a:ea typeface="+mn-ea"/>
          <a:cs typeface="+mn-cs"/>
        </a:defRPr>
      </a:lvl7pPr>
      <a:lvl8pPr marL="710382" indent="-235194" algn="l" defTabSz="1219170" rtl="0" eaLnBrk="1" latinLnBrk="0" hangingPunct="1">
        <a:spcBef>
          <a:spcPts val="0"/>
        </a:spcBef>
        <a:spcAft>
          <a:spcPts val="1333"/>
        </a:spcAft>
        <a:buFont typeface="Verdana" panose="020B0604030504040204" pitchFamily="34" charset="0"/>
        <a:buChar char="−"/>
        <a:defRPr sz="1600" kern="1200" baseline="0">
          <a:solidFill>
            <a:schemeClr val="tx1"/>
          </a:solidFill>
          <a:latin typeface="+mn-lt"/>
          <a:ea typeface="+mn-ea"/>
          <a:cs typeface="+mn-cs"/>
        </a:defRPr>
      </a:lvl8pPr>
      <a:lvl9pPr marL="710382" indent="-235194" algn="l" defTabSz="1219170" rtl="0" eaLnBrk="1" latinLnBrk="0" hangingPunct="1">
        <a:spcBef>
          <a:spcPts val="0"/>
        </a:spcBef>
        <a:spcAft>
          <a:spcPts val="1333"/>
        </a:spcAft>
        <a:buFont typeface="Verdana" panose="020B0604030504040204" pitchFamily="34" charset="0"/>
        <a:buChar char="−"/>
        <a:defRPr sz="1600" kern="1200" baseline="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5098" userDrawn="1">
          <p15:clr>
            <a:srgbClr val="F26B43"/>
          </p15:clr>
        </p15:guide>
        <p15:guide id="2" orient="horz" pos="2160" userDrawn="1">
          <p15:clr>
            <a:srgbClr val="F26B43"/>
          </p15:clr>
        </p15:guide>
        <p15:guide id="3" orient="horz" pos="3968" userDrawn="1">
          <p15:clr>
            <a:srgbClr val="F26B43"/>
          </p15:clr>
        </p15:guide>
        <p15:guide id="4" pos="296" userDrawn="1">
          <p15:clr>
            <a:srgbClr val="F26B43"/>
          </p15:clr>
        </p15:guide>
        <p15:guide id="5" pos="7384" userDrawn="1">
          <p15:clr>
            <a:srgbClr val="F26B43"/>
          </p15:clr>
        </p15:guide>
        <p15:guide id="6" orient="horz" pos="1071" userDrawn="1">
          <p15:clr>
            <a:srgbClr val="F26B43"/>
          </p15:clr>
        </p15:guide>
        <p15:guide id="7" orient="horz" pos="245" userDrawn="1">
          <p15:clr>
            <a:srgbClr val="F26B43"/>
          </p15:clr>
        </p15:guide>
        <p15:guide id="8" orient="horz" pos="4081" userDrawn="1">
          <p15:clr>
            <a:srgbClr val="F26B43"/>
          </p15:clr>
        </p15:guide>
        <p15:guide id="10" pos="4986" userDrawn="1">
          <p15:clr>
            <a:srgbClr val="F26B43"/>
          </p15:clr>
        </p15:guide>
        <p15:guide id="12" pos="1382" userDrawn="1">
          <p15:clr>
            <a:srgbClr val="F26B43"/>
          </p15:clr>
        </p15:guide>
        <p15:guide id="13" pos="1496" userDrawn="1">
          <p15:clr>
            <a:srgbClr val="F26B43"/>
          </p15:clr>
        </p15:guide>
        <p15:guide id="14" pos="2581" userDrawn="1">
          <p15:clr>
            <a:srgbClr val="F26B43"/>
          </p15:clr>
        </p15:guide>
        <p15:guide id="15" pos="2695" userDrawn="1">
          <p15:clr>
            <a:srgbClr val="F26B43"/>
          </p15:clr>
        </p15:guide>
        <p15:guide id="16" pos="6185" userDrawn="1">
          <p15:clr>
            <a:srgbClr val="F26B43"/>
          </p15:clr>
        </p15:guide>
        <p15:guide id="17" pos="3783" userDrawn="1">
          <p15:clr>
            <a:srgbClr val="F26B43"/>
          </p15:clr>
        </p15:guide>
        <p15:guide id="18" pos="3896" userDrawn="1">
          <p15:clr>
            <a:srgbClr val="F26B43"/>
          </p15:clr>
        </p15:guide>
        <p15:guide id="19" pos="3840" userDrawn="1">
          <p15:clr>
            <a:srgbClr val="F26B43"/>
          </p15:clr>
        </p15:guide>
        <p15:guide id="20" pos="6299" userDrawn="1">
          <p15:clr>
            <a:srgbClr val="F26B43"/>
          </p15:clr>
        </p15:guide>
        <p15:guide id="21" orient="horz" pos="1049" userDrawn="1">
          <p15:clr>
            <a:srgbClr val="F26B43"/>
          </p15:clr>
        </p15:guide>
        <p15:guide id="22" orient="horz" pos="641" userDrawn="1">
          <p15:clr>
            <a:srgbClr val="F26B43"/>
          </p15:clr>
        </p15:guide>
        <p15:guide id="23" orient="horz" pos="288"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9.xml"/></Relationships>
</file>

<file path=ppt/slides/_rels/slide1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9.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9.xml"/></Relationships>
</file>

<file path=ppt/slides/_rels/slide15.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hyperlink" Target="http://www.deloitte.com/about" TargetMode="External"/><Relationship Id="rId1" Type="http://schemas.openxmlformats.org/officeDocument/2006/relationships/slideLayout" Target="../slideLayouts/slideLayout4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3.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3.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23.xml"/></Relationships>
</file>

<file path=ppt/slides/_rels/slide6.xml.rels><?xml version="1.0" encoding="UTF-8" standalone="yes"?>
<Relationships xmlns="http://schemas.openxmlformats.org/package/2006/relationships"><Relationship Id="rId8" Type="http://schemas.openxmlformats.org/officeDocument/2006/relationships/tags" Target="../tags/tag10.xml"/><Relationship Id="rId3" Type="http://schemas.openxmlformats.org/officeDocument/2006/relationships/tags" Target="../tags/tag5.xml"/><Relationship Id="rId7" Type="http://schemas.openxmlformats.org/officeDocument/2006/relationships/tags" Target="../tags/tag9.xml"/><Relationship Id="rId2" Type="http://schemas.openxmlformats.org/officeDocument/2006/relationships/tags" Target="../tags/tag4.xml"/><Relationship Id="rId1" Type="http://schemas.openxmlformats.org/officeDocument/2006/relationships/tags" Target="../tags/tag3.xml"/><Relationship Id="rId6" Type="http://schemas.openxmlformats.org/officeDocument/2006/relationships/tags" Target="../tags/tag8.xml"/><Relationship Id="rId5" Type="http://schemas.openxmlformats.org/officeDocument/2006/relationships/tags" Target="../tags/tag7.xml"/><Relationship Id="rId10" Type="http://schemas.openxmlformats.org/officeDocument/2006/relationships/notesSlide" Target="../notesSlides/notesSlide5.xml"/><Relationship Id="rId4" Type="http://schemas.openxmlformats.org/officeDocument/2006/relationships/tags" Target="../tags/tag6.xml"/><Relationship Id="rId9" Type="http://schemas.openxmlformats.org/officeDocument/2006/relationships/slideLayout" Target="../slideLayouts/slideLayout19.xml"/></Relationships>
</file>

<file path=ppt/slides/_rels/slide7.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6.xml"/><Relationship Id="rId1" Type="http://schemas.openxmlformats.org/officeDocument/2006/relationships/slideLayout" Target="../slideLayouts/slideLayout23.xml"/><Relationship Id="rId6" Type="http://schemas.openxmlformats.org/officeDocument/2006/relationships/image" Target="../media/image9.emf"/><Relationship Id="rId5" Type="http://schemas.openxmlformats.org/officeDocument/2006/relationships/image" Target="../media/image8.emf"/><Relationship Id="rId4" Type="http://schemas.openxmlformats.org/officeDocument/2006/relationships/image" Target="../media/image7.emf"/></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3"/>
          <p:cNvSpPr>
            <a:spLocks noGrp="1"/>
          </p:cNvSpPr>
          <p:nvPr>
            <p:ph type="subTitle" idx="1"/>
          </p:nvPr>
        </p:nvSpPr>
        <p:spPr/>
        <p:txBody>
          <a:bodyPr/>
          <a:lstStyle/>
          <a:p>
            <a:r>
              <a:rPr lang="en-US" dirty="0" err="1" smtClean="0"/>
              <a:t>Blockchain</a:t>
            </a:r>
            <a:endParaRPr lang="en-US" dirty="0" smtClean="0"/>
          </a:p>
          <a:p>
            <a:pPr lvl="1"/>
            <a:r>
              <a:rPr lang="en-US" noProof="0" dirty="0" smtClean="0"/>
              <a:t>Accounting Information Systems Bootcamp</a:t>
            </a:r>
            <a:endParaRPr lang="en-US" noProof="0" dirty="0"/>
          </a:p>
        </p:txBody>
      </p:sp>
      <p:sp>
        <p:nvSpPr>
          <p:cNvPr id="5" name="Text Placeholder 4"/>
          <p:cNvSpPr>
            <a:spLocks noGrp="1"/>
          </p:cNvSpPr>
          <p:nvPr>
            <p:ph type="body" sz="quarter" idx="10"/>
          </p:nvPr>
        </p:nvSpPr>
        <p:spPr/>
        <p:txBody>
          <a:bodyPr/>
          <a:lstStyle/>
          <a:p>
            <a:r>
              <a:rPr lang="en-US" dirty="0" smtClean="0"/>
              <a:t>May 2017</a:t>
            </a:r>
            <a:endParaRPr lang="en-US" noProof="0" dirty="0"/>
          </a:p>
        </p:txBody>
      </p:sp>
      <p:pic>
        <p:nvPicPr>
          <p:cNvPr id="8" name="Picture 7"/>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650647" y="983647"/>
            <a:ext cx="4890707" cy="4890707"/>
          </a:xfrm>
          <a:prstGeom prst="rect">
            <a:avLst/>
          </a:prstGeom>
        </p:spPr>
      </p:pic>
    </p:spTree>
    <p:extLst>
      <p:ext uri="{BB962C8B-B14F-4D97-AF65-F5344CB8AC3E}">
        <p14:creationId xmlns:p14="http://schemas.microsoft.com/office/powerpoint/2010/main" val="1224926455"/>
      </p:ext>
    </p:extLst>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r>
            <a:br>
              <a:rPr lang="en-US" dirty="0" smtClean="0"/>
            </a:br>
            <a:r>
              <a:rPr lang="en-US" b="0" dirty="0" smtClean="0"/>
              <a:t>Blockchain and accounting</a:t>
            </a:r>
            <a:endParaRPr lang="en-US" noProof="0" dirty="0"/>
          </a:p>
        </p:txBody>
      </p:sp>
    </p:spTree>
    <p:extLst>
      <p:ext uri="{BB962C8B-B14F-4D97-AF65-F5344CB8AC3E}">
        <p14:creationId xmlns:p14="http://schemas.microsoft.com/office/powerpoint/2010/main" val="181780160"/>
      </p:ext>
    </p:extLst>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p:txBody>
          <a:bodyPr/>
          <a:lstStyle/>
          <a:p>
            <a:r>
              <a:rPr lang="en-US" sz="1600" dirty="0" smtClean="0"/>
              <a:t>Industries are talking…</a:t>
            </a:r>
            <a:endParaRPr lang="en-US" sz="1600" dirty="0"/>
          </a:p>
          <a:p>
            <a:endParaRPr lang="en-US" sz="1600" noProof="0" dirty="0"/>
          </a:p>
        </p:txBody>
      </p:sp>
      <p:sp>
        <p:nvSpPr>
          <p:cNvPr id="3" name="Title 2"/>
          <p:cNvSpPr>
            <a:spLocks noGrp="1"/>
          </p:cNvSpPr>
          <p:nvPr>
            <p:ph type="title"/>
          </p:nvPr>
        </p:nvSpPr>
        <p:spPr/>
        <p:txBody>
          <a:bodyPr/>
          <a:lstStyle/>
          <a:p>
            <a:r>
              <a:rPr lang="en-US" dirty="0" smtClean="0"/>
              <a:t>Future of </a:t>
            </a:r>
            <a:r>
              <a:rPr lang="en-US" dirty="0" err="1"/>
              <a:t>B</a:t>
            </a:r>
            <a:r>
              <a:rPr lang="en-US" dirty="0" err="1" smtClean="0"/>
              <a:t>lockchain</a:t>
            </a:r>
            <a:endParaRPr lang="en-US" noProof="0" dirty="0"/>
          </a:p>
        </p:txBody>
      </p:sp>
      <p:sp>
        <p:nvSpPr>
          <p:cNvPr id="103" name="AutoShape 3"/>
          <p:cNvSpPr>
            <a:spLocks noChangeArrowheads="1"/>
          </p:cNvSpPr>
          <p:nvPr/>
        </p:nvSpPr>
        <p:spPr bwMode="auto">
          <a:xfrm>
            <a:off x="6109138" y="718169"/>
            <a:ext cx="2354914" cy="528460"/>
          </a:xfrm>
          <a:prstGeom prst="wedgeRectCallout">
            <a:avLst>
              <a:gd name="adj1" fmla="val -75429"/>
              <a:gd name="adj2" fmla="val 119170"/>
            </a:avLst>
          </a:prstGeom>
          <a:solidFill>
            <a:schemeClr val="tx1"/>
          </a:solidFill>
          <a:ln w="28575">
            <a:solidFill>
              <a:srgbClr val="0097A9"/>
            </a:solidFill>
            <a:miter lim="800000"/>
            <a:headEnd/>
            <a:tailEnd/>
          </a:ln>
          <a:effectLst>
            <a:outerShdw blurRad="50800" dist="38100" dir="2700000" algn="tl" rotWithShape="0">
              <a:prstClr val="black">
                <a:alpha val="40000"/>
              </a:prstClr>
            </a:outerShdw>
          </a:effectLst>
        </p:spPr>
        <p:txBody>
          <a:bodyPr wrap="square" lIns="88900" tIns="88900" rIns="88900" bIns="88900" anchor="ctr"/>
          <a:lstStyle/>
          <a:p>
            <a:pPr marL="381000" lvl="4" fontAlgn="base">
              <a:spcBef>
                <a:spcPct val="0"/>
              </a:spcBef>
              <a:spcAft>
                <a:spcPct val="0"/>
              </a:spcAft>
              <a:buSzPct val="100000"/>
            </a:pPr>
            <a:r>
              <a:rPr lang="en-US" sz="900" b="1" dirty="0">
                <a:solidFill>
                  <a:schemeClr val="bg1"/>
                </a:solidFill>
              </a:rPr>
              <a:t>Warranty tracking</a:t>
            </a:r>
          </a:p>
        </p:txBody>
      </p:sp>
      <p:sp>
        <p:nvSpPr>
          <p:cNvPr id="104" name="AutoShape 8"/>
          <p:cNvSpPr>
            <a:spLocks noChangeArrowheads="1"/>
          </p:cNvSpPr>
          <p:nvPr/>
        </p:nvSpPr>
        <p:spPr bwMode="auto">
          <a:xfrm>
            <a:off x="3972211" y="256740"/>
            <a:ext cx="1934337" cy="433909"/>
          </a:xfrm>
          <a:prstGeom prst="wedgeRectCallout">
            <a:avLst>
              <a:gd name="adj1" fmla="val -41567"/>
              <a:gd name="adj2" fmla="val 144953"/>
            </a:avLst>
          </a:prstGeom>
          <a:solidFill>
            <a:srgbClr val="0097A9"/>
          </a:solidFill>
          <a:ln w="28575" algn="ctr">
            <a:solidFill>
              <a:schemeClr val="tx1"/>
            </a:solidFill>
            <a:miter lim="800000"/>
            <a:headEnd/>
            <a:tailEnd/>
          </a:ln>
          <a:effectLst>
            <a:outerShdw blurRad="50800" dist="38100" dir="2700000" algn="tl" rotWithShape="0">
              <a:prstClr val="black">
                <a:alpha val="40000"/>
              </a:prstClr>
            </a:outerShdw>
          </a:effectLst>
        </p:spPr>
        <p:txBody>
          <a:bodyPr wrap="square" lIns="88900" tIns="88900" rIns="88900" bIns="88900" anchor="ctr"/>
          <a:lstStyle/>
          <a:p>
            <a:pPr marL="381000" lvl="4" fontAlgn="base">
              <a:spcBef>
                <a:spcPct val="0"/>
              </a:spcBef>
              <a:spcAft>
                <a:spcPct val="0"/>
              </a:spcAft>
              <a:buSzPct val="100000"/>
            </a:pPr>
            <a:r>
              <a:rPr lang="en-US" sz="1100" b="1" dirty="0">
                <a:solidFill>
                  <a:schemeClr val="bg1"/>
                </a:solidFill>
              </a:rPr>
              <a:t>Aircraft leasing</a:t>
            </a:r>
          </a:p>
        </p:txBody>
      </p:sp>
      <p:sp>
        <p:nvSpPr>
          <p:cNvPr id="105" name="AutoShape 12"/>
          <p:cNvSpPr>
            <a:spLocks noChangeArrowheads="1"/>
          </p:cNvSpPr>
          <p:nvPr/>
        </p:nvSpPr>
        <p:spPr bwMode="auto">
          <a:xfrm>
            <a:off x="8285486" y="1707148"/>
            <a:ext cx="2469446" cy="303639"/>
          </a:xfrm>
          <a:prstGeom prst="wedgeRectCallout">
            <a:avLst>
              <a:gd name="adj1" fmla="val 52620"/>
              <a:gd name="adj2" fmla="val -189639"/>
            </a:avLst>
          </a:prstGeom>
          <a:solidFill>
            <a:schemeClr val="tx1"/>
          </a:solidFill>
          <a:ln w="28575">
            <a:solidFill>
              <a:srgbClr val="0097A9"/>
            </a:solidFill>
            <a:miter lim="800000"/>
            <a:headEnd/>
            <a:tailEnd/>
          </a:ln>
          <a:effectLst>
            <a:outerShdw blurRad="50800" dist="38100" dir="2700000" algn="tl" rotWithShape="0">
              <a:prstClr val="black">
                <a:alpha val="40000"/>
              </a:prstClr>
            </a:outerShdw>
          </a:effectLst>
        </p:spPr>
        <p:txBody>
          <a:bodyPr wrap="square" lIns="88900" tIns="88900" rIns="88900" bIns="88900" anchor="ctr"/>
          <a:lstStyle/>
          <a:p>
            <a:pPr marL="381000" lvl="4" fontAlgn="base">
              <a:spcBef>
                <a:spcPct val="0"/>
              </a:spcBef>
              <a:spcAft>
                <a:spcPct val="0"/>
              </a:spcAft>
              <a:buSzPct val="100000"/>
            </a:pPr>
            <a:r>
              <a:rPr lang="en-US" sz="900" b="1" dirty="0">
                <a:solidFill>
                  <a:schemeClr val="bg1"/>
                </a:solidFill>
              </a:rPr>
              <a:t>Healthcare data management</a:t>
            </a:r>
          </a:p>
        </p:txBody>
      </p:sp>
      <p:sp>
        <p:nvSpPr>
          <p:cNvPr id="106" name="AutoShape 12"/>
          <p:cNvSpPr>
            <a:spLocks noChangeArrowheads="1"/>
          </p:cNvSpPr>
          <p:nvPr/>
        </p:nvSpPr>
        <p:spPr bwMode="auto">
          <a:xfrm>
            <a:off x="9145644" y="179837"/>
            <a:ext cx="2469446" cy="510812"/>
          </a:xfrm>
          <a:prstGeom prst="wedgeRectCallout">
            <a:avLst>
              <a:gd name="adj1" fmla="val -51412"/>
              <a:gd name="adj2" fmla="val 123061"/>
            </a:avLst>
          </a:prstGeom>
          <a:solidFill>
            <a:srgbClr val="0097A9"/>
          </a:solidFill>
          <a:ln w="28575">
            <a:solidFill>
              <a:schemeClr val="tx1"/>
            </a:solidFill>
            <a:miter lim="800000"/>
            <a:headEnd/>
            <a:tailEnd/>
          </a:ln>
          <a:effectLst>
            <a:outerShdw blurRad="50800" dist="38100" dir="2700000" algn="tl" rotWithShape="0">
              <a:prstClr val="black">
                <a:alpha val="40000"/>
              </a:prstClr>
            </a:outerShdw>
          </a:effectLst>
        </p:spPr>
        <p:txBody>
          <a:bodyPr wrap="square" lIns="88900" tIns="88900" rIns="88900" bIns="88900" anchor="ctr"/>
          <a:lstStyle/>
          <a:p>
            <a:pPr marL="381000" lvl="4" fontAlgn="base">
              <a:spcBef>
                <a:spcPct val="0"/>
              </a:spcBef>
              <a:spcAft>
                <a:spcPct val="0"/>
              </a:spcAft>
              <a:buSzPct val="100000"/>
            </a:pPr>
            <a:r>
              <a:rPr lang="en-US" sz="900" b="1" dirty="0">
                <a:solidFill>
                  <a:schemeClr val="bg1"/>
                </a:solidFill>
              </a:rPr>
              <a:t>Public health - pharmaceuticals</a:t>
            </a:r>
          </a:p>
        </p:txBody>
      </p:sp>
      <p:sp>
        <p:nvSpPr>
          <p:cNvPr id="107" name="AutoShape 3"/>
          <p:cNvSpPr>
            <a:spLocks noChangeArrowheads="1"/>
          </p:cNvSpPr>
          <p:nvPr/>
        </p:nvSpPr>
        <p:spPr bwMode="auto">
          <a:xfrm>
            <a:off x="9758554" y="3855309"/>
            <a:ext cx="1992756" cy="497980"/>
          </a:xfrm>
          <a:prstGeom prst="wedgeRectCallout">
            <a:avLst>
              <a:gd name="adj1" fmla="val 1792"/>
              <a:gd name="adj2" fmla="val 178898"/>
            </a:avLst>
          </a:prstGeom>
          <a:solidFill>
            <a:schemeClr val="tx1"/>
          </a:solidFill>
          <a:ln w="28575">
            <a:solidFill>
              <a:srgbClr val="0097A9"/>
            </a:solidFill>
            <a:miter lim="800000"/>
            <a:headEnd/>
            <a:tailEnd/>
          </a:ln>
          <a:effectLst>
            <a:outerShdw blurRad="50800" dist="38100" dir="2700000" algn="tl" rotWithShape="0">
              <a:prstClr val="black">
                <a:alpha val="40000"/>
              </a:prstClr>
            </a:outerShdw>
          </a:effectLst>
        </p:spPr>
        <p:txBody>
          <a:bodyPr wrap="square" lIns="88900" tIns="88900" rIns="88900" bIns="88900" anchor="ctr"/>
          <a:lstStyle/>
          <a:p>
            <a:pPr marL="381000" lvl="4" fontAlgn="base">
              <a:spcBef>
                <a:spcPct val="0"/>
              </a:spcBef>
              <a:spcAft>
                <a:spcPct val="0"/>
              </a:spcAft>
              <a:buSzPct val="100000"/>
            </a:pPr>
            <a:r>
              <a:rPr lang="en-US" sz="900" b="1" dirty="0">
                <a:solidFill>
                  <a:schemeClr val="bg1"/>
                </a:solidFill>
              </a:rPr>
              <a:t>Hotel room booking</a:t>
            </a:r>
          </a:p>
        </p:txBody>
      </p:sp>
      <p:sp>
        <p:nvSpPr>
          <p:cNvPr id="108" name="AutoShape 3"/>
          <p:cNvSpPr>
            <a:spLocks noChangeArrowheads="1"/>
          </p:cNvSpPr>
          <p:nvPr/>
        </p:nvSpPr>
        <p:spPr bwMode="auto">
          <a:xfrm>
            <a:off x="9571617" y="2247047"/>
            <a:ext cx="1992756" cy="649722"/>
          </a:xfrm>
          <a:prstGeom prst="wedgeRectCallout">
            <a:avLst>
              <a:gd name="adj1" fmla="val -393"/>
              <a:gd name="adj2" fmla="val 106317"/>
            </a:avLst>
          </a:prstGeom>
          <a:solidFill>
            <a:srgbClr val="0097A9"/>
          </a:solidFill>
          <a:ln w="28575">
            <a:solidFill>
              <a:schemeClr val="tx1"/>
            </a:solidFill>
            <a:miter lim="800000"/>
            <a:headEnd/>
            <a:tailEnd/>
          </a:ln>
          <a:effectLst>
            <a:outerShdw blurRad="50800" dist="38100" dir="2700000" algn="tl" rotWithShape="0">
              <a:prstClr val="black">
                <a:alpha val="40000"/>
              </a:prstClr>
            </a:outerShdw>
          </a:effectLst>
        </p:spPr>
        <p:txBody>
          <a:bodyPr wrap="square" lIns="88900" tIns="88900" rIns="88900" bIns="88900" anchor="ctr"/>
          <a:lstStyle/>
          <a:p>
            <a:pPr marL="381000" lvl="4" fontAlgn="base">
              <a:spcBef>
                <a:spcPct val="0"/>
              </a:spcBef>
              <a:spcAft>
                <a:spcPct val="0"/>
              </a:spcAft>
              <a:buSzPct val="100000"/>
            </a:pPr>
            <a:r>
              <a:rPr lang="en-US" sz="900" b="1" dirty="0">
                <a:solidFill>
                  <a:schemeClr val="bg1"/>
                </a:solidFill>
              </a:rPr>
              <a:t>Digitized charity</a:t>
            </a:r>
          </a:p>
        </p:txBody>
      </p:sp>
      <p:sp>
        <p:nvSpPr>
          <p:cNvPr id="109" name="AutoShape 3"/>
          <p:cNvSpPr>
            <a:spLocks noChangeArrowheads="1"/>
          </p:cNvSpPr>
          <p:nvPr/>
        </p:nvSpPr>
        <p:spPr bwMode="auto">
          <a:xfrm>
            <a:off x="8752913" y="5634301"/>
            <a:ext cx="1992756" cy="587233"/>
          </a:xfrm>
          <a:prstGeom prst="wedgeRectCallout">
            <a:avLst>
              <a:gd name="adj1" fmla="val -44530"/>
              <a:gd name="adj2" fmla="val -195555"/>
            </a:avLst>
          </a:prstGeom>
          <a:solidFill>
            <a:schemeClr val="tx1"/>
          </a:solidFill>
          <a:ln w="28575">
            <a:solidFill>
              <a:srgbClr val="0097A9"/>
            </a:solidFill>
            <a:miter lim="800000"/>
            <a:headEnd/>
            <a:tailEnd/>
          </a:ln>
          <a:effectLst>
            <a:outerShdw blurRad="50800" dist="38100" dir="2700000" algn="tl" rotWithShape="0">
              <a:prstClr val="black">
                <a:alpha val="40000"/>
              </a:prstClr>
            </a:outerShdw>
          </a:effectLst>
        </p:spPr>
        <p:txBody>
          <a:bodyPr wrap="square" lIns="88900" tIns="88900" rIns="88900" bIns="88900" anchor="ctr"/>
          <a:lstStyle/>
          <a:p>
            <a:pPr marL="381000" lvl="4" fontAlgn="base">
              <a:spcBef>
                <a:spcPct val="0"/>
              </a:spcBef>
              <a:spcAft>
                <a:spcPct val="0"/>
              </a:spcAft>
              <a:buSzPct val="100000"/>
            </a:pPr>
            <a:r>
              <a:rPr lang="en-US" sz="900" b="1" dirty="0">
                <a:solidFill>
                  <a:schemeClr val="bg1"/>
                </a:solidFill>
              </a:rPr>
              <a:t>Shareholder proxy voting</a:t>
            </a:r>
          </a:p>
        </p:txBody>
      </p:sp>
      <p:sp>
        <p:nvSpPr>
          <p:cNvPr id="110" name="AutoShape 3"/>
          <p:cNvSpPr>
            <a:spLocks noChangeArrowheads="1"/>
          </p:cNvSpPr>
          <p:nvPr/>
        </p:nvSpPr>
        <p:spPr bwMode="auto">
          <a:xfrm>
            <a:off x="6551010" y="3195796"/>
            <a:ext cx="3468952" cy="550781"/>
          </a:xfrm>
          <a:prstGeom prst="wedgeRectCallout">
            <a:avLst>
              <a:gd name="adj1" fmla="val 183"/>
              <a:gd name="adj2" fmla="val 122201"/>
            </a:avLst>
          </a:prstGeom>
          <a:solidFill>
            <a:srgbClr val="0097A9"/>
          </a:solidFill>
          <a:ln w="28575">
            <a:solidFill>
              <a:schemeClr val="tx1"/>
            </a:solidFill>
            <a:miter lim="800000"/>
            <a:headEnd/>
            <a:tailEnd/>
          </a:ln>
          <a:effectLst>
            <a:outerShdw blurRad="50800" dist="38100" dir="2700000" algn="tl" rotWithShape="0">
              <a:prstClr val="black">
                <a:alpha val="40000"/>
              </a:prstClr>
            </a:outerShdw>
          </a:effectLst>
        </p:spPr>
        <p:txBody>
          <a:bodyPr wrap="square" lIns="88900" tIns="88900" rIns="88900" bIns="88900" anchor="ctr"/>
          <a:lstStyle/>
          <a:p>
            <a:pPr marL="381000" lvl="4" fontAlgn="base">
              <a:spcBef>
                <a:spcPct val="0"/>
              </a:spcBef>
              <a:spcAft>
                <a:spcPct val="0"/>
              </a:spcAft>
              <a:buSzPct val="100000"/>
            </a:pPr>
            <a:r>
              <a:rPr lang="en-US" sz="900" b="1" dirty="0">
                <a:solidFill>
                  <a:schemeClr val="bg1"/>
                </a:solidFill>
              </a:rPr>
              <a:t>Whistleblower case </a:t>
            </a:r>
            <a:r>
              <a:rPr lang="en-US" sz="900" b="1" dirty="0" smtClean="0">
                <a:solidFill>
                  <a:schemeClr val="bg1"/>
                </a:solidFill>
              </a:rPr>
              <a:t>management</a:t>
            </a:r>
            <a:endParaRPr lang="en-US" sz="900" b="1" dirty="0">
              <a:solidFill>
                <a:schemeClr val="bg1"/>
              </a:solidFill>
            </a:endParaRPr>
          </a:p>
        </p:txBody>
      </p:sp>
      <p:sp>
        <p:nvSpPr>
          <p:cNvPr id="111" name="AutoShape 3"/>
          <p:cNvSpPr>
            <a:spLocks noChangeArrowheads="1"/>
          </p:cNvSpPr>
          <p:nvPr/>
        </p:nvSpPr>
        <p:spPr bwMode="auto">
          <a:xfrm>
            <a:off x="5797409" y="4201412"/>
            <a:ext cx="1992756" cy="457200"/>
          </a:xfrm>
          <a:prstGeom prst="wedgeRectCallout">
            <a:avLst>
              <a:gd name="adj1" fmla="val -188"/>
              <a:gd name="adj2" fmla="val 96629"/>
            </a:avLst>
          </a:prstGeom>
          <a:solidFill>
            <a:schemeClr val="tx1"/>
          </a:solidFill>
          <a:ln w="28575">
            <a:solidFill>
              <a:srgbClr val="0097A9"/>
            </a:solidFill>
            <a:miter lim="800000"/>
            <a:headEnd/>
            <a:tailEnd/>
          </a:ln>
          <a:effectLst>
            <a:outerShdw blurRad="50800" dist="38100" dir="2700000" algn="tl" rotWithShape="0">
              <a:prstClr val="black">
                <a:alpha val="40000"/>
              </a:prstClr>
            </a:outerShdw>
          </a:effectLst>
        </p:spPr>
        <p:txBody>
          <a:bodyPr wrap="square" lIns="88900" tIns="88900" rIns="88900" bIns="88900" anchor="ctr"/>
          <a:lstStyle/>
          <a:p>
            <a:pPr marL="381000" lvl="4" fontAlgn="base">
              <a:spcBef>
                <a:spcPct val="0"/>
              </a:spcBef>
              <a:spcAft>
                <a:spcPct val="0"/>
              </a:spcAft>
              <a:buSzPct val="100000"/>
            </a:pPr>
            <a:r>
              <a:rPr lang="en-US" sz="900" b="1" dirty="0">
                <a:solidFill>
                  <a:schemeClr val="bg1"/>
                </a:solidFill>
              </a:rPr>
              <a:t>Digital asset trading</a:t>
            </a:r>
          </a:p>
        </p:txBody>
      </p:sp>
      <p:sp>
        <p:nvSpPr>
          <p:cNvPr id="112" name="AutoShape 3"/>
          <p:cNvSpPr>
            <a:spLocks noChangeArrowheads="1"/>
          </p:cNvSpPr>
          <p:nvPr/>
        </p:nvSpPr>
        <p:spPr bwMode="auto">
          <a:xfrm>
            <a:off x="2466486" y="5837665"/>
            <a:ext cx="2863158" cy="438811"/>
          </a:xfrm>
          <a:prstGeom prst="wedgeRectCallout">
            <a:avLst>
              <a:gd name="adj1" fmla="val 768"/>
              <a:gd name="adj2" fmla="val -153855"/>
            </a:avLst>
          </a:prstGeom>
          <a:solidFill>
            <a:schemeClr val="tx1"/>
          </a:solidFill>
          <a:ln w="28575">
            <a:solidFill>
              <a:srgbClr val="0097A9"/>
            </a:solidFill>
            <a:miter lim="800000"/>
            <a:headEnd/>
            <a:tailEnd/>
          </a:ln>
          <a:effectLst>
            <a:outerShdw blurRad="50800" dist="38100" dir="2700000" algn="tl" rotWithShape="0">
              <a:prstClr val="black">
                <a:alpha val="40000"/>
              </a:prstClr>
            </a:outerShdw>
          </a:effectLst>
        </p:spPr>
        <p:txBody>
          <a:bodyPr wrap="square" lIns="88900" tIns="88900" rIns="88900" bIns="88900" anchor="ctr"/>
          <a:lstStyle/>
          <a:p>
            <a:pPr marL="381000" lvl="4" fontAlgn="base">
              <a:spcBef>
                <a:spcPct val="0"/>
              </a:spcBef>
              <a:spcAft>
                <a:spcPct val="0"/>
              </a:spcAft>
              <a:buSzPct val="100000"/>
            </a:pPr>
            <a:r>
              <a:rPr lang="en-US" sz="900" b="1" dirty="0">
                <a:solidFill>
                  <a:schemeClr val="bg1"/>
                </a:solidFill>
              </a:rPr>
              <a:t>Supply </a:t>
            </a:r>
            <a:r>
              <a:rPr lang="en-US" sz="900" b="1" dirty="0" smtClean="0">
                <a:solidFill>
                  <a:schemeClr val="bg1"/>
                </a:solidFill>
              </a:rPr>
              <a:t>chain </a:t>
            </a:r>
            <a:r>
              <a:rPr lang="en-US" sz="900" b="1" dirty="0">
                <a:solidFill>
                  <a:schemeClr val="bg1"/>
                </a:solidFill>
              </a:rPr>
              <a:t>traceability</a:t>
            </a:r>
          </a:p>
        </p:txBody>
      </p:sp>
      <p:sp>
        <p:nvSpPr>
          <p:cNvPr id="113" name="AutoShape 3"/>
          <p:cNvSpPr>
            <a:spLocks noChangeArrowheads="1"/>
          </p:cNvSpPr>
          <p:nvPr/>
        </p:nvSpPr>
        <p:spPr bwMode="auto">
          <a:xfrm>
            <a:off x="3143572" y="4245053"/>
            <a:ext cx="2186073" cy="797927"/>
          </a:xfrm>
          <a:prstGeom prst="wedgeRectCallout">
            <a:avLst>
              <a:gd name="adj1" fmla="val 66738"/>
              <a:gd name="adj2" fmla="val 108040"/>
            </a:avLst>
          </a:prstGeom>
          <a:solidFill>
            <a:srgbClr val="0097A9"/>
          </a:solidFill>
          <a:ln w="28575">
            <a:solidFill>
              <a:schemeClr val="tx1"/>
            </a:solidFill>
            <a:miter lim="800000"/>
            <a:headEnd/>
            <a:tailEnd/>
          </a:ln>
          <a:effectLst>
            <a:outerShdw blurRad="50800" dist="38100" dir="2700000" algn="tl" rotWithShape="0">
              <a:prstClr val="black">
                <a:alpha val="40000"/>
              </a:prstClr>
            </a:outerShdw>
          </a:effectLst>
        </p:spPr>
        <p:txBody>
          <a:bodyPr wrap="square" lIns="88900" tIns="88900" rIns="88900" bIns="88900" anchor="ctr"/>
          <a:lstStyle/>
          <a:p>
            <a:pPr lvl="0" fontAlgn="base">
              <a:spcBef>
                <a:spcPct val="0"/>
              </a:spcBef>
              <a:spcAft>
                <a:spcPct val="0"/>
              </a:spcAft>
            </a:pPr>
            <a:r>
              <a:rPr lang="en-US" sz="900" b="1" dirty="0" smtClean="0">
                <a:solidFill>
                  <a:schemeClr val="bg1"/>
                </a:solidFill>
              </a:rPr>
              <a:t>Loyalty </a:t>
            </a:r>
            <a:r>
              <a:rPr lang="en-US" sz="900" b="1" dirty="0">
                <a:solidFill>
                  <a:schemeClr val="bg1"/>
                </a:solidFill>
              </a:rPr>
              <a:t>&amp;</a:t>
            </a:r>
            <a:r>
              <a:rPr lang="en-US" sz="900" b="1" dirty="0" smtClean="0">
                <a:solidFill>
                  <a:schemeClr val="bg1"/>
                </a:solidFill>
              </a:rPr>
              <a:t> </a:t>
            </a:r>
            <a:r>
              <a:rPr lang="en-US" sz="900" b="1" dirty="0">
                <a:solidFill>
                  <a:schemeClr val="bg1"/>
                </a:solidFill>
              </a:rPr>
              <a:t>rewards points</a:t>
            </a:r>
          </a:p>
        </p:txBody>
      </p:sp>
      <p:sp>
        <p:nvSpPr>
          <p:cNvPr id="114" name="AutoShape 3"/>
          <p:cNvSpPr>
            <a:spLocks noChangeArrowheads="1"/>
          </p:cNvSpPr>
          <p:nvPr/>
        </p:nvSpPr>
        <p:spPr bwMode="auto">
          <a:xfrm>
            <a:off x="493571" y="4923262"/>
            <a:ext cx="2038233" cy="461887"/>
          </a:xfrm>
          <a:prstGeom prst="wedgeRectCallout">
            <a:avLst>
              <a:gd name="adj1" fmla="val -442"/>
              <a:gd name="adj2" fmla="val 105066"/>
            </a:avLst>
          </a:prstGeom>
          <a:solidFill>
            <a:srgbClr val="0097A9"/>
          </a:solidFill>
          <a:ln w="28575">
            <a:solidFill>
              <a:schemeClr val="tx1"/>
            </a:solidFill>
            <a:miter lim="800000"/>
            <a:headEnd/>
            <a:tailEnd/>
          </a:ln>
          <a:effectLst>
            <a:outerShdw blurRad="50800" dist="38100" dir="2700000" algn="tl" rotWithShape="0">
              <a:prstClr val="black">
                <a:alpha val="40000"/>
              </a:prstClr>
            </a:outerShdw>
          </a:effectLst>
        </p:spPr>
        <p:txBody>
          <a:bodyPr wrap="square" lIns="88900" tIns="88900" rIns="88900" bIns="88900" anchor="ctr"/>
          <a:lstStyle/>
          <a:p>
            <a:pPr lvl="0" fontAlgn="base">
              <a:spcBef>
                <a:spcPct val="0"/>
              </a:spcBef>
              <a:spcAft>
                <a:spcPct val="0"/>
              </a:spcAft>
            </a:pPr>
            <a:r>
              <a:rPr lang="en-US" sz="900" b="1" dirty="0">
                <a:solidFill>
                  <a:schemeClr val="bg1"/>
                </a:solidFill>
              </a:rPr>
              <a:t>Identity management &amp; verification</a:t>
            </a:r>
          </a:p>
        </p:txBody>
      </p:sp>
      <p:sp>
        <p:nvSpPr>
          <p:cNvPr id="115" name="AutoShape 3"/>
          <p:cNvSpPr>
            <a:spLocks noChangeArrowheads="1"/>
          </p:cNvSpPr>
          <p:nvPr/>
        </p:nvSpPr>
        <p:spPr bwMode="auto">
          <a:xfrm>
            <a:off x="6109138" y="1802229"/>
            <a:ext cx="2059502" cy="528460"/>
          </a:xfrm>
          <a:prstGeom prst="wedgeRectCallout">
            <a:avLst>
              <a:gd name="adj1" fmla="val 60352"/>
              <a:gd name="adj2" fmla="val 110931"/>
            </a:avLst>
          </a:prstGeom>
          <a:solidFill>
            <a:srgbClr val="0097A9"/>
          </a:solidFill>
          <a:ln w="28575">
            <a:solidFill>
              <a:schemeClr val="tx1"/>
            </a:solidFill>
            <a:miter lim="800000"/>
            <a:headEnd/>
            <a:tailEnd/>
          </a:ln>
          <a:effectLst>
            <a:outerShdw blurRad="50800" dist="38100" dir="2700000" algn="tl" rotWithShape="0">
              <a:prstClr val="black">
                <a:alpha val="40000"/>
              </a:prstClr>
            </a:outerShdw>
          </a:effectLst>
        </p:spPr>
        <p:txBody>
          <a:bodyPr wrap="square" lIns="88900" tIns="88900" rIns="88900" bIns="88900" anchor="ctr"/>
          <a:lstStyle/>
          <a:p>
            <a:pPr marL="381000" lvl="4" fontAlgn="base">
              <a:spcBef>
                <a:spcPct val="0"/>
              </a:spcBef>
              <a:spcAft>
                <a:spcPct val="0"/>
              </a:spcAft>
              <a:buSzPct val="100000"/>
            </a:pPr>
            <a:r>
              <a:rPr lang="en-US" sz="900" b="1" dirty="0">
                <a:solidFill>
                  <a:schemeClr val="bg1"/>
                </a:solidFill>
              </a:rPr>
              <a:t>Fine art tracking</a:t>
            </a:r>
          </a:p>
        </p:txBody>
      </p:sp>
      <p:sp>
        <p:nvSpPr>
          <p:cNvPr id="116" name="AutoShape 8"/>
          <p:cNvSpPr>
            <a:spLocks noChangeArrowheads="1"/>
          </p:cNvSpPr>
          <p:nvPr/>
        </p:nvSpPr>
        <p:spPr bwMode="auto">
          <a:xfrm>
            <a:off x="6154780" y="5313160"/>
            <a:ext cx="1755932" cy="259831"/>
          </a:xfrm>
          <a:prstGeom prst="wedgeRectCallout">
            <a:avLst>
              <a:gd name="adj1" fmla="val 41044"/>
              <a:gd name="adj2" fmla="val 196050"/>
            </a:avLst>
          </a:prstGeom>
          <a:solidFill>
            <a:srgbClr val="0097A9"/>
          </a:solidFill>
          <a:ln w="28575" algn="ctr">
            <a:solidFill>
              <a:schemeClr val="tx1"/>
            </a:solidFill>
            <a:miter lim="800000"/>
            <a:headEnd/>
            <a:tailEnd/>
          </a:ln>
          <a:effectLst>
            <a:outerShdw blurRad="50800" dist="38100" dir="2700000" algn="tl" rotWithShape="0">
              <a:prstClr val="black">
                <a:alpha val="40000"/>
              </a:prstClr>
            </a:outerShdw>
          </a:effectLst>
        </p:spPr>
        <p:txBody>
          <a:bodyPr wrap="square" lIns="88900" tIns="88900" rIns="88900" bIns="88900" anchor="ctr"/>
          <a:lstStyle/>
          <a:p>
            <a:pPr marL="381000" lvl="4" fontAlgn="base">
              <a:spcBef>
                <a:spcPct val="0"/>
              </a:spcBef>
              <a:spcAft>
                <a:spcPct val="0"/>
              </a:spcAft>
              <a:buSzPct val="100000"/>
            </a:pPr>
            <a:r>
              <a:rPr lang="en-US" sz="900" b="1" dirty="0">
                <a:solidFill>
                  <a:schemeClr val="bg1"/>
                </a:solidFill>
              </a:rPr>
              <a:t>Bonded loans</a:t>
            </a:r>
          </a:p>
        </p:txBody>
      </p:sp>
      <p:sp>
        <p:nvSpPr>
          <p:cNvPr id="117" name="AutoShape 8"/>
          <p:cNvSpPr>
            <a:spLocks noChangeArrowheads="1"/>
          </p:cNvSpPr>
          <p:nvPr/>
        </p:nvSpPr>
        <p:spPr bwMode="auto">
          <a:xfrm>
            <a:off x="4407916" y="2945974"/>
            <a:ext cx="1843457" cy="287908"/>
          </a:xfrm>
          <a:prstGeom prst="wedgeRectCallout">
            <a:avLst>
              <a:gd name="adj1" fmla="val 35812"/>
              <a:gd name="adj2" fmla="val 171529"/>
            </a:avLst>
          </a:prstGeom>
          <a:solidFill>
            <a:srgbClr val="0097A9"/>
          </a:solidFill>
          <a:ln w="28575" algn="ctr">
            <a:solidFill>
              <a:schemeClr val="tx1"/>
            </a:solidFill>
            <a:miter lim="800000"/>
            <a:headEnd/>
            <a:tailEnd/>
          </a:ln>
          <a:effectLst>
            <a:outerShdw blurRad="50800" dist="38100" dir="2700000" algn="tl" rotWithShape="0">
              <a:prstClr val="black">
                <a:alpha val="40000"/>
              </a:prstClr>
            </a:outerShdw>
          </a:effectLst>
        </p:spPr>
        <p:txBody>
          <a:bodyPr wrap="square" lIns="88900" tIns="88900" rIns="88900" bIns="88900" anchor="ctr"/>
          <a:lstStyle/>
          <a:p>
            <a:pPr marL="381000" lvl="4" fontAlgn="base">
              <a:spcBef>
                <a:spcPct val="0"/>
              </a:spcBef>
              <a:spcAft>
                <a:spcPct val="0"/>
              </a:spcAft>
              <a:buSzPct val="100000"/>
            </a:pPr>
            <a:r>
              <a:rPr lang="en-US" sz="900" b="1" dirty="0">
                <a:solidFill>
                  <a:schemeClr val="bg1"/>
                </a:solidFill>
              </a:rPr>
              <a:t>Smart lending</a:t>
            </a:r>
          </a:p>
        </p:txBody>
      </p:sp>
      <p:sp>
        <p:nvSpPr>
          <p:cNvPr id="118" name="AutoShape 8"/>
          <p:cNvSpPr>
            <a:spLocks noChangeArrowheads="1"/>
          </p:cNvSpPr>
          <p:nvPr/>
        </p:nvSpPr>
        <p:spPr bwMode="auto">
          <a:xfrm>
            <a:off x="493251" y="1630389"/>
            <a:ext cx="3229293" cy="332980"/>
          </a:xfrm>
          <a:prstGeom prst="wedgeRectCallout">
            <a:avLst>
              <a:gd name="adj1" fmla="val -8408"/>
              <a:gd name="adj2" fmla="val 128607"/>
            </a:avLst>
          </a:prstGeom>
          <a:solidFill>
            <a:schemeClr val="tx1"/>
          </a:solidFill>
          <a:ln w="28575" algn="ctr">
            <a:solidFill>
              <a:srgbClr val="0097A9"/>
            </a:solidFill>
            <a:miter lim="800000"/>
            <a:headEnd/>
            <a:tailEnd/>
          </a:ln>
          <a:effectLst>
            <a:outerShdw blurRad="50800" dist="38100" dir="2700000" algn="tl" rotWithShape="0">
              <a:prstClr val="black">
                <a:alpha val="40000"/>
              </a:prstClr>
            </a:outerShdw>
          </a:effectLst>
        </p:spPr>
        <p:txBody>
          <a:bodyPr wrap="square" lIns="88900" tIns="88900" rIns="88900" bIns="88900" anchor="ctr"/>
          <a:lstStyle/>
          <a:p>
            <a:pPr marL="381000" lvl="4" fontAlgn="base">
              <a:spcBef>
                <a:spcPct val="0"/>
              </a:spcBef>
              <a:spcAft>
                <a:spcPct val="0"/>
              </a:spcAft>
              <a:buSzPct val="100000"/>
            </a:pPr>
            <a:r>
              <a:rPr lang="en-US" sz="900" b="1" dirty="0">
                <a:solidFill>
                  <a:schemeClr val="bg1"/>
                </a:solidFill>
              </a:rPr>
              <a:t>Regulatory compliance reporting</a:t>
            </a:r>
          </a:p>
        </p:txBody>
      </p:sp>
      <p:sp>
        <p:nvSpPr>
          <p:cNvPr id="119" name="AutoShape 8"/>
          <p:cNvSpPr>
            <a:spLocks noChangeArrowheads="1"/>
          </p:cNvSpPr>
          <p:nvPr/>
        </p:nvSpPr>
        <p:spPr bwMode="auto">
          <a:xfrm>
            <a:off x="3772900" y="2146469"/>
            <a:ext cx="2268870" cy="342987"/>
          </a:xfrm>
          <a:prstGeom prst="wedgeRectCallout">
            <a:avLst>
              <a:gd name="adj1" fmla="val -46819"/>
              <a:gd name="adj2" fmla="val 233725"/>
            </a:avLst>
          </a:prstGeom>
          <a:solidFill>
            <a:schemeClr val="tx1"/>
          </a:solidFill>
          <a:ln w="28575" algn="ctr">
            <a:solidFill>
              <a:srgbClr val="0097A9"/>
            </a:solidFill>
            <a:miter lim="800000"/>
            <a:headEnd/>
            <a:tailEnd/>
          </a:ln>
          <a:effectLst>
            <a:outerShdw blurRad="50800" dist="38100" dir="2700000" algn="tl" rotWithShape="0">
              <a:prstClr val="black">
                <a:alpha val="40000"/>
              </a:prstClr>
            </a:outerShdw>
          </a:effectLst>
        </p:spPr>
        <p:txBody>
          <a:bodyPr wrap="square" lIns="88900" tIns="88900" rIns="88900" bIns="88900" anchor="ctr"/>
          <a:lstStyle/>
          <a:p>
            <a:pPr marL="381000" lvl="4" fontAlgn="base">
              <a:spcBef>
                <a:spcPct val="0"/>
              </a:spcBef>
              <a:spcAft>
                <a:spcPct val="0"/>
              </a:spcAft>
              <a:buSzPct val="100000"/>
            </a:pPr>
            <a:r>
              <a:rPr lang="en-US" sz="900" b="1" dirty="0">
                <a:solidFill>
                  <a:schemeClr val="bg1"/>
                </a:solidFill>
              </a:rPr>
              <a:t>Claims processing</a:t>
            </a:r>
          </a:p>
        </p:txBody>
      </p:sp>
      <p:sp>
        <p:nvSpPr>
          <p:cNvPr id="120" name="AutoShape 8"/>
          <p:cNvSpPr>
            <a:spLocks noChangeArrowheads="1"/>
          </p:cNvSpPr>
          <p:nvPr/>
        </p:nvSpPr>
        <p:spPr bwMode="auto">
          <a:xfrm>
            <a:off x="493251" y="3180581"/>
            <a:ext cx="2448295" cy="375305"/>
          </a:xfrm>
          <a:prstGeom prst="wedgeRectCallout">
            <a:avLst>
              <a:gd name="adj1" fmla="val 54308"/>
              <a:gd name="adj2" fmla="val -172636"/>
            </a:avLst>
          </a:prstGeom>
          <a:solidFill>
            <a:srgbClr val="0097A9"/>
          </a:solidFill>
          <a:ln w="28575" algn="ctr">
            <a:solidFill>
              <a:schemeClr val="tx1"/>
            </a:solidFill>
            <a:miter lim="800000"/>
            <a:headEnd/>
            <a:tailEnd/>
          </a:ln>
          <a:effectLst>
            <a:outerShdw blurRad="50800" dist="38100" dir="2700000" algn="tl" rotWithShape="0">
              <a:prstClr val="black">
                <a:alpha val="40000"/>
              </a:prstClr>
            </a:outerShdw>
          </a:effectLst>
        </p:spPr>
        <p:txBody>
          <a:bodyPr wrap="square" lIns="88900" tIns="88900" rIns="88900" bIns="88900" anchor="ctr"/>
          <a:lstStyle/>
          <a:p>
            <a:pPr marL="381000" lvl="4" fontAlgn="base">
              <a:spcBef>
                <a:spcPct val="0"/>
              </a:spcBef>
              <a:spcAft>
                <a:spcPct val="0"/>
              </a:spcAft>
              <a:buSzPct val="100000"/>
            </a:pPr>
            <a:r>
              <a:rPr lang="en-US" sz="900" b="1" dirty="0">
                <a:solidFill>
                  <a:schemeClr val="bg1"/>
                </a:solidFill>
              </a:rPr>
              <a:t>Trade finance</a:t>
            </a:r>
          </a:p>
        </p:txBody>
      </p:sp>
      <p:sp>
        <p:nvSpPr>
          <p:cNvPr id="121" name="AutoShape 8"/>
          <p:cNvSpPr>
            <a:spLocks noChangeArrowheads="1"/>
          </p:cNvSpPr>
          <p:nvPr/>
        </p:nvSpPr>
        <p:spPr bwMode="auto">
          <a:xfrm>
            <a:off x="1375272" y="3745241"/>
            <a:ext cx="3229293" cy="325237"/>
          </a:xfrm>
          <a:prstGeom prst="wedgeRectCallout">
            <a:avLst>
              <a:gd name="adj1" fmla="val -51107"/>
              <a:gd name="adj2" fmla="val 157049"/>
            </a:avLst>
          </a:prstGeom>
          <a:solidFill>
            <a:schemeClr val="tx1"/>
          </a:solidFill>
          <a:ln w="28575" algn="ctr">
            <a:solidFill>
              <a:srgbClr val="0097A9"/>
            </a:solidFill>
            <a:miter lim="800000"/>
            <a:headEnd/>
            <a:tailEnd/>
          </a:ln>
          <a:effectLst>
            <a:outerShdw blurRad="50800" dist="38100" dir="2700000" algn="tl" rotWithShape="0">
              <a:prstClr val="black">
                <a:alpha val="40000"/>
              </a:prstClr>
            </a:outerShdw>
          </a:effectLst>
        </p:spPr>
        <p:txBody>
          <a:bodyPr wrap="square" lIns="88900" tIns="88900" rIns="88900" bIns="88900" anchor="ctr"/>
          <a:lstStyle/>
          <a:p>
            <a:pPr marL="381000" lvl="4" fontAlgn="base">
              <a:spcBef>
                <a:spcPct val="0"/>
              </a:spcBef>
              <a:spcAft>
                <a:spcPct val="0"/>
              </a:spcAft>
              <a:buSzPct val="100000"/>
            </a:pPr>
            <a:r>
              <a:rPr lang="en-US" sz="900" b="1" dirty="0">
                <a:solidFill>
                  <a:schemeClr val="bg1"/>
                </a:solidFill>
              </a:rPr>
              <a:t>Cross border payment processing</a:t>
            </a:r>
          </a:p>
        </p:txBody>
      </p:sp>
      <p:grpSp>
        <p:nvGrpSpPr>
          <p:cNvPr id="122" name="Group 309"/>
          <p:cNvGrpSpPr>
            <a:grpSpLocks noChangeAspect="1"/>
          </p:cNvGrpSpPr>
          <p:nvPr/>
        </p:nvGrpSpPr>
        <p:grpSpPr bwMode="auto">
          <a:xfrm>
            <a:off x="3738497" y="1179645"/>
            <a:ext cx="599606" cy="597848"/>
            <a:chOff x="6585" y="1193"/>
            <a:chExt cx="341" cy="340"/>
          </a:xfrm>
          <a:solidFill>
            <a:schemeClr val="tx1"/>
          </a:solidFill>
        </p:grpSpPr>
        <p:sp>
          <p:nvSpPr>
            <p:cNvPr id="123" name="Freeform 310"/>
            <p:cNvSpPr>
              <a:spLocks noEditPoints="1"/>
            </p:cNvSpPr>
            <p:nvPr/>
          </p:nvSpPr>
          <p:spPr bwMode="auto">
            <a:xfrm>
              <a:off x="6648" y="1264"/>
              <a:ext cx="206" cy="205"/>
            </a:xfrm>
            <a:custGeom>
              <a:avLst/>
              <a:gdLst>
                <a:gd name="T0" fmla="*/ 117 w 309"/>
                <a:gd name="T1" fmla="*/ 309 h 309"/>
                <a:gd name="T2" fmla="*/ 116 w 309"/>
                <a:gd name="T3" fmla="*/ 309 h 309"/>
                <a:gd name="T4" fmla="*/ 108 w 309"/>
                <a:gd name="T5" fmla="*/ 304 h 309"/>
                <a:gd name="T6" fmla="*/ 68 w 309"/>
                <a:gd name="T7" fmla="*/ 242 h 309"/>
                <a:gd name="T8" fmla="*/ 5 w 309"/>
                <a:gd name="T9" fmla="*/ 201 h 309"/>
                <a:gd name="T10" fmla="*/ 1 w 309"/>
                <a:gd name="T11" fmla="*/ 194 h 309"/>
                <a:gd name="T12" fmla="*/ 4 w 309"/>
                <a:gd name="T13" fmla="*/ 185 h 309"/>
                <a:gd name="T14" fmla="*/ 26 w 309"/>
                <a:gd name="T15" fmla="*/ 163 h 309"/>
                <a:gd name="T16" fmla="*/ 37 w 309"/>
                <a:gd name="T17" fmla="*/ 161 h 309"/>
                <a:gd name="T18" fmla="*/ 84 w 309"/>
                <a:gd name="T19" fmla="*/ 180 h 309"/>
                <a:gd name="T20" fmla="*/ 121 w 309"/>
                <a:gd name="T21" fmla="*/ 143 h 309"/>
                <a:gd name="T22" fmla="*/ 17 w 309"/>
                <a:gd name="T23" fmla="*/ 86 h 309"/>
                <a:gd name="T24" fmla="*/ 11 w 309"/>
                <a:gd name="T25" fmla="*/ 78 h 309"/>
                <a:gd name="T26" fmla="*/ 14 w 309"/>
                <a:gd name="T27" fmla="*/ 69 h 309"/>
                <a:gd name="T28" fmla="*/ 37 w 309"/>
                <a:gd name="T29" fmla="*/ 46 h 309"/>
                <a:gd name="T30" fmla="*/ 48 w 309"/>
                <a:gd name="T31" fmla="*/ 43 h 309"/>
                <a:gd name="T32" fmla="*/ 177 w 309"/>
                <a:gd name="T33" fmla="*/ 87 h 309"/>
                <a:gd name="T34" fmla="*/ 233 w 309"/>
                <a:gd name="T35" fmla="*/ 31 h 309"/>
                <a:gd name="T36" fmla="*/ 234 w 309"/>
                <a:gd name="T37" fmla="*/ 30 h 309"/>
                <a:gd name="T38" fmla="*/ 294 w 309"/>
                <a:gd name="T39" fmla="*/ 16 h 309"/>
                <a:gd name="T40" fmla="*/ 279 w 309"/>
                <a:gd name="T41" fmla="*/ 75 h 309"/>
                <a:gd name="T42" fmla="*/ 278 w 309"/>
                <a:gd name="T43" fmla="*/ 76 h 309"/>
                <a:gd name="T44" fmla="*/ 223 w 309"/>
                <a:gd name="T45" fmla="*/ 132 h 309"/>
                <a:gd name="T46" fmla="*/ 266 w 309"/>
                <a:gd name="T47" fmla="*/ 261 h 309"/>
                <a:gd name="T48" fmla="*/ 263 w 309"/>
                <a:gd name="T49" fmla="*/ 272 h 309"/>
                <a:gd name="T50" fmla="*/ 241 w 309"/>
                <a:gd name="T51" fmla="*/ 295 h 309"/>
                <a:gd name="T52" fmla="*/ 232 w 309"/>
                <a:gd name="T53" fmla="*/ 298 h 309"/>
                <a:gd name="T54" fmla="*/ 224 w 309"/>
                <a:gd name="T55" fmla="*/ 292 h 309"/>
                <a:gd name="T56" fmla="*/ 167 w 309"/>
                <a:gd name="T57" fmla="*/ 188 h 309"/>
                <a:gd name="T58" fmla="*/ 130 w 309"/>
                <a:gd name="T59" fmla="*/ 225 h 309"/>
                <a:gd name="T60" fmla="*/ 149 w 309"/>
                <a:gd name="T61" fmla="*/ 272 h 309"/>
                <a:gd name="T62" fmla="*/ 146 w 309"/>
                <a:gd name="T63" fmla="*/ 284 h 309"/>
                <a:gd name="T64" fmla="*/ 124 w 309"/>
                <a:gd name="T65" fmla="*/ 306 h 309"/>
                <a:gd name="T66" fmla="*/ 117 w 309"/>
                <a:gd name="T67" fmla="*/ 309 h 309"/>
                <a:gd name="T68" fmla="*/ 28 w 309"/>
                <a:gd name="T69" fmla="*/ 191 h 309"/>
                <a:gd name="T70" fmla="*/ 81 w 309"/>
                <a:gd name="T71" fmla="*/ 225 h 309"/>
                <a:gd name="T72" fmla="*/ 84 w 309"/>
                <a:gd name="T73" fmla="*/ 228 h 309"/>
                <a:gd name="T74" fmla="*/ 119 w 309"/>
                <a:gd name="T75" fmla="*/ 281 h 309"/>
                <a:gd name="T76" fmla="*/ 126 w 309"/>
                <a:gd name="T77" fmla="*/ 274 h 309"/>
                <a:gd name="T78" fmla="*/ 107 w 309"/>
                <a:gd name="T79" fmla="*/ 226 h 309"/>
                <a:gd name="T80" fmla="*/ 110 w 309"/>
                <a:gd name="T81" fmla="*/ 215 h 309"/>
                <a:gd name="T82" fmla="*/ 161 w 309"/>
                <a:gd name="T83" fmla="*/ 163 h 309"/>
                <a:gd name="T84" fmla="*/ 171 w 309"/>
                <a:gd name="T85" fmla="*/ 160 h 309"/>
                <a:gd name="T86" fmla="*/ 178 w 309"/>
                <a:gd name="T87" fmla="*/ 165 h 309"/>
                <a:gd name="T88" fmla="*/ 236 w 309"/>
                <a:gd name="T89" fmla="*/ 270 h 309"/>
                <a:gd name="T90" fmla="*/ 244 w 309"/>
                <a:gd name="T91" fmla="*/ 262 h 309"/>
                <a:gd name="T92" fmla="*/ 200 w 309"/>
                <a:gd name="T93" fmla="*/ 132 h 309"/>
                <a:gd name="T94" fmla="*/ 203 w 309"/>
                <a:gd name="T95" fmla="*/ 121 h 309"/>
                <a:gd name="T96" fmla="*/ 263 w 309"/>
                <a:gd name="T97" fmla="*/ 62 h 309"/>
                <a:gd name="T98" fmla="*/ 278 w 309"/>
                <a:gd name="T99" fmla="*/ 31 h 309"/>
                <a:gd name="T100" fmla="*/ 248 w 309"/>
                <a:gd name="T101" fmla="*/ 47 h 309"/>
                <a:gd name="T102" fmla="*/ 188 w 309"/>
                <a:gd name="T103" fmla="*/ 106 h 309"/>
                <a:gd name="T104" fmla="*/ 177 w 309"/>
                <a:gd name="T105" fmla="*/ 109 h 309"/>
                <a:gd name="T106" fmla="*/ 47 w 309"/>
                <a:gd name="T107" fmla="*/ 66 h 309"/>
                <a:gd name="T108" fmla="*/ 40 w 309"/>
                <a:gd name="T109" fmla="*/ 74 h 309"/>
                <a:gd name="T110" fmla="*/ 144 w 309"/>
                <a:gd name="T111" fmla="*/ 131 h 309"/>
                <a:gd name="T112" fmla="*/ 149 w 309"/>
                <a:gd name="T113" fmla="*/ 139 h 309"/>
                <a:gd name="T114" fmla="*/ 146 w 309"/>
                <a:gd name="T115" fmla="*/ 148 h 309"/>
                <a:gd name="T116" fmla="*/ 94 w 309"/>
                <a:gd name="T117" fmla="*/ 200 h 309"/>
                <a:gd name="T118" fmla="*/ 83 w 309"/>
                <a:gd name="T119" fmla="*/ 202 h 309"/>
                <a:gd name="T120" fmla="*/ 36 w 309"/>
                <a:gd name="T121" fmla="*/ 183 h 309"/>
                <a:gd name="T122" fmla="*/ 28 w 309"/>
                <a:gd name="T123" fmla="*/ 191 h 3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09" h="309">
                  <a:moveTo>
                    <a:pt x="117" y="309"/>
                  </a:moveTo>
                  <a:cubicBezTo>
                    <a:pt x="117" y="309"/>
                    <a:pt x="116" y="309"/>
                    <a:pt x="116" y="309"/>
                  </a:cubicBezTo>
                  <a:cubicBezTo>
                    <a:pt x="113" y="308"/>
                    <a:pt x="110" y="307"/>
                    <a:pt x="108" y="304"/>
                  </a:cubicBezTo>
                  <a:cubicBezTo>
                    <a:pt x="68" y="242"/>
                    <a:pt x="68" y="242"/>
                    <a:pt x="68" y="242"/>
                  </a:cubicBezTo>
                  <a:cubicBezTo>
                    <a:pt x="5" y="201"/>
                    <a:pt x="5" y="201"/>
                    <a:pt x="5" y="201"/>
                  </a:cubicBezTo>
                  <a:cubicBezTo>
                    <a:pt x="3" y="200"/>
                    <a:pt x="1" y="197"/>
                    <a:pt x="1" y="194"/>
                  </a:cubicBezTo>
                  <a:cubicBezTo>
                    <a:pt x="0" y="190"/>
                    <a:pt x="1" y="187"/>
                    <a:pt x="4" y="185"/>
                  </a:cubicBezTo>
                  <a:cubicBezTo>
                    <a:pt x="26" y="163"/>
                    <a:pt x="26" y="163"/>
                    <a:pt x="26" y="163"/>
                  </a:cubicBezTo>
                  <a:cubicBezTo>
                    <a:pt x="29" y="160"/>
                    <a:pt x="33" y="159"/>
                    <a:pt x="37" y="161"/>
                  </a:cubicBezTo>
                  <a:cubicBezTo>
                    <a:pt x="84" y="180"/>
                    <a:pt x="84" y="180"/>
                    <a:pt x="84" y="180"/>
                  </a:cubicBezTo>
                  <a:cubicBezTo>
                    <a:pt x="121" y="143"/>
                    <a:pt x="121" y="143"/>
                    <a:pt x="121" y="143"/>
                  </a:cubicBezTo>
                  <a:cubicBezTo>
                    <a:pt x="17" y="86"/>
                    <a:pt x="17" y="86"/>
                    <a:pt x="17" y="86"/>
                  </a:cubicBezTo>
                  <a:cubicBezTo>
                    <a:pt x="14" y="84"/>
                    <a:pt x="12" y="81"/>
                    <a:pt x="11" y="78"/>
                  </a:cubicBezTo>
                  <a:cubicBezTo>
                    <a:pt x="11" y="74"/>
                    <a:pt x="12" y="71"/>
                    <a:pt x="14" y="69"/>
                  </a:cubicBezTo>
                  <a:cubicBezTo>
                    <a:pt x="37" y="46"/>
                    <a:pt x="37" y="46"/>
                    <a:pt x="37" y="46"/>
                  </a:cubicBezTo>
                  <a:cubicBezTo>
                    <a:pt x="40" y="43"/>
                    <a:pt x="44" y="42"/>
                    <a:pt x="48" y="43"/>
                  </a:cubicBezTo>
                  <a:cubicBezTo>
                    <a:pt x="177" y="87"/>
                    <a:pt x="177" y="87"/>
                    <a:pt x="177" y="87"/>
                  </a:cubicBezTo>
                  <a:cubicBezTo>
                    <a:pt x="233" y="31"/>
                    <a:pt x="233" y="31"/>
                    <a:pt x="233" y="31"/>
                  </a:cubicBezTo>
                  <a:cubicBezTo>
                    <a:pt x="233" y="31"/>
                    <a:pt x="234" y="30"/>
                    <a:pt x="234" y="30"/>
                  </a:cubicBezTo>
                  <a:cubicBezTo>
                    <a:pt x="247" y="20"/>
                    <a:pt x="278" y="0"/>
                    <a:pt x="294" y="16"/>
                  </a:cubicBezTo>
                  <a:cubicBezTo>
                    <a:pt x="309" y="32"/>
                    <a:pt x="289" y="63"/>
                    <a:pt x="279" y="75"/>
                  </a:cubicBezTo>
                  <a:cubicBezTo>
                    <a:pt x="279" y="75"/>
                    <a:pt x="279" y="76"/>
                    <a:pt x="278" y="76"/>
                  </a:cubicBezTo>
                  <a:cubicBezTo>
                    <a:pt x="223" y="132"/>
                    <a:pt x="223" y="132"/>
                    <a:pt x="223" y="132"/>
                  </a:cubicBezTo>
                  <a:cubicBezTo>
                    <a:pt x="266" y="261"/>
                    <a:pt x="266" y="261"/>
                    <a:pt x="266" y="261"/>
                  </a:cubicBezTo>
                  <a:cubicBezTo>
                    <a:pt x="267" y="265"/>
                    <a:pt x="266" y="269"/>
                    <a:pt x="263" y="272"/>
                  </a:cubicBezTo>
                  <a:cubicBezTo>
                    <a:pt x="241" y="295"/>
                    <a:pt x="241" y="295"/>
                    <a:pt x="241" y="295"/>
                  </a:cubicBezTo>
                  <a:cubicBezTo>
                    <a:pt x="238" y="297"/>
                    <a:pt x="235" y="298"/>
                    <a:pt x="232" y="298"/>
                  </a:cubicBezTo>
                  <a:cubicBezTo>
                    <a:pt x="228" y="297"/>
                    <a:pt x="225" y="295"/>
                    <a:pt x="224" y="292"/>
                  </a:cubicBezTo>
                  <a:cubicBezTo>
                    <a:pt x="167" y="188"/>
                    <a:pt x="167" y="188"/>
                    <a:pt x="167" y="188"/>
                  </a:cubicBezTo>
                  <a:cubicBezTo>
                    <a:pt x="130" y="225"/>
                    <a:pt x="130" y="225"/>
                    <a:pt x="130" y="225"/>
                  </a:cubicBezTo>
                  <a:cubicBezTo>
                    <a:pt x="149" y="272"/>
                    <a:pt x="149" y="272"/>
                    <a:pt x="149" y="272"/>
                  </a:cubicBezTo>
                  <a:cubicBezTo>
                    <a:pt x="150" y="276"/>
                    <a:pt x="149" y="281"/>
                    <a:pt x="146" y="284"/>
                  </a:cubicBezTo>
                  <a:cubicBezTo>
                    <a:pt x="124" y="306"/>
                    <a:pt x="124" y="306"/>
                    <a:pt x="124" y="306"/>
                  </a:cubicBezTo>
                  <a:cubicBezTo>
                    <a:pt x="122" y="308"/>
                    <a:pt x="120" y="309"/>
                    <a:pt x="117" y="309"/>
                  </a:cubicBezTo>
                  <a:close/>
                  <a:moveTo>
                    <a:pt x="28" y="191"/>
                  </a:moveTo>
                  <a:cubicBezTo>
                    <a:pt x="81" y="225"/>
                    <a:pt x="81" y="225"/>
                    <a:pt x="81" y="225"/>
                  </a:cubicBezTo>
                  <a:cubicBezTo>
                    <a:pt x="82" y="226"/>
                    <a:pt x="84" y="227"/>
                    <a:pt x="84" y="228"/>
                  </a:cubicBezTo>
                  <a:cubicBezTo>
                    <a:pt x="119" y="281"/>
                    <a:pt x="119" y="281"/>
                    <a:pt x="119" y="281"/>
                  </a:cubicBezTo>
                  <a:cubicBezTo>
                    <a:pt x="126" y="274"/>
                    <a:pt x="126" y="274"/>
                    <a:pt x="126" y="274"/>
                  </a:cubicBezTo>
                  <a:cubicBezTo>
                    <a:pt x="107" y="226"/>
                    <a:pt x="107" y="226"/>
                    <a:pt x="107" y="226"/>
                  </a:cubicBezTo>
                  <a:cubicBezTo>
                    <a:pt x="106" y="222"/>
                    <a:pt x="107" y="218"/>
                    <a:pt x="110" y="215"/>
                  </a:cubicBezTo>
                  <a:cubicBezTo>
                    <a:pt x="161" y="163"/>
                    <a:pt x="161" y="163"/>
                    <a:pt x="161" y="163"/>
                  </a:cubicBezTo>
                  <a:cubicBezTo>
                    <a:pt x="164" y="161"/>
                    <a:pt x="167" y="159"/>
                    <a:pt x="171" y="160"/>
                  </a:cubicBezTo>
                  <a:cubicBezTo>
                    <a:pt x="174" y="160"/>
                    <a:pt x="177" y="162"/>
                    <a:pt x="178" y="165"/>
                  </a:cubicBezTo>
                  <a:cubicBezTo>
                    <a:pt x="236" y="270"/>
                    <a:pt x="236" y="270"/>
                    <a:pt x="236" y="270"/>
                  </a:cubicBezTo>
                  <a:cubicBezTo>
                    <a:pt x="244" y="262"/>
                    <a:pt x="244" y="262"/>
                    <a:pt x="244" y="262"/>
                  </a:cubicBezTo>
                  <a:cubicBezTo>
                    <a:pt x="200" y="132"/>
                    <a:pt x="200" y="132"/>
                    <a:pt x="200" y="132"/>
                  </a:cubicBezTo>
                  <a:cubicBezTo>
                    <a:pt x="199" y="129"/>
                    <a:pt x="200" y="124"/>
                    <a:pt x="203" y="121"/>
                  </a:cubicBezTo>
                  <a:cubicBezTo>
                    <a:pt x="263" y="62"/>
                    <a:pt x="263" y="62"/>
                    <a:pt x="263" y="62"/>
                  </a:cubicBezTo>
                  <a:cubicBezTo>
                    <a:pt x="271" y="50"/>
                    <a:pt x="278" y="37"/>
                    <a:pt x="278" y="31"/>
                  </a:cubicBezTo>
                  <a:cubicBezTo>
                    <a:pt x="273" y="31"/>
                    <a:pt x="259" y="38"/>
                    <a:pt x="248" y="47"/>
                  </a:cubicBezTo>
                  <a:cubicBezTo>
                    <a:pt x="188" y="106"/>
                    <a:pt x="188" y="106"/>
                    <a:pt x="188" y="106"/>
                  </a:cubicBezTo>
                  <a:cubicBezTo>
                    <a:pt x="185" y="109"/>
                    <a:pt x="181" y="110"/>
                    <a:pt x="177" y="109"/>
                  </a:cubicBezTo>
                  <a:cubicBezTo>
                    <a:pt x="47" y="66"/>
                    <a:pt x="47" y="66"/>
                    <a:pt x="47" y="66"/>
                  </a:cubicBezTo>
                  <a:cubicBezTo>
                    <a:pt x="40" y="74"/>
                    <a:pt x="40" y="74"/>
                    <a:pt x="40" y="74"/>
                  </a:cubicBezTo>
                  <a:cubicBezTo>
                    <a:pt x="144" y="131"/>
                    <a:pt x="144" y="131"/>
                    <a:pt x="144" y="131"/>
                  </a:cubicBezTo>
                  <a:cubicBezTo>
                    <a:pt x="147" y="133"/>
                    <a:pt x="149" y="135"/>
                    <a:pt x="149" y="139"/>
                  </a:cubicBezTo>
                  <a:cubicBezTo>
                    <a:pt x="150" y="142"/>
                    <a:pt x="149" y="145"/>
                    <a:pt x="146" y="148"/>
                  </a:cubicBezTo>
                  <a:cubicBezTo>
                    <a:pt x="94" y="200"/>
                    <a:pt x="94" y="200"/>
                    <a:pt x="94" y="200"/>
                  </a:cubicBezTo>
                  <a:cubicBezTo>
                    <a:pt x="91" y="203"/>
                    <a:pt x="87" y="204"/>
                    <a:pt x="83" y="202"/>
                  </a:cubicBezTo>
                  <a:cubicBezTo>
                    <a:pt x="36" y="183"/>
                    <a:pt x="36" y="183"/>
                    <a:pt x="36" y="183"/>
                  </a:cubicBezTo>
                  <a:lnTo>
                    <a:pt x="28" y="191"/>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p>
          </p:txBody>
        </p:sp>
        <p:sp>
          <p:nvSpPr>
            <p:cNvPr id="124" name="Freeform 311"/>
            <p:cNvSpPr>
              <a:spLocks noEditPoints="1"/>
            </p:cNvSpPr>
            <p:nvPr/>
          </p:nvSpPr>
          <p:spPr bwMode="auto">
            <a:xfrm>
              <a:off x="6585" y="1193"/>
              <a:ext cx="341" cy="340"/>
            </a:xfrm>
            <a:custGeom>
              <a:avLst/>
              <a:gdLst>
                <a:gd name="T0" fmla="*/ 256 w 512"/>
                <a:gd name="T1" fmla="*/ 21 h 512"/>
                <a:gd name="T2" fmla="*/ 490 w 512"/>
                <a:gd name="T3" fmla="*/ 256 h 512"/>
                <a:gd name="T4" fmla="*/ 256 w 512"/>
                <a:gd name="T5" fmla="*/ 490 h 512"/>
                <a:gd name="T6" fmla="*/ 21 w 512"/>
                <a:gd name="T7" fmla="*/ 256 h 512"/>
                <a:gd name="T8" fmla="*/ 256 w 512"/>
                <a:gd name="T9" fmla="*/ 21 h 512"/>
                <a:gd name="T10" fmla="*/ 256 w 512"/>
                <a:gd name="T11" fmla="*/ 0 h 512"/>
                <a:gd name="T12" fmla="*/ 0 w 512"/>
                <a:gd name="T13" fmla="*/ 256 h 512"/>
                <a:gd name="T14" fmla="*/ 256 w 512"/>
                <a:gd name="T15" fmla="*/ 512 h 512"/>
                <a:gd name="T16" fmla="*/ 512 w 512"/>
                <a:gd name="T17" fmla="*/ 256 h 512"/>
                <a:gd name="T18" fmla="*/ 256 w 512"/>
                <a:gd name="T19" fmla="*/ 0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2" h="512">
                  <a:moveTo>
                    <a:pt x="256" y="21"/>
                  </a:moveTo>
                  <a:cubicBezTo>
                    <a:pt x="385" y="21"/>
                    <a:pt x="490" y="126"/>
                    <a:pt x="490" y="256"/>
                  </a:cubicBezTo>
                  <a:cubicBezTo>
                    <a:pt x="490" y="385"/>
                    <a:pt x="385" y="490"/>
                    <a:pt x="256" y="490"/>
                  </a:cubicBezTo>
                  <a:cubicBezTo>
                    <a:pt x="126" y="490"/>
                    <a:pt x="21" y="385"/>
                    <a:pt x="21" y="256"/>
                  </a:cubicBezTo>
                  <a:cubicBezTo>
                    <a:pt x="21" y="126"/>
                    <a:pt x="126" y="21"/>
                    <a:pt x="256" y="21"/>
                  </a:cubicBezTo>
                  <a:moveTo>
                    <a:pt x="256" y="0"/>
                  </a:moveTo>
                  <a:cubicBezTo>
                    <a:pt x="114" y="0"/>
                    <a:pt x="0" y="114"/>
                    <a:pt x="0" y="256"/>
                  </a:cubicBezTo>
                  <a:cubicBezTo>
                    <a:pt x="0" y="397"/>
                    <a:pt x="114" y="512"/>
                    <a:pt x="256" y="512"/>
                  </a:cubicBezTo>
                  <a:cubicBezTo>
                    <a:pt x="397" y="512"/>
                    <a:pt x="512" y="397"/>
                    <a:pt x="512" y="256"/>
                  </a:cubicBezTo>
                  <a:cubicBezTo>
                    <a:pt x="512" y="114"/>
                    <a:pt x="397" y="0"/>
                    <a:pt x="256"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p>
          </p:txBody>
        </p:sp>
      </p:grpSp>
      <p:grpSp>
        <p:nvGrpSpPr>
          <p:cNvPr id="125" name="Group 786"/>
          <p:cNvGrpSpPr>
            <a:grpSpLocks noChangeAspect="1"/>
          </p:cNvGrpSpPr>
          <p:nvPr/>
        </p:nvGrpSpPr>
        <p:grpSpPr bwMode="auto">
          <a:xfrm>
            <a:off x="3264274" y="5127890"/>
            <a:ext cx="599606" cy="599606"/>
            <a:chOff x="5071" y="3066"/>
            <a:chExt cx="340" cy="340"/>
          </a:xfrm>
          <a:solidFill>
            <a:schemeClr val="tx1"/>
          </a:solidFill>
        </p:grpSpPr>
        <p:sp>
          <p:nvSpPr>
            <p:cNvPr id="126" name="Freeform 787"/>
            <p:cNvSpPr>
              <a:spLocks noEditPoints="1"/>
            </p:cNvSpPr>
            <p:nvPr/>
          </p:nvSpPr>
          <p:spPr bwMode="auto">
            <a:xfrm>
              <a:off x="5071" y="3066"/>
              <a:ext cx="340" cy="340"/>
            </a:xfrm>
            <a:custGeom>
              <a:avLst/>
              <a:gdLst>
                <a:gd name="T0" fmla="*/ 256 w 512"/>
                <a:gd name="T1" fmla="*/ 21 h 512"/>
                <a:gd name="T2" fmla="*/ 490 w 512"/>
                <a:gd name="T3" fmla="*/ 256 h 512"/>
                <a:gd name="T4" fmla="*/ 256 w 512"/>
                <a:gd name="T5" fmla="*/ 490 h 512"/>
                <a:gd name="T6" fmla="*/ 21 w 512"/>
                <a:gd name="T7" fmla="*/ 256 h 512"/>
                <a:gd name="T8" fmla="*/ 256 w 512"/>
                <a:gd name="T9" fmla="*/ 21 h 512"/>
                <a:gd name="T10" fmla="*/ 256 w 512"/>
                <a:gd name="T11" fmla="*/ 0 h 512"/>
                <a:gd name="T12" fmla="*/ 0 w 512"/>
                <a:gd name="T13" fmla="*/ 256 h 512"/>
                <a:gd name="T14" fmla="*/ 256 w 512"/>
                <a:gd name="T15" fmla="*/ 512 h 512"/>
                <a:gd name="T16" fmla="*/ 512 w 512"/>
                <a:gd name="T17" fmla="*/ 256 h 512"/>
                <a:gd name="T18" fmla="*/ 256 w 512"/>
                <a:gd name="T19" fmla="*/ 0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2" h="512">
                  <a:moveTo>
                    <a:pt x="256" y="21"/>
                  </a:moveTo>
                  <a:cubicBezTo>
                    <a:pt x="385" y="21"/>
                    <a:pt x="490" y="126"/>
                    <a:pt x="490" y="256"/>
                  </a:cubicBezTo>
                  <a:cubicBezTo>
                    <a:pt x="490" y="385"/>
                    <a:pt x="385" y="490"/>
                    <a:pt x="256" y="490"/>
                  </a:cubicBezTo>
                  <a:cubicBezTo>
                    <a:pt x="126" y="490"/>
                    <a:pt x="21" y="385"/>
                    <a:pt x="21" y="256"/>
                  </a:cubicBezTo>
                  <a:cubicBezTo>
                    <a:pt x="21" y="126"/>
                    <a:pt x="126" y="21"/>
                    <a:pt x="256" y="21"/>
                  </a:cubicBezTo>
                  <a:moveTo>
                    <a:pt x="256" y="0"/>
                  </a:moveTo>
                  <a:cubicBezTo>
                    <a:pt x="114" y="0"/>
                    <a:pt x="0" y="114"/>
                    <a:pt x="0" y="256"/>
                  </a:cubicBezTo>
                  <a:cubicBezTo>
                    <a:pt x="0" y="397"/>
                    <a:pt x="114" y="512"/>
                    <a:pt x="256" y="512"/>
                  </a:cubicBezTo>
                  <a:cubicBezTo>
                    <a:pt x="397" y="512"/>
                    <a:pt x="512" y="397"/>
                    <a:pt x="512" y="256"/>
                  </a:cubicBezTo>
                  <a:cubicBezTo>
                    <a:pt x="512" y="114"/>
                    <a:pt x="397" y="0"/>
                    <a:pt x="256"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p>
          </p:txBody>
        </p:sp>
        <p:sp>
          <p:nvSpPr>
            <p:cNvPr id="127" name="Freeform 788"/>
            <p:cNvSpPr>
              <a:spLocks noEditPoints="1"/>
            </p:cNvSpPr>
            <p:nvPr/>
          </p:nvSpPr>
          <p:spPr bwMode="auto">
            <a:xfrm>
              <a:off x="5134" y="3129"/>
              <a:ext cx="213" cy="185"/>
            </a:xfrm>
            <a:custGeom>
              <a:avLst/>
              <a:gdLst>
                <a:gd name="T0" fmla="*/ 319 w 321"/>
                <a:gd name="T1" fmla="*/ 198 h 278"/>
                <a:gd name="T2" fmla="*/ 310 w 321"/>
                <a:gd name="T3" fmla="*/ 193 h 278"/>
                <a:gd name="T4" fmla="*/ 274 w 321"/>
                <a:gd name="T5" fmla="*/ 193 h 278"/>
                <a:gd name="T6" fmla="*/ 170 w 321"/>
                <a:gd name="T7" fmla="*/ 6 h 278"/>
                <a:gd name="T8" fmla="*/ 158 w 321"/>
                <a:gd name="T9" fmla="*/ 1 h 278"/>
                <a:gd name="T10" fmla="*/ 150 w 321"/>
                <a:gd name="T11" fmla="*/ 11 h 278"/>
                <a:gd name="T12" fmla="*/ 150 w 321"/>
                <a:gd name="T13" fmla="*/ 51 h 278"/>
                <a:gd name="T14" fmla="*/ 49 w 321"/>
                <a:gd name="T15" fmla="*/ 193 h 278"/>
                <a:gd name="T16" fmla="*/ 11 w 321"/>
                <a:gd name="T17" fmla="*/ 193 h 278"/>
                <a:gd name="T18" fmla="*/ 2 w 321"/>
                <a:gd name="T19" fmla="*/ 198 h 278"/>
                <a:gd name="T20" fmla="*/ 2 w 321"/>
                <a:gd name="T21" fmla="*/ 209 h 278"/>
                <a:gd name="T22" fmla="*/ 45 w 321"/>
                <a:gd name="T23" fmla="*/ 273 h 278"/>
                <a:gd name="T24" fmla="*/ 54 w 321"/>
                <a:gd name="T25" fmla="*/ 278 h 278"/>
                <a:gd name="T26" fmla="*/ 267 w 321"/>
                <a:gd name="T27" fmla="*/ 278 h 278"/>
                <a:gd name="T28" fmla="*/ 276 w 321"/>
                <a:gd name="T29" fmla="*/ 273 h 278"/>
                <a:gd name="T30" fmla="*/ 319 w 321"/>
                <a:gd name="T31" fmla="*/ 209 h 278"/>
                <a:gd name="T32" fmla="*/ 319 w 321"/>
                <a:gd name="T33" fmla="*/ 198 h 278"/>
                <a:gd name="T34" fmla="*/ 171 w 321"/>
                <a:gd name="T35" fmla="*/ 52 h 278"/>
                <a:gd name="T36" fmla="*/ 249 w 321"/>
                <a:gd name="T37" fmla="*/ 193 h 278"/>
                <a:gd name="T38" fmla="*/ 171 w 321"/>
                <a:gd name="T39" fmla="*/ 193 h 278"/>
                <a:gd name="T40" fmla="*/ 171 w 321"/>
                <a:gd name="T41" fmla="*/ 54 h 278"/>
                <a:gd name="T42" fmla="*/ 171 w 321"/>
                <a:gd name="T43" fmla="*/ 52 h 278"/>
                <a:gd name="T44" fmla="*/ 150 w 321"/>
                <a:gd name="T45" fmla="*/ 87 h 278"/>
                <a:gd name="T46" fmla="*/ 150 w 321"/>
                <a:gd name="T47" fmla="*/ 193 h 278"/>
                <a:gd name="T48" fmla="*/ 75 w 321"/>
                <a:gd name="T49" fmla="*/ 193 h 278"/>
                <a:gd name="T50" fmla="*/ 150 w 321"/>
                <a:gd name="T51" fmla="*/ 87 h 278"/>
                <a:gd name="T52" fmla="*/ 262 w 321"/>
                <a:gd name="T53" fmla="*/ 257 h 278"/>
                <a:gd name="T54" fmla="*/ 60 w 321"/>
                <a:gd name="T55" fmla="*/ 257 h 278"/>
                <a:gd name="T56" fmla="*/ 31 w 321"/>
                <a:gd name="T57" fmla="*/ 214 h 278"/>
                <a:gd name="T58" fmla="*/ 54 w 321"/>
                <a:gd name="T59" fmla="*/ 214 h 278"/>
                <a:gd name="T60" fmla="*/ 161 w 321"/>
                <a:gd name="T61" fmla="*/ 214 h 278"/>
                <a:gd name="T62" fmla="*/ 267 w 321"/>
                <a:gd name="T63" fmla="*/ 214 h 278"/>
                <a:gd name="T64" fmla="*/ 290 w 321"/>
                <a:gd name="T65" fmla="*/ 214 h 278"/>
                <a:gd name="T66" fmla="*/ 262 w 321"/>
                <a:gd name="T67" fmla="*/ 257 h 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21" h="278">
                  <a:moveTo>
                    <a:pt x="319" y="198"/>
                  </a:moveTo>
                  <a:cubicBezTo>
                    <a:pt x="318" y="195"/>
                    <a:pt x="314" y="193"/>
                    <a:pt x="310" y="193"/>
                  </a:cubicBezTo>
                  <a:cubicBezTo>
                    <a:pt x="274" y="193"/>
                    <a:pt x="274" y="193"/>
                    <a:pt x="274" y="193"/>
                  </a:cubicBezTo>
                  <a:cubicBezTo>
                    <a:pt x="170" y="6"/>
                    <a:pt x="170" y="6"/>
                    <a:pt x="170" y="6"/>
                  </a:cubicBezTo>
                  <a:cubicBezTo>
                    <a:pt x="168" y="2"/>
                    <a:pt x="163" y="0"/>
                    <a:pt x="158" y="1"/>
                  </a:cubicBezTo>
                  <a:cubicBezTo>
                    <a:pt x="153" y="2"/>
                    <a:pt x="150" y="6"/>
                    <a:pt x="150" y="11"/>
                  </a:cubicBezTo>
                  <a:cubicBezTo>
                    <a:pt x="150" y="51"/>
                    <a:pt x="150" y="51"/>
                    <a:pt x="150" y="51"/>
                  </a:cubicBezTo>
                  <a:cubicBezTo>
                    <a:pt x="49" y="193"/>
                    <a:pt x="49" y="193"/>
                    <a:pt x="49" y="193"/>
                  </a:cubicBezTo>
                  <a:cubicBezTo>
                    <a:pt x="11" y="193"/>
                    <a:pt x="11" y="193"/>
                    <a:pt x="11" y="193"/>
                  </a:cubicBezTo>
                  <a:cubicBezTo>
                    <a:pt x="7" y="193"/>
                    <a:pt x="4" y="195"/>
                    <a:pt x="2" y="198"/>
                  </a:cubicBezTo>
                  <a:cubicBezTo>
                    <a:pt x="0" y="202"/>
                    <a:pt x="0" y="206"/>
                    <a:pt x="2" y="209"/>
                  </a:cubicBezTo>
                  <a:cubicBezTo>
                    <a:pt x="45" y="273"/>
                    <a:pt x="45" y="273"/>
                    <a:pt x="45" y="273"/>
                  </a:cubicBezTo>
                  <a:cubicBezTo>
                    <a:pt x="47" y="276"/>
                    <a:pt x="50" y="278"/>
                    <a:pt x="54" y="278"/>
                  </a:cubicBezTo>
                  <a:cubicBezTo>
                    <a:pt x="267" y="278"/>
                    <a:pt x="267" y="278"/>
                    <a:pt x="267" y="278"/>
                  </a:cubicBezTo>
                  <a:cubicBezTo>
                    <a:pt x="271" y="278"/>
                    <a:pt x="274" y="276"/>
                    <a:pt x="276" y="273"/>
                  </a:cubicBezTo>
                  <a:cubicBezTo>
                    <a:pt x="319" y="209"/>
                    <a:pt x="319" y="209"/>
                    <a:pt x="319" y="209"/>
                  </a:cubicBezTo>
                  <a:cubicBezTo>
                    <a:pt x="321" y="206"/>
                    <a:pt x="321" y="202"/>
                    <a:pt x="319" y="198"/>
                  </a:cubicBezTo>
                  <a:close/>
                  <a:moveTo>
                    <a:pt x="171" y="52"/>
                  </a:moveTo>
                  <a:cubicBezTo>
                    <a:pt x="249" y="193"/>
                    <a:pt x="249" y="193"/>
                    <a:pt x="249" y="193"/>
                  </a:cubicBezTo>
                  <a:cubicBezTo>
                    <a:pt x="171" y="193"/>
                    <a:pt x="171" y="193"/>
                    <a:pt x="171" y="193"/>
                  </a:cubicBezTo>
                  <a:cubicBezTo>
                    <a:pt x="171" y="54"/>
                    <a:pt x="171" y="54"/>
                    <a:pt x="171" y="54"/>
                  </a:cubicBezTo>
                  <a:lnTo>
                    <a:pt x="171" y="52"/>
                  </a:lnTo>
                  <a:close/>
                  <a:moveTo>
                    <a:pt x="150" y="87"/>
                  </a:moveTo>
                  <a:cubicBezTo>
                    <a:pt x="150" y="193"/>
                    <a:pt x="150" y="193"/>
                    <a:pt x="150" y="193"/>
                  </a:cubicBezTo>
                  <a:cubicBezTo>
                    <a:pt x="75" y="193"/>
                    <a:pt x="75" y="193"/>
                    <a:pt x="75" y="193"/>
                  </a:cubicBezTo>
                  <a:lnTo>
                    <a:pt x="150" y="87"/>
                  </a:lnTo>
                  <a:close/>
                  <a:moveTo>
                    <a:pt x="262" y="257"/>
                  </a:moveTo>
                  <a:cubicBezTo>
                    <a:pt x="60" y="257"/>
                    <a:pt x="60" y="257"/>
                    <a:pt x="60" y="257"/>
                  </a:cubicBezTo>
                  <a:cubicBezTo>
                    <a:pt x="31" y="214"/>
                    <a:pt x="31" y="214"/>
                    <a:pt x="31" y="214"/>
                  </a:cubicBezTo>
                  <a:cubicBezTo>
                    <a:pt x="54" y="214"/>
                    <a:pt x="54" y="214"/>
                    <a:pt x="54" y="214"/>
                  </a:cubicBezTo>
                  <a:cubicBezTo>
                    <a:pt x="161" y="214"/>
                    <a:pt x="161" y="214"/>
                    <a:pt x="161" y="214"/>
                  </a:cubicBezTo>
                  <a:cubicBezTo>
                    <a:pt x="267" y="214"/>
                    <a:pt x="267" y="214"/>
                    <a:pt x="267" y="214"/>
                  </a:cubicBezTo>
                  <a:cubicBezTo>
                    <a:pt x="290" y="214"/>
                    <a:pt x="290" y="214"/>
                    <a:pt x="290" y="214"/>
                  </a:cubicBezTo>
                  <a:lnTo>
                    <a:pt x="262" y="257"/>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p>
          </p:txBody>
        </p:sp>
      </p:grpSp>
      <p:grpSp>
        <p:nvGrpSpPr>
          <p:cNvPr id="128" name="Group 465"/>
          <p:cNvGrpSpPr>
            <a:grpSpLocks noChangeAspect="1"/>
          </p:cNvGrpSpPr>
          <p:nvPr/>
        </p:nvGrpSpPr>
        <p:grpSpPr bwMode="auto">
          <a:xfrm>
            <a:off x="10167210" y="4939190"/>
            <a:ext cx="599606" cy="599606"/>
            <a:chOff x="3968" y="2701"/>
            <a:chExt cx="340" cy="340"/>
          </a:xfrm>
          <a:solidFill>
            <a:schemeClr val="tx1"/>
          </a:solidFill>
        </p:grpSpPr>
        <p:sp>
          <p:nvSpPr>
            <p:cNvPr id="129" name="Freeform 466"/>
            <p:cNvSpPr>
              <a:spLocks noEditPoints="1"/>
            </p:cNvSpPr>
            <p:nvPr/>
          </p:nvSpPr>
          <p:spPr bwMode="auto">
            <a:xfrm>
              <a:off x="3968" y="2701"/>
              <a:ext cx="340" cy="340"/>
            </a:xfrm>
            <a:custGeom>
              <a:avLst/>
              <a:gdLst>
                <a:gd name="T0" fmla="*/ 256 w 512"/>
                <a:gd name="T1" fmla="*/ 21 h 512"/>
                <a:gd name="T2" fmla="*/ 490 w 512"/>
                <a:gd name="T3" fmla="*/ 256 h 512"/>
                <a:gd name="T4" fmla="*/ 256 w 512"/>
                <a:gd name="T5" fmla="*/ 490 h 512"/>
                <a:gd name="T6" fmla="*/ 21 w 512"/>
                <a:gd name="T7" fmla="*/ 256 h 512"/>
                <a:gd name="T8" fmla="*/ 256 w 512"/>
                <a:gd name="T9" fmla="*/ 21 h 512"/>
                <a:gd name="T10" fmla="*/ 256 w 512"/>
                <a:gd name="T11" fmla="*/ 0 h 512"/>
                <a:gd name="T12" fmla="*/ 0 w 512"/>
                <a:gd name="T13" fmla="*/ 256 h 512"/>
                <a:gd name="T14" fmla="*/ 256 w 512"/>
                <a:gd name="T15" fmla="*/ 512 h 512"/>
                <a:gd name="T16" fmla="*/ 512 w 512"/>
                <a:gd name="T17" fmla="*/ 256 h 512"/>
                <a:gd name="T18" fmla="*/ 256 w 512"/>
                <a:gd name="T19" fmla="*/ 0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2" h="512">
                  <a:moveTo>
                    <a:pt x="256" y="21"/>
                  </a:moveTo>
                  <a:cubicBezTo>
                    <a:pt x="385" y="21"/>
                    <a:pt x="490" y="126"/>
                    <a:pt x="490" y="256"/>
                  </a:cubicBezTo>
                  <a:cubicBezTo>
                    <a:pt x="490" y="385"/>
                    <a:pt x="385" y="490"/>
                    <a:pt x="256" y="490"/>
                  </a:cubicBezTo>
                  <a:cubicBezTo>
                    <a:pt x="126" y="490"/>
                    <a:pt x="21" y="385"/>
                    <a:pt x="21" y="256"/>
                  </a:cubicBezTo>
                  <a:cubicBezTo>
                    <a:pt x="21" y="126"/>
                    <a:pt x="126" y="21"/>
                    <a:pt x="256" y="21"/>
                  </a:cubicBezTo>
                  <a:moveTo>
                    <a:pt x="256" y="0"/>
                  </a:moveTo>
                  <a:cubicBezTo>
                    <a:pt x="114" y="0"/>
                    <a:pt x="0" y="114"/>
                    <a:pt x="0" y="256"/>
                  </a:cubicBezTo>
                  <a:cubicBezTo>
                    <a:pt x="0" y="397"/>
                    <a:pt x="114" y="512"/>
                    <a:pt x="256" y="512"/>
                  </a:cubicBezTo>
                  <a:cubicBezTo>
                    <a:pt x="397" y="512"/>
                    <a:pt x="512" y="397"/>
                    <a:pt x="512" y="256"/>
                  </a:cubicBezTo>
                  <a:cubicBezTo>
                    <a:pt x="512" y="114"/>
                    <a:pt x="397" y="0"/>
                    <a:pt x="256"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p>
          </p:txBody>
        </p:sp>
        <p:sp>
          <p:nvSpPr>
            <p:cNvPr id="130" name="Freeform 467"/>
            <p:cNvSpPr>
              <a:spLocks noEditPoints="1"/>
            </p:cNvSpPr>
            <p:nvPr/>
          </p:nvSpPr>
          <p:spPr bwMode="auto">
            <a:xfrm>
              <a:off x="4046" y="2821"/>
              <a:ext cx="184" cy="99"/>
            </a:xfrm>
            <a:custGeom>
              <a:avLst/>
              <a:gdLst>
                <a:gd name="T0" fmla="*/ 96 w 277"/>
                <a:gd name="T1" fmla="*/ 43 h 149"/>
                <a:gd name="T2" fmla="*/ 64 w 277"/>
                <a:gd name="T3" fmla="*/ 11 h 149"/>
                <a:gd name="T4" fmla="*/ 32 w 277"/>
                <a:gd name="T5" fmla="*/ 43 h 149"/>
                <a:gd name="T6" fmla="*/ 64 w 277"/>
                <a:gd name="T7" fmla="*/ 75 h 149"/>
                <a:gd name="T8" fmla="*/ 96 w 277"/>
                <a:gd name="T9" fmla="*/ 43 h 149"/>
                <a:gd name="T10" fmla="*/ 64 w 277"/>
                <a:gd name="T11" fmla="*/ 53 h 149"/>
                <a:gd name="T12" fmla="*/ 53 w 277"/>
                <a:gd name="T13" fmla="*/ 43 h 149"/>
                <a:gd name="T14" fmla="*/ 64 w 277"/>
                <a:gd name="T15" fmla="*/ 32 h 149"/>
                <a:gd name="T16" fmla="*/ 75 w 277"/>
                <a:gd name="T17" fmla="*/ 43 h 149"/>
                <a:gd name="T18" fmla="*/ 64 w 277"/>
                <a:gd name="T19" fmla="*/ 53 h 149"/>
                <a:gd name="T20" fmla="*/ 224 w 277"/>
                <a:gd name="T21" fmla="*/ 32 h 149"/>
                <a:gd name="T22" fmla="*/ 107 w 277"/>
                <a:gd name="T23" fmla="*/ 32 h 149"/>
                <a:gd name="T24" fmla="*/ 96 w 277"/>
                <a:gd name="T25" fmla="*/ 43 h 149"/>
                <a:gd name="T26" fmla="*/ 96 w 277"/>
                <a:gd name="T27" fmla="*/ 75 h 149"/>
                <a:gd name="T28" fmla="*/ 64 w 277"/>
                <a:gd name="T29" fmla="*/ 75 h 149"/>
                <a:gd name="T30" fmla="*/ 21 w 277"/>
                <a:gd name="T31" fmla="*/ 75 h 149"/>
                <a:gd name="T32" fmla="*/ 21 w 277"/>
                <a:gd name="T33" fmla="*/ 11 h 149"/>
                <a:gd name="T34" fmla="*/ 11 w 277"/>
                <a:gd name="T35" fmla="*/ 0 h 149"/>
                <a:gd name="T36" fmla="*/ 0 w 277"/>
                <a:gd name="T37" fmla="*/ 11 h 149"/>
                <a:gd name="T38" fmla="*/ 0 w 277"/>
                <a:gd name="T39" fmla="*/ 139 h 149"/>
                <a:gd name="T40" fmla="*/ 11 w 277"/>
                <a:gd name="T41" fmla="*/ 149 h 149"/>
                <a:gd name="T42" fmla="*/ 21 w 277"/>
                <a:gd name="T43" fmla="*/ 139 h 149"/>
                <a:gd name="T44" fmla="*/ 21 w 277"/>
                <a:gd name="T45" fmla="*/ 96 h 149"/>
                <a:gd name="T46" fmla="*/ 107 w 277"/>
                <a:gd name="T47" fmla="*/ 96 h 149"/>
                <a:gd name="T48" fmla="*/ 256 w 277"/>
                <a:gd name="T49" fmla="*/ 96 h 149"/>
                <a:gd name="T50" fmla="*/ 256 w 277"/>
                <a:gd name="T51" fmla="*/ 139 h 149"/>
                <a:gd name="T52" fmla="*/ 267 w 277"/>
                <a:gd name="T53" fmla="*/ 149 h 149"/>
                <a:gd name="T54" fmla="*/ 277 w 277"/>
                <a:gd name="T55" fmla="*/ 139 h 149"/>
                <a:gd name="T56" fmla="*/ 277 w 277"/>
                <a:gd name="T57" fmla="*/ 85 h 149"/>
                <a:gd name="T58" fmla="*/ 224 w 277"/>
                <a:gd name="T59" fmla="*/ 32 h 149"/>
                <a:gd name="T60" fmla="*/ 117 w 277"/>
                <a:gd name="T61" fmla="*/ 75 h 149"/>
                <a:gd name="T62" fmla="*/ 117 w 277"/>
                <a:gd name="T63" fmla="*/ 53 h 149"/>
                <a:gd name="T64" fmla="*/ 224 w 277"/>
                <a:gd name="T65" fmla="*/ 53 h 149"/>
                <a:gd name="T66" fmla="*/ 255 w 277"/>
                <a:gd name="T67" fmla="*/ 75 h 149"/>
                <a:gd name="T68" fmla="*/ 117 w 277"/>
                <a:gd name="T69" fmla="*/ 75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77" h="149">
                  <a:moveTo>
                    <a:pt x="96" y="43"/>
                  </a:moveTo>
                  <a:cubicBezTo>
                    <a:pt x="96" y="25"/>
                    <a:pt x="82" y="11"/>
                    <a:pt x="64" y="11"/>
                  </a:cubicBezTo>
                  <a:cubicBezTo>
                    <a:pt x="46" y="11"/>
                    <a:pt x="32" y="25"/>
                    <a:pt x="32" y="43"/>
                  </a:cubicBezTo>
                  <a:cubicBezTo>
                    <a:pt x="32" y="60"/>
                    <a:pt x="46" y="75"/>
                    <a:pt x="64" y="75"/>
                  </a:cubicBezTo>
                  <a:cubicBezTo>
                    <a:pt x="82" y="75"/>
                    <a:pt x="96" y="60"/>
                    <a:pt x="96" y="43"/>
                  </a:cubicBezTo>
                  <a:close/>
                  <a:moveTo>
                    <a:pt x="64" y="53"/>
                  </a:moveTo>
                  <a:cubicBezTo>
                    <a:pt x="58" y="53"/>
                    <a:pt x="53" y="49"/>
                    <a:pt x="53" y="43"/>
                  </a:cubicBezTo>
                  <a:cubicBezTo>
                    <a:pt x="53" y="37"/>
                    <a:pt x="58" y="32"/>
                    <a:pt x="64" y="32"/>
                  </a:cubicBezTo>
                  <a:cubicBezTo>
                    <a:pt x="70" y="32"/>
                    <a:pt x="75" y="37"/>
                    <a:pt x="75" y="43"/>
                  </a:cubicBezTo>
                  <a:cubicBezTo>
                    <a:pt x="75" y="49"/>
                    <a:pt x="70" y="53"/>
                    <a:pt x="64" y="53"/>
                  </a:cubicBezTo>
                  <a:close/>
                  <a:moveTo>
                    <a:pt x="224" y="32"/>
                  </a:moveTo>
                  <a:cubicBezTo>
                    <a:pt x="107" y="32"/>
                    <a:pt x="107" y="32"/>
                    <a:pt x="107" y="32"/>
                  </a:cubicBezTo>
                  <a:cubicBezTo>
                    <a:pt x="101" y="32"/>
                    <a:pt x="96" y="37"/>
                    <a:pt x="96" y="43"/>
                  </a:cubicBezTo>
                  <a:cubicBezTo>
                    <a:pt x="96" y="75"/>
                    <a:pt x="96" y="75"/>
                    <a:pt x="96" y="75"/>
                  </a:cubicBezTo>
                  <a:cubicBezTo>
                    <a:pt x="64" y="75"/>
                    <a:pt x="64" y="75"/>
                    <a:pt x="64" y="75"/>
                  </a:cubicBezTo>
                  <a:cubicBezTo>
                    <a:pt x="21" y="75"/>
                    <a:pt x="21" y="75"/>
                    <a:pt x="21" y="75"/>
                  </a:cubicBezTo>
                  <a:cubicBezTo>
                    <a:pt x="21" y="11"/>
                    <a:pt x="21" y="11"/>
                    <a:pt x="21" y="11"/>
                  </a:cubicBezTo>
                  <a:cubicBezTo>
                    <a:pt x="21" y="5"/>
                    <a:pt x="17" y="0"/>
                    <a:pt x="11" y="0"/>
                  </a:cubicBezTo>
                  <a:cubicBezTo>
                    <a:pt x="5" y="0"/>
                    <a:pt x="0" y="5"/>
                    <a:pt x="0" y="11"/>
                  </a:cubicBezTo>
                  <a:cubicBezTo>
                    <a:pt x="0" y="139"/>
                    <a:pt x="0" y="139"/>
                    <a:pt x="0" y="139"/>
                  </a:cubicBezTo>
                  <a:cubicBezTo>
                    <a:pt x="0" y="145"/>
                    <a:pt x="5" y="149"/>
                    <a:pt x="11" y="149"/>
                  </a:cubicBezTo>
                  <a:cubicBezTo>
                    <a:pt x="17" y="149"/>
                    <a:pt x="21" y="145"/>
                    <a:pt x="21" y="139"/>
                  </a:cubicBezTo>
                  <a:cubicBezTo>
                    <a:pt x="21" y="96"/>
                    <a:pt x="21" y="96"/>
                    <a:pt x="21" y="96"/>
                  </a:cubicBezTo>
                  <a:cubicBezTo>
                    <a:pt x="107" y="96"/>
                    <a:pt x="107" y="96"/>
                    <a:pt x="107" y="96"/>
                  </a:cubicBezTo>
                  <a:cubicBezTo>
                    <a:pt x="256" y="96"/>
                    <a:pt x="256" y="96"/>
                    <a:pt x="256" y="96"/>
                  </a:cubicBezTo>
                  <a:cubicBezTo>
                    <a:pt x="256" y="139"/>
                    <a:pt x="256" y="139"/>
                    <a:pt x="256" y="139"/>
                  </a:cubicBezTo>
                  <a:cubicBezTo>
                    <a:pt x="256" y="145"/>
                    <a:pt x="261" y="149"/>
                    <a:pt x="267" y="149"/>
                  </a:cubicBezTo>
                  <a:cubicBezTo>
                    <a:pt x="273" y="149"/>
                    <a:pt x="277" y="145"/>
                    <a:pt x="277" y="139"/>
                  </a:cubicBezTo>
                  <a:cubicBezTo>
                    <a:pt x="277" y="85"/>
                    <a:pt x="277" y="85"/>
                    <a:pt x="277" y="85"/>
                  </a:cubicBezTo>
                  <a:cubicBezTo>
                    <a:pt x="277" y="44"/>
                    <a:pt x="243" y="32"/>
                    <a:pt x="224" y="32"/>
                  </a:cubicBezTo>
                  <a:close/>
                  <a:moveTo>
                    <a:pt x="117" y="75"/>
                  </a:moveTo>
                  <a:cubicBezTo>
                    <a:pt x="117" y="53"/>
                    <a:pt x="117" y="53"/>
                    <a:pt x="117" y="53"/>
                  </a:cubicBezTo>
                  <a:cubicBezTo>
                    <a:pt x="224" y="53"/>
                    <a:pt x="224" y="53"/>
                    <a:pt x="224" y="53"/>
                  </a:cubicBezTo>
                  <a:cubicBezTo>
                    <a:pt x="228" y="53"/>
                    <a:pt x="249" y="55"/>
                    <a:pt x="255" y="75"/>
                  </a:cubicBezTo>
                  <a:lnTo>
                    <a:pt x="117" y="7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p>
          </p:txBody>
        </p:sp>
      </p:grpSp>
      <p:grpSp>
        <p:nvGrpSpPr>
          <p:cNvPr id="131" name="Group 452"/>
          <p:cNvGrpSpPr>
            <a:grpSpLocks noChangeAspect="1"/>
          </p:cNvGrpSpPr>
          <p:nvPr/>
        </p:nvGrpSpPr>
        <p:grpSpPr bwMode="auto">
          <a:xfrm>
            <a:off x="1540485" y="5619681"/>
            <a:ext cx="599606" cy="599606"/>
            <a:chOff x="6020" y="1753"/>
            <a:chExt cx="340" cy="340"/>
          </a:xfrm>
          <a:solidFill>
            <a:schemeClr val="tx1"/>
          </a:solidFill>
        </p:grpSpPr>
        <p:sp>
          <p:nvSpPr>
            <p:cNvPr id="132" name="Freeform 453"/>
            <p:cNvSpPr>
              <a:spLocks noEditPoints="1"/>
            </p:cNvSpPr>
            <p:nvPr/>
          </p:nvSpPr>
          <p:spPr bwMode="auto">
            <a:xfrm>
              <a:off x="6020" y="1753"/>
              <a:ext cx="340" cy="340"/>
            </a:xfrm>
            <a:custGeom>
              <a:avLst/>
              <a:gdLst>
                <a:gd name="T0" fmla="*/ 256 w 512"/>
                <a:gd name="T1" fmla="*/ 21 h 512"/>
                <a:gd name="T2" fmla="*/ 490 w 512"/>
                <a:gd name="T3" fmla="*/ 256 h 512"/>
                <a:gd name="T4" fmla="*/ 256 w 512"/>
                <a:gd name="T5" fmla="*/ 491 h 512"/>
                <a:gd name="T6" fmla="*/ 21 w 512"/>
                <a:gd name="T7" fmla="*/ 256 h 512"/>
                <a:gd name="T8" fmla="*/ 256 w 512"/>
                <a:gd name="T9" fmla="*/ 21 h 512"/>
                <a:gd name="T10" fmla="*/ 256 w 512"/>
                <a:gd name="T11" fmla="*/ 0 h 512"/>
                <a:gd name="T12" fmla="*/ 0 w 512"/>
                <a:gd name="T13" fmla="*/ 256 h 512"/>
                <a:gd name="T14" fmla="*/ 256 w 512"/>
                <a:gd name="T15" fmla="*/ 512 h 512"/>
                <a:gd name="T16" fmla="*/ 512 w 512"/>
                <a:gd name="T17" fmla="*/ 256 h 512"/>
                <a:gd name="T18" fmla="*/ 256 w 512"/>
                <a:gd name="T19" fmla="*/ 0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2" h="512">
                  <a:moveTo>
                    <a:pt x="256" y="21"/>
                  </a:moveTo>
                  <a:cubicBezTo>
                    <a:pt x="385" y="21"/>
                    <a:pt x="490" y="127"/>
                    <a:pt x="490" y="256"/>
                  </a:cubicBezTo>
                  <a:cubicBezTo>
                    <a:pt x="490" y="385"/>
                    <a:pt x="385" y="491"/>
                    <a:pt x="256" y="491"/>
                  </a:cubicBezTo>
                  <a:cubicBezTo>
                    <a:pt x="126" y="491"/>
                    <a:pt x="21" y="385"/>
                    <a:pt x="21" y="256"/>
                  </a:cubicBezTo>
                  <a:cubicBezTo>
                    <a:pt x="21" y="127"/>
                    <a:pt x="126" y="21"/>
                    <a:pt x="256" y="21"/>
                  </a:cubicBezTo>
                  <a:moveTo>
                    <a:pt x="256" y="0"/>
                  </a:moveTo>
                  <a:cubicBezTo>
                    <a:pt x="114" y="0"/>
                    <a:pt x="0" y="115"/>
                    <a:pt x="0" y="256"/>
                  </a:cubicBezTo>
                  <a:cubicBezTo>
                    <a:pt x="0" y="397"/>
                    <a:pt x="114" y="512"/>
                    <a:pt x="256" y="512"/>
                  </a:cubicBezTo>
                  <a:cubicBezTo>
                    <a:pt x="397" y="512"/>
                    <a:pt x="512" y="397"/>
                    <a:pt x="512" y="256"/>
                  </a:cubicBezTo>
                  <a:cubicBezTo>
                    <a:pt x="512" y="115"/>
                    <a:pt x="397" y="0"/>
                    <a:pt x="256"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p>
          </p:txBody>
        </p:sp>
        <p:sp>
          <p:nvSpPr>
            <p:cNvPr id="232" name="Freeform 454"/>
            <p:cNvSpPr>
              <a:spLocks noEditPoints="1"/>
            </p:cNvSpPr>
            <p:nvPr/>
          </p:nvSpPr>
          <p:spPr bwMode="auto">
            <a:xfrm>
              <a:off x="6084" y="1867"/>
              <a:ext cx="212" cy="113"/>
            </a:xfrm>
            <a:custGeom>
              <a:avLst/>
              <a:gdLst>
                <a:gd name="T0" fmla="*/ 318 w 320"/>
                <a:gd name="T1" fmla="*/ 79 h 171"/>
                <a:gd name="T2" fmla="*/ 297 w 320"/>
                <a:gd name="T3" fmla="*/ 47 h 171"/>
                <a:gd name="T4" fmla="*/ 288 w 320"/>
                <a:gd name="T5" fmla="*/ 43 h 171"/>
                <a:gd name="T6" fmla="*/ 159 w 320"/>
                <a:gd name="T7" fmla="*/ 43 h 171"/>
                <a:gd name="T8" fmla="*/ 85 w 320"/>
                <a:gd name="T9" fmla="*/ 0 h 171"/>
                <a:gd name="T10" fmla="*/ 0 w 320"/>
                <a:gd name="T11" fmla="*/ 85 h 171"/>
                <a:gd name="T12" fmla="*/ 85 w 320"/>
                <a:gd name="T13" fmla="*/ 171 h 171"/>
                <a:gd name="T14" fmla="*/ 159 w 320"/>
                <a:gd name="T15" fmla="*/ 128 h 171"/>
                <a:gd name="T16" fmla="*/ 202 w 320"/>
                <a:gd name="T17" fmla="*/ 128 h 171"/>
                <a:gd name="T18" fmla="*/ 210 w 320"/>
                <a:gd name="T19" fmla="*/ 125 h 171"/>
                <a:gd name="T20" fmla="*/ 224 w 320"/>
                <a:gd name="T21" fmla="*/ 111 h 171"/>
                <a:gd name="T22" fmla="*/ 237 w 320"/>
                <a:gd name="T23" fmla="*/ 125 h 171"/>
                <a:gd name="T24" fmla="*/ 253 w 320"/>
                <a:gd name="T25" fmla="*/ 125 h 171"/>
                <a:gd name="T26" fmla="*/ 266 w 320"/>
                <a:gd name="T27" fmla="*/ 111 h 171"/>
                <a:gd name="T28" fmla="*/ 280 w 320"/>
                <a:gd name="T29" fmla="*/ 125 h 171"/>
                <a:gd name="T30" fmla="*/ 289 w 320"/>
                <a:gd name="T31" fmla="*/ 128 h 171"/>
                <a:gd name="T32" fmla="*/ 297 w 320"/>
                <a:gd name="T33" fmla="*/ 123 h 171"/>
                <a:gd name="T34" fmla="*/ 318 w 320"/>
                <a:gd name="T35" fmla="*/ 91 h 171"/>
                <a:gd name="T36" fmla="*/ 318 w 320"/>
                <a:gd name="T37" fmla="*/ 79 h 171"/>
                <a:gd name="T38" fmla="*/ 286 w 320"/>
                <a:gd name="T39" fmla="*/ 100 h 171"/>
                <a:gd name="T40" fmla="*/ 274 w 320"/>
                <a:gd name="T41" fmla="*/ 88 h 171"/>
                <a:gd name="T42" fmla="*/ 259 w 320"/>
                <a:gd name="T43" fmla="*/ 88 h 171"/>
                <a:gd name="T44" fmla="*/ 245 w 320"/>
                <a:gd name="T45" fmla="*/ 102 h 171"/>
                <a:gd name="T46" fmla="*/ 231 w 320"/>
                <a:gd name="T47" fmla="*/ 88 h 171"/>
                <a:gd name="T48" fmla="*/ 216 w 320"/>
                <a:gd name="T49" fmla="*/ 88 h 171"/>
                <a:gd name="T50" fmla="*/ 198 w 320"/>
                <a:gd name="T51" fmla="*/ 107 h 171"/>
                <a:gd name="T52" fmla="*/ 152 w 320"/>
                <a:gd name="T53" fmla="*/ 107 h 171"/>
                <a:gd name="T54" fmla="*/ 143 w 320"/>
                <a:gd name="T55" fmla="*/ 113 h 171"/>
                <a:gd name="T56" fmla="*/ 85 w 320"/>
                <a:gd name="T57" fmla="*/ 149 h 171"/>
                <a:gd name="T58" fmla="*/ 21 w 320"/>
                <a:gd name="T59" fmla="*/ 85 h 171"/>
                <a:gd name="T60" fmla="*/ 85 w 320"/>
                <a:gd name="T61" fmla="*/ 21 h 171"/>
                <a:gd name="T62" fmla="*/ 143 w 320"/>
                <a:gd name="T63" fmla="*/ 58 h 171"/>
                <a:gd name="T64" fmla="*/ 152 w 320"/>
                <a:gd name="T65" fmla="*/ 64 h 171"/>
                <a:gd name="T66" fmla="*/ 282 w 320"/>
                <a:gd name="T67" fmla="*/ 64 h 171"/>
                <a:gd name="T68" fmla="*/ 296 w 320"/>
                <a:gd name="T69" fmla="*/ 85 h 171"/>
                <a:gd name="T70" fmla="*/ 286 w 320"/>
                <a:gd name="T71" fmla="*/ 100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20" h="171">
                  <a:moveTo>
                    <a:pt x="318" y="79"/>
                  </a:moveTo>
                  <a:cubicBezTo>
                    <a:pt x="297" y="47"/>
                    <a:pt x="297" y="47"/>
                    <a:pt x="297" y="47"/>
                  </a:cubicBezTo>
                  <a:cubicBezTo>
                    <a:pt x="295" y="44"/>
                    <a:pt x="291" y="43"/>
                    <a:pt x="288" y="43"/>
                  </a:cubicBezTo>
                  <a:cubicBezTo>
                    <a:pt x="159" y="43"/>
                    <a:pt x="159" y="43"/>
                    <a:pt x="159" y="43"/>
                  </a:cubicBezTo>
                  <a:cubicBezTo>
                    <a:pt x="144" y="16"/>
                    <a:pt x="115" y="0"/>
                    <a:pt x="85" y="0"/>
                  </a:cubicBezTo>
                  <a:cubicBezTo>
                    <a:pt x="38" y="0"/>
                    <a:pt x="0" y="38"/>
                    <a:pt x="0" y="85"/>
                  </a:cubicBezTo>
                  <a:cubicBezTo>
                    <a:pt x="0" y="132"/>
                    <a:pt x="38" y="171"/>
                    <a:pt x="85" y="171"/>
                  </a:cubicBezTo>
                  <a:cubicBezTo>
                    <a:pt x="115" y="171"/>
                    <a:pt x="144" y="154"/>
                    <a:pt x="159" y="128"/>
                  </a:cubicBezTo>
                  <a:cubicBezTo>
                    <a:pt x="202" y="128"/>
                    <a:pt x="202" y="128"/>
                    <a:pt x="202" y="128"/>
                  </a:cubicBezTo>
                  <a:cubicBezTo>
                    <a:pt x="205" y="128"/>
                    <a:pt x="208" y="127"/>
                    <a:pt x="210" y="125"/>
                  </a:cubicBezTo>
                  <a:cubicBezTo>
                    <a:pt x="224" y="111"/>
                    <a:pt x="224" y="111"/>
                    <a:pt x="224" y="111"/>
                  </a:cubicBezTo>
                  <a:cubicBezTo>
                    <a:pt x="237" y="125"/>
                    <a:pt x="237" y="125"/>
                    <a:pt x="237" y="125"/>
                  </a:cubicBezTo>
                  <a:cubicBezTo>
                    <a:pt x="242" y="129"/>
                    <a:pt x="248" y="129"/>
                    <a:pt x="253" y="125"/>
                  </a:cubicBezTo>
                  <a:cubicBezTo>
                    <a:pt x="266" y="111"/>
                    <a:pt x="266" y="111"/>
                    <a:pt x="266" y="111"/>
                  </a:cubicBezTo>
                  <a:cubicBezTo>
                    <a:pt x="280" y="125"/>
                    <a:pt x="280" y="125"/>
                    <a:pt x="280" y="125"/>
                  </a:cubicBezTo>
                  <a:cubicBezTo>
                    <a:pt x="282" y="127"/>
                    <a:pt x="285" y="128"/>
                    <a:pt x="289" y="128"/>
                  </a:cubicBezTo>
                  <a:cubicBezTo>
                    <a:pt x="292" y="127"/>
                    <a:pt x="295" y="126"/>
                    <a:pt x="297" y="123"/>
                  </a:cubicBezTo>
                  <a:cubicBezTo>
                    <a:pt x="318" y="91"/>
                    <a:pt x="318" y="91"/>
                    <a:pt x="318" y="91"/>
                  </a:cubicBezTo>
                  <a:cubicBezTo>
                    <a:pt x="320" y="87"/>
                    <a:pt x="320" y="83"/>
                    <a:pt x="318" y="79"/>
                  </a:cubicBezTo>
                  <a:close/>
                  <a:moveTo>
                    <a:pt x="286" y="100"/>
                  </a:moveTo>
                  <a:cubicBezTo>
                    <a:pt x="274" y="88"/>
                    <a:pt x="274" y="88"/>
                    <a:pt x="274" y="88"/>
                  </a:cubicBezTo>
                  <a:cubicBezTo>
                    <a:pt x="270" y="84"/>
                    <a:pt x="263" y="84"/>
                    <a:pt x="259" y="88"/>
                  </a:cubicBezTo>
                  <a:cubicBezTo>
                    <a:pt x="245" y="102"/>
                    <a:pt x="245" y="102"/>
                    <a:pt x="245" y="102"/>
                  </a:cubicBezTo>
                  <a:cubicBezTo>
                    <a:pt x="231" y="88"/>
                    <a:pt x="231" y="88"/>
                    <a:pt x="231" y="88"/>
                  </a:cubicBezTo>
                  <a:cubicBezTo>
                    <a:pt x="227" y="84"/>
                    <a:pt x="220" y="84"/>
                    <a:pt x="216" y="88"/>
                  </a:cubicBezTo>
                  <a:cubicBezTo>
                    <a:pt x="198" y="107"/>
                    <a:pt x="198" y="107"/>
                    <a:pt x="198" y="107"/>
                  </a:cubicBezTo>
                  <a:cubicBezTo>
                    <a:pt x="152" y="107"/>
                    <a:pt x="152" y="107"/>
                    <a:pt x="152" y="107"/>
                  </a:cubicBezTo>
                  <a:cubicBezTo>
                    <a:pt x="148" y="107"/>
                    <a:pt x="145" y="109"/>
                    <a:pt x="143" y="113"/>
                  </a:cubicBezTo>
                  <a:cubicBezTo>
                    <a:pt x="132" y="135"/>
                    <a:pt x="110" y="149"/>
                    <a:pt x="85" y="149"/>
                  </a:cubicBezTo>
                  <a:cubicBezTo>
                    <a:pt x="50" y="149"/>
                    <a:pt x="21" y="120"/>
                    <a:pt x="21" y="85"/>
                  </a:cubicBezTo>
                  <a:cubicBezTo>
                    <a:pt x="21" y="50"/>
                    <a:pt x="50" y="21"/>
                    <a:pt x="85" y="21"/>
                  </a:cubicBezTo>
                  <a:cubicBezTo>
                    <a:pt x="110" y="21"/>
                    <a:pt x="132" y="36"/>
                    <a:pt x="143" y="58"/>
                  </a:cubicBezTo>
                  <a:cubicBezTo>
                    <a:pt x="145" y="62"/>
                    <a:pt x="148" y="64"/>
                    <a:pt x="152" y="64"/>
                  </a:cubicBezTo>
                  <a:cubicBezTo>
                    <a:pt x="282" y="64"/>
                    <a:pt x="282" y="64"/>
                    <a:pt x="282" y="64"/>
                  </a:cubicBezTo>
                  <a:cubicBezTo>
                    <a:pt x="296" y="85"/>
                    <a:pt x="296" y="85"/>
                    <a:pt x="296" y="85"/>
                  </a:cubicBezTo>
                  <a:lnTo>
                    <a:pt x="286" y="10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p>
          </p:txBody>
        </p:sp>
        <p:sp>
          <p:nvSpPr>
            <p:cNvPr id="233" name="Oval 455"/>
            <p:cNvSpPr>
              <a:spLocks noChangeArrowheads="1"/>
            </p:cNvSpPr>
            <p:nvPr/>
          </p:nvSpPr>
          <p:spPr bwMode="auto">
            <a:xfrm>
              <a:off x="6119" y="1909"/>
              <a:ext cx="28" cy="28"/>
            </a:xfrm>
            <a:prstGeom prst="ellipse">
              <a:avLst/>
            </a:pr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p>
          </p:txBody>
        </p:sp>
      </p:grpSp>
      <p:grpSp>
        <p:nvGrpSpPr>
          <p:cNvPr id="234" name="Group 754"/>
          <p:cNvGrpSpPr>
            <a:grpSpLocks noChangeAspect="1"/>
          </p:cNvGrpSpPr>
          <p:nvPr/>
        </p:nvGrpSpPr>
        <p:grpSpPr bwMode="auto">
          <a:xfrm>
            <a:off x="6839086" y="4685790"/>
            <a:ext cx="599606" cy="601368"/>
            <a:chOff x="2832" y="3277"/>
            <a:chExt cx="340" cy="341"/>
          </a:xfrm>
          <a:solidFill>
            <a:schemeClr val="tx1"/>
          </a:solidFill>
        </p:grpSpPr>
        <p:sp>
          <p:nvSpPr>
            <p:cNvPr id="235" name="Freeform 755"/>
            <p:cNvSpPr>
              <a:spLocks noEditPoints="1"/>
            </p:cNvSpPr>
            <p:nvPr/>
          </p:nvSpPr>
          <p:spPr bwMode="auto">
            <a:xfrm>
              <a:off x="2832" y="3277"/>
              <a:ext cx="340" cy="341"/>
            </a:xfrm>
            <a:custGeom>
              <a:avLst/>
              <a:gdLst>
                <a:gd name="T0" fmla="*/ 256 w 512"/>
                <a:gd name="T1" fmla="*/ 21 h 512"/>
                <a:gd name="T2" fmla="*/ 490 w 512"/>
                <a:gd name="T3" fmla="*/ 256 h 512"/>
                <a:gd name="T4" fmla="*/ 256 w 512"/>
                <a:gd name="T5" fmla="*/ 490 h 512"/>
                <a:gd name="T6" fmla="*/ 21 w 512"/>
                <a:gd name="T7" fmla="*/ 256 h 512"/>
                <a:gd name="T8" fmla="*/ 256 w 512"/>
                <a:gd name="T9" fmla="*/ 21 h 512"/>
                <a:gd name="T10" fmla="*/ 256 w 512"/>
                <a:gd name="T11" fmla="*/ 0 h 512"/>
                <a:gd name="T12" fmla="*/ 0 w 512"/>
                <a:gd name="T13" fmla="*/ 256 h 512"/>
                <a:gd name="T14" fmla="*/ 256 w 512"/>
                <a:gd name="T15" fmla="*/ 512 h 512"/>
                <a:gd name="T16" fmla="*/ 512 w 512"/>
                <a:gd name="T17" fmla="*/ 256 h 512"/>
                <a:gd name="T18" fmla="*/ 256 w 512"/>
                <a:gd name="T19" fmla="*/ 0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2" h="512">
                  <a:moveTo>
                    <a:pt x="256" y="21"/>
                  </a:moveTo>
                  <a:cubicBezTo>
                    <a:pt x="385" y="21"/>
                    <a:pt x="490" y="126"/>
                    <a:pt x="490" y="256"/>
                  </a:cubicBezTo>
                  <a:cubicBezTo>
                    <a:pt x="490" y="385"/>
                    <a:pt x="385" y="490"/>
                    <a:pt x="256" y="490"/>
                  </a:cubicBezTo>
                  <a:cubicBezTo>
                    <a:pt x="126" y="490"/>
                    <a:pt x="21" y="385"/>
                    <a:pt x="21" y="256"/>
                  </a:cubicBezTo>
                  <a:cubicBezTo>
                    <a:pt x="21" y="126"/>
                    <a:pt x="126" y="21"/>
                    <a:pt x="256" y="21"/>
                  </a:cubicBezTo>
                  <a:moveTo>
                    <a:pt x="256" y="0"/>
                  </a:moveTo>
                  <a:cubicBezTo>
                    <a:pt x="114" y="0"/>
                    <a:pt x="0" y="114"/>
                    <a:pt x="0" y="256"/>
                  </a:cubicBezTo>
                  <a:cubicBezTo>
                    <a:pt x="0" y="397"/>
                    <a:pt x="114" y="512"/>
                    <a:pt x="256" y="512"/>
                  </a:cubicBezTo>
                  <a:cubicBezTo>
                    <a:pt x="397" y="512"/>
                    <a:pt x="512" y="397"/>
                    <a:pt x="512" y="256"/>
                  </a:cubicBezTo>
                  <a:cubicBezTo>
                    <a:pt x="512" y="114"/>
                    <a:pt x="397" y="0"/>
                    <a:pt x="256"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p>
          </p:txBody>
        </p:sp>
        <p:sp>
          <p:nvSpPr>
            <p:cNvPr id="236" name="Freeform 756"/>
            <p:cNvSpPr>
              <a:spLocks noEditPoints="1"/>
            </p:cNvSpPr>
            <p:nvPr/>
          </p:nvSpPr>
          <p:spPr bwMode="auto">
            <a:xfrm>
              <a:off x="2902" y="3355"/>
              <a:ext cx="199" cy="199"/>
            </a:xfrm>
            <a:custGeom>
              <a:avLst/>
              <a:gdLst>
                <a:gd name="T0" fmla="*/ 165 w 299"/>
                <a:gd name="T1" fmla="*/ 29 h 299"/>
                <a:gd name="T2" fmla="*/ 121 w 299"/>
                <a:gd name="T3" fmla="*/ 24 h 299"/>
                <a:gd name="T4" fmla="*/ 154 w 299"/>
                <a:gd name="T5" fmla="*/ 1 h 299"/>
                <a:gd name="T6" fmla="*/ 64 w 299"/>
                <a:gd name="T7" fmla="*/ 61 h 299"/>
                <a:gd name="T8" fmla="*/ 107 w 299"/>
                <a:gd name="T9" fmla="*/ 31 h 299"/>
                <a:gd name="T10" fmla="*/ 54 w 299"/>
                <a:gd name="T11" fmla="*/ 55 h 299"/>
                <a:gd name="T12" fmla="*/ 26 w 299"/>
                <a:gd name="T13" fmla="*/ 56 h 299"/>
                <a:gd name="T14" fmla="*/ 0 w 299"/>
                <a:gd name="T15" fmla="*/ 96 h 299"/>
                <a:gd name="T16" fmla="*/ 22 w 299"/>
                <a:gd name="T17" fmla="*/ 91 h 299"/>
                <a:gd name="T18" fmla="*/ 40 w 299"/>
                <a:gd name="T19" fmla="*/ 88 h 299"/>
                <a:gd name="T20" fmla="*/ 59 w 299"/>
                <a:gd name="T21" fmla="*/ 109 h 299"/>
                <a:gd name="T22" fmla="*/ 107 w 299"/>
                <a:gd name="T23" fmla="*/ 119 h 299"/>
                <a:gd name="T24" fmla="*/ 54 w 299"/>
                <a:gd name="T25" fmla="*/ 95 h 299"/>
                <a:gd name="T26" fmla="*/ 150 w 299"/>
                <a:gd name="T27" fmla="*/ 127 h 299"/>
                <a:gd name="T28" fmla="*/ 126 w 299"/>
                <a:gd name="T29" fmla="*/ 139 h 299"/>
                <a:gd name="T30" fmla="*/ 150 w 299"/>
                <a:gd name="T31" fmla="*/ 171 h 299"/>
                <a:gd name="T32" fmla="*/ 174 w 299"/>
                <a:gd name="T33" fmla="*/ 139 h 299"/>
                <a:gd name="T34" fmla="*/ 231 w 299"/>
                <a:gd name="T35" fmla="*/ 89 h 299"/>
                <a:gd name="T36" fmla="*/ 202 w 299"/>
                <a:gd name="T37" fmla="*/ 125 h 299"/>
                <a:gd name="T38" fmla="*/ 245 w 299"/>
                <a:gd name="T39" fmla="*/ 95 h 299"/>
                <a:gd name="T40" fmla="*/ 273 w 299"/>
                <a:gd name="T41" fmla="*/ 56 h 299"/>
                <a:gd name="T42" fmla="*/ 259 w 299"/>
                <a:gd name="T43" fmla="*/ 88 h 299"/>
                <a:gd name="T44" fmla="*/ 278 w 299"/>
                <a:gd name="T45" fmla="*/ 91 h 299"/>
                <a:gd name="T46" fmla="*/ 299 w 299"/>
                <a:gd name="T47" fmla="*/ 96 h 299"/>
                <a:gd name="T48" fmla="*/ 240 w 299"/>
                <a:gd name="T49" fmla="*/ 41 h 299"/>
                <a:gd name="T50" fmla="*/ 198 w 299"/>
                <a:gd name="T51" fmla="*/ 45 h 299"/>
                <a:gd name="T52" fmla="*/ 245 w 299"/>
                <a:gd name="T53" fmla="*/ 55 h 299"/>
                <a:gd name="T54" fmla="*/ 22 w 299"/>
                <a:gd name="T55" fmla="*/ 160 h 299"/>
                <a:gd name="T56" fmla="*/ 0 w 299"/>
                <a:gd name="T57" fmla="*/ 128 h 299"/>
                <a:gd name="T58" fmla="*/ 35 w 299"/>
                <a:gd name="T59" fmla="*/ 214 h 299"/>
                <a:gd name="T60" fmla="*/ 11 w 299"/>
                <a:gd name="T61" fmla="*/ 181 h 299"/>
                <a:gd name="T62" fmla="*/ 6 w 299"/>
                <a:gd name="T63" fmla="*/ 223 h 299"/>
                <a:gd name="T64" fmla="*/ 39 w 299"/>
                <a:gd name="T65" fmla="*/ 229 h 299"/>
                <a:gd name="T66" fmla="*/ 69 w 299"/>
                <a:gd name="T67" fmla="*/ 232 h 299"/>
                <a:gd name="T68" fmla="*/ 92 w 299"/>
                <a:gd name="T69" fmla="*/ 269 h 299"/>
                <a:gd name="T70" fmla="*/ 102 w 299"/>
                <a:gd name="T71" fmla="*/ 250 h 299"/>
                <a:gd name="T72" fmla="*/ 160 w 299"/>
                <a:gd name="T73" fmla="*/ 203 h 299"/>
                <a:gd name="T74" fmla="*/ 139 w 299"/>
                <a:gd name="T75" fmla="*/ 235 h 299"/>
                <a:gd name="T76" fmla="*/ 160 w 299"/>
                <a:gd name="T77" fmla="*/ 271 h 299"/>
                <a:gd name="T78" fmla="*/ 139 w 299"/>
                <a:gd name="T79" fmla="*/ 267 h 299"/>
                <a:gd name="T80" fmla="*/ 121 w 299"/>
                <a:gd name="T81" fmla="*/ 273 h 299"/>
                <a:gd name="T82" fmla="*/ 150 w 299"/>
                <a:gd name="T83" fmla="*/ 299 h 299"/>
                <a:gd name="T84" fmla="*/ 174 w 299"/>
                <a:gd name="T85" fmla="*/ 289 h 299"/>
                <a:gd name="T86" fmla="*/ 231 w 299"/>
                <a:gd name="T87" fmla="*/ 239 h 299"/>
                <a:gd name="T88" fmla="*/ 202 w 299"/>
                <a:gd name="T89" fmla="*/ 274 h 299"/>
                <a:gd name="T90" fmla="*/ 245 w 299"/>
                <a:gd name="T91" fmla="*/ 244 h 299"/>
                <a:gd name="T92" fmla="*/ 278 w 299"/>
                <a:gd name="T93" fmla="*/ 203 h 299"/>
                <a:gd name="T94" fmla="*/ 259 w 299"/>
                <a:gd name="T95" fmla="*/ 237 h 299"/>
                <a:gd name="T96" fmla="*/ 293 w 299"/>
                <a:gd name="T97" fmla="*/ 234 h 299"/>
                <a:gd name="T98" fmla="*/ 288 w 299"/>
                <a:gd name="T99" fmla="*/ 192 h 299"/>
                <a:gd name="T100" fmla="*/ 278 w 299"/>
                <a:gd name="T101" fmla="*/ 171 h 299"/>
                <a:gd name="T102" fmla="*/ 299 w 299"/>
                <a:gd name="T103" fmla="*/ 139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99" h="299">
                  <a:moveTo>
                    <a:pt x="179" y="24"/>
                  </a:moveTo>
                  <a:cubicBezTo>
                    <a:pt x="177" y="28"/>
                    <a:pt x="173" y="30"/>
                    <a:pt x="169" y="30"/>
                  </a:cubicBezTo>
                  <a:cubicBezTo>
                    <a:pt x="168" y="30"/>
                    <a:pt x="166" y="30"/>
                    <a:pt x="165" y="29"/>
                  </a:cubicBezTo>
                  <a:cubicBezTo>
                    <a:pt x="150" y="22"/>
                    <a:pt x="150" y="22"/>
                    <a:pt x="150" y="22"/>
                  </a:cubicBezTo>
                  <a:cubicBezTo>
                    <a:pt x="135" y="29"/>
                    <a:pt x="135" y="29"/>
                    <a:pt x="135" y="29"/>
                  </a:cubicBezTo>
                  <a:cubicBezTo>
                    <a:pt x="129" y="32"/>
                    <a:pt x="123" y="29"/>
                    <a:pt x="121" y="24"/>
                  </a:cubicBezTo>
                  <a:cubicBezTo>
                    <a:pt x="118" y="19"/>
                    <a:pt x="120" y="12"/>
                    <a:pt x="126" y="10"/>
                  </a:cubicBezTo>
                  <a:cubicBezTo>
                    <a:pt x="145" y="1"/>
                    <a:pt x="145" y="1"/>
                    <a:pt x="145" y="1"/>
                  </a:cubicBezTo>
                  <a:cubicBezTo>
                    <a:pt x="148" y="0"/>
                    <a:pt x="151" y="0"/>
                    <a:pt x="154" y="1"/>
                  </a:cubicBezTo>
                  <a:cubicBezTo>
                    <a:pt x="174" y="10"/>
                    <a:pt x="174" y="10"/>
                    <a:pt x="174" y="10"/>
                  </a:cubicBezTo>
                  <a:cubicBezTo>
                    <a:pt x="179" y="12"/>
                    <a:pt x="181" y="19"/>
                    <a:pt x="179" y="24"/>
                  </a:cubicBezTo>
                  <a:close/>
                  <a:moveTo>
                    <a:pt x="64" y="61"/>
                  </a:moveTo>
                  <a:cubicBezTo>
                    <a:pt x="65" y="61"/>
                    <a:pt x="67" y="61"/>
                    <a:pt x="68" y="60"/>
                  </a:cubicBezTo>
                  <a:cubicBezTo>
                    <a:pt x="101" y="45"/>
                    <a:pt x="101" y="45"/>
                    <a:pt x="101" y="45"/>
                  </a:cubicBezTo>
                  <a:cubicBezTo>
                    <a:pt x="107" y="42"/>
                    <a:pt x="109" y="36"/>
                    <a:pt x="107" y="31"/>
                  </a:cubicBezTo>
                  <a:cubicBezTo>
                    <a:pt x="104" y="25"/>
                    <a:pt x="98" y="23"/>
                    <a:pt x="93" y="25"/>
                  </a:cubicBezTo>
                  <a:cubicBezTo>
                    <a:pt x="59" y="41"/>
                    <a:pt x="59" y="41"/>
                    <a:pt x="59" y="41"/>
                  </a:cubicBezTo>
                  <a:cubicBezTo>
                    <a:pt x="54" y="43"/>
                    <a:pt x="52" y="49"/>
                    <a:pt x="54" y="55"/>
                  </a:cubicBezTo>
                  <a:cubicBezTo>
                    <a:pt x="56" y="59"/>
                    <a:pt x="60" y="61"/>
                    <a:pt x="64" y="61"/>
                  </a:cubicBezTo>
                  <a:close/>
                  <a:moveTo>
                    <a:pt x="40" y="61"/>
                  </a:moveTo>
                  <a:cubicBezTo>
                    <a:pt x="38" y="56"/>
                    <a:pt x="31" y="54"/>
                    <a:pt x="26" y="56"/>
                  </a:cubicBezTo>
                  <a:cubicBezTo>
                    <a:pt x="7" y="65"/>
                    <a:pt x="7" y="65"/>
                    <a:pt x="7" y="65"/>
                  </a:cubicBezTo>
                  <a:cubicBezTo>
                    <a:pt x="3" y="67"/>
                    <a:pt x="0" y="71"/>
                    <a:pt x="0" y="75"/>
                  </a:cubicBezTo>
                  <a:cubicBezTo>
                    <a:pt x="0" y="96"/>
                    <a:pt x="0" y="96"/>
                    <a:pt x="0" y="96"/>
                  </a:cubicBezTo>
                  <a:cubicBezTo>
                    <a:pt x="0" y="102"/>
                    <a:pt x="5" y="107"/>
                    <a:pt x="11" y="107"/>
                  </a:cubicBezTo>
                  <a:cubicBezTo>
                    <a:pt x="17" y="107"/>
                    <a:pt x="22" y="102"/>
                    <a:pt x="22" y="96"/>
                  </a:cubicBezTo>
                  <a:cubicBezTo>
                    <a:pt x="22" y="91"/>
                    <a:pt x="22" y="91"/>
                    <a:pt x="22" y="91"/>
                  </a:cubicBezTo>
                  <a:cubicBezTo>
                    <a:pt x="26" y="93"/>
                    <a:pt x="26" y="93"/>
                    <a:pt x="26" y="93"/>
                  </a:cubicBezTo>
                  <a:cubicBezTo>
                    <a:pt x="27" y="94"/>
                    <a:pt x="29" y="94"/>
                    <a:pt x="30" y="94"/>
                  </a:cubicBezTo>
                  <a:cubicBezTo>
                    <a:pt x="34" y="94"/>
                    <a:pt x="38" y="92"/>
                    <a:pt x="40" y="88"/>
                  </a:cubicBezTo>
                  <a:cubicBezTo>
                    <a:pt x="42" y="83"/>
                    <a:pt x="41" y="78"/>
                    <a:pt x="36" y="75"/>
                  </a:cubicBezTo>
                  <a:cubicBezTo>
                    <a:pt x="41" y="72"/>
                    <a:pt x="42" y="66"/>
                    <a:pt x="40" y="61"/>
                  </a:cubicBezTo>
                  <a:close/>
                  <a:moveTo>
                    <a:pt x="59" y="109"/>
                  </a:moveTo>
                  <a:cubicBezTo>
                    <a:pt x="93" y="124"/>
                    <a:pt x="93" y="124"/>
                    <a:pt x="93" y="124"/>
                  </a:cubicBezTo>
                  <a:cubicBezTo>
                    <a:pt x="94" y="125"/>
                    <a:pt x="95" y="125"/>
                    <a:pt x="97" y="125"/>
                  </a:cubicBezTo>
                  <a:cubicBezTo>
                    <a:pt x="101" y="125"/>
                    <a:pt x="105" y="123"/>
                    <a:pt x="107" y="119"/>
                  </a:cubicBezTo>
                  <a:cubicBezTo>
                    <a:pt x="109" y="113"/>
                    <a:pt x="107" y="107"/>
                    <a:pt x="101" y="105"/>
                  </a:cubicBezTo>
                  <a:cubicBezTo>
                    <a:pt x="68" y="89"/>
                    <a:pt x="68" y="89"/>
                    <a:pt x="68" y="89"/>
                  </a:cubicBezTo>
                  <a:cubicBezTo>
                    <a:pt x="63" y="87"/>
                    <a:pt x="56" y="89"/>
                    <a:pt x="54" y="95"/>
                  </a:cubicBezTo>
                  <a:cubicBezTo>
                    <a:pt x="52" y="100"/>
                    <a:pt x="54" y="106"/>
                    <a:pt x="59" y="109"/>
                  </a:cubicBezTo>
                  <a:close/>
                  <a:moveTo>
                    <a:pt x="165" y="120"/>
                  </a:moveTo>
                  <a:cubicBezTo>
                    <a:pt x="150" y="127"/>
                    <a:pt x="150" y="127"/>
                    <a:pt x="150" y="127"/>
                  </a:cubicBezTo>
                  <a:cubicBezTo>
                    <a:pt x="135" y="120"/>
                    <a:pt x="135" y="120"/>
                    <a:pt x="135" y="120"/>
                  </a:cubicBezTo>
                  <a:cubicBezTo>
                    <a:pt x="129" y="118"/>
                    <a:pt x="123" y="120"/>
                    <a:pt x="121" y="125"/>
                  </a:cubicBezTo>
                  <a:cubicBezTo>
                    <a:pt x="118" y="131"/>
                    <a:pt x="120" y="137"/>
                    <a:pt x="126" y="139"/>
                  </a:cubicBezTo>
                  <a:cubicBezTo>
                    <a:pt x="139" y="145"/>
                    <a:pt x="139" y="145"/>
                    <a:pt x="139" y="145"/>
                  </a:cubicBezTo>
                  <a:cubicBezTo>
                    <a:pt x="139" y="160"/>
                    <a:pt x="139" y="160"/>
                    <a:pt x="139" y="160"/>
                  </a:cubicBezTo>
                  <a:cubicBezTo>
                    <a:pt x="139" y="166"/>
                    <a:pt x="144" y="171"/>
                    <a:pt x="150" y="171"/>
                  </a:cubicBezTo>
                  <a:cubicBezTo>
                    <a:pt x="156" y="171"/>
                    <a:pt x="160" y="166"/>
                    <a:pt x="160" y="160"/>
                  </a:cubicBezTo>
                  <a:cubicBezTo>
                    <a:pt x="160" y="145"/>
                    <a:pt x="160" y="145"/>
                    <a:pt x="160" y="145"/>
                  </a:cubicBezTo>
                  <a:cubicBezTo>
                    <a:pt x="174" y="139"/>
                    <a:pt x="174" y="139"/>
                    <a:pt x="174" y="139"/>
                  </a:cubicBezTo>
                  <a:cubicBezTo>
                    <a:pt x="179" y="137"/>
                    <a:pt x="181" y="131"/>
                    <a:pt x="179" y="125"/>
                  </a:cubicBezTo>
                  <a:cubicBezTo>
                    <a:pt x="176" y="120"/>
                    <a:pt x="170" y="118"/>
                    <a:pt x="165" y="120"/>
                  </a:cubicBezTo>
                  <a:close/>
                  <a:moveTo>
                    <a:pt x="231" y="89"/>
                  </a:moveTo>
                  <a:cubicBezTo>
                    <a:pt x="198" y="105"/>
                    <a:pt x="198" y="105"/>
                    <a:pt x="198" y="105"/>
                  </a:cubicBezTo>
                  <a:cubicBezTo>
                    <a:pt x="193" y="107"/>
                    <a:pt x="190" y="113"/>
                    <a:pt x="193" y="119"/>
                  </a:cubicBezTo>
                  <a:cubicBezTo>
                    <a:pt x="194" y="123"/>
                    <a:pt x="198" y="125"/>
                    <a:pt x="202" y="125"/>
                  </a:cubicBezTo>
                  <a:cubicBezTo>
                    <a:pt x="204" y="125"/>
                    <a:pt x="205" y="125"/>
                    <a:pt x="207" y="124"/>
                  </a:cubicBezTo>
                  <a:cubicBezTo>
                    <a:pt x="240" y="109"/>
                    <a:pt x="240" y="109"/>
                    <a:pt x="240" y="109"/>
                  </a:cubicBezTo>
                  <a:cubicBezTo>
                    <a:pt x="245" y="106"/>
                    <a:pt x="248" y="100"/>
                    <a:pt x="245" y="95"/>
                  </a:cubicBezTo>
                  <a:cubicBezTo>
                    <a:pt x="243" y="89"/>
                    <a:pt x="237" y="87"/>
                    <a:pt x="231" y="89"/>
                  </a:cubicBezTo>
                  <a:close/>
                  <a:moveTo>
                    <a:pt x="293" y="65"/>
                  </a:moveTo>
                  <a:cubicBezTo>
                    <a:pt x="273" y="56"/>
                    <a:pt x="273" y="56"/>
                    <a:pt x="273" y="56"/>
                  </a:cubicBezTo>
                  <a:cubicBezTo>
                    <a:pt x="268" y="54"/>
                    <a:pt x="262" y="56"/>
                    <a:pt x="259" y="61"/>
                  </a:cubicBezTo>
                  <a:cubicBezTo>
                    <a:pt x="257" y="66"/>
                    <a:pt x="259" y="72"/>
                    <a:pt x="263" y="75"/>
                  </a:cubicBezTo>
                  <a:cubicBezTo>
                    <a:pt x="259" y="78"/>
                    <a:pt x="257" y="83"/>
                    <a:pt x="259" y="88"/>
                  </a:cubicBezTo>
                  <a:cubicBezTo>
                    <a:pt x="261" y="92"/>
                    <a:pt x="265" y="94"/>
                    <a:pt x="269" y="94"/>
                  </a:cubicBezTo>
                  <a:cubicBezTo>
                    <a:pt x="270" y="94"/>
                    <a:pt x="272" y="94"/>
                    <a:pt x="273" y="93"/>
                  </a:cubicBezTo>
                  <a:cubicBezTo>
                    <a:pt x="278" y="91"/>
                    <a:pt x="278" y="91"/>
                    <a:pt x="278" y="91"/>
                  </a:cubicBezTo>
                  <a:cubicBezTo>
                    <a:pt x="278" y="96"/>
                    <a:pt x="278" y="96"/>
                    <a:pt x="278" y="96"/>
                  </a:cubicBezTo>
                  <a:cubicBezTo>
                    <a:pt x="278" y="102"/>
                    <a:pt x="282" y="107"/>
                    <a:pt x="288" y="107"/>
                  </a:cubicBezTo>
                  <a:cubicBezTo>
                    <a:pt x="294" y="107"/>
                    <a:pt x="299" y="102"/>
                    <a:pt x="299" y="96"/>
                  </a:cubicBezTo>
                  <a:cubicBezTo>
                    <a:pt x="299" y="75"/>
                    <a:pt x="299" y="75"/>
                    <a:pt x="299" y="75"/>
                  </a:cubicBezTo>
                  <a:cubicBezTo>
                    <a:pt x="299" y="71"/>
                    <a:pt x="297" y="67"/>
                    <a:pt x="293" y="65"/>
                  </a:cubicBezTo>
                  <a:close/>
                  <a:moveTo>
                    <a:pt x="240" y="41"/>
                  </a:moveTo>
                  <a:cubicBezTo>
                    <a:pt x="207" y="25"/>
                    <a:pt x="207" y="25"/>
                    <a:pt x="207" y="25"/>
                  </a:cubicBezTo>
                  <a:cubicBezTo>
                    <a:pt x="201" y="23"/>
                    <a:pt x="195" y="25"/>
                    <a:pt x="193" y="31"/>
                  </a:cubicBezTo>
                  <a:cubicBezTo>
                    <a:pt x="190" y="36"/>
                    <a:pt x="193" y="42"/>
                    <a:pt x="198" y="45"/>
                  </a:cubicBezTo>
                  <a:cubicBezTo>
                    <a:pt x="231" y="60"/>
                    <a:pt x="231" y="60"/>
                    <a:pt x="231" y="60"/>
                  </a:cubicBezTo>
                  <a:cubicBezTo>
                    <a:pt x="233" y="61"/>
                    <a:pt x="234" y="61"/>
                    <a:pt x="236" y="61"/>
                  </a:cubicBezTo>
                  <a:cubicBezTo>
                    <a:pt x="240" y="61"/>
                    <a:pt x="244" y="59"/>
                    <a:pt x="245" y="55"/>
                  </a:cubicBezTo>
                  <a:cubicBezTo>
                    <a:pt x="248" y="49"/>
                    <a:pt x="245" y="43"/>
                    <a:pt x="240" y="41"/>
                  </a:cubicBezTo>
                  <a:close/>
                  <a:moveTo>
                    <a:pt x="11" y="171"/>
                  </a:moveTo>
                  <a:cubicBezTo>
                    <a:pt x="17" y="171"/>
                    <a:pt x="22" y="166"/>
                    <a:pt x="22" y="160"/>
                  </a:cubicBezTo>
                  <a:cubicBezTo>
                    <a:pt x="22" y="128"/>
                    <a:pt x="22" y="128"/>
                    <a:pt x="22" y="128"/>
                  </a:cubicBezTo>
                  <a:cubicBezTo>
                    <a:pt x="22" y="122"/>
                    <a:pt x="17" y="117"/>
                    <a:pt x="11" y="117"/>
                  </a:cubicBezTo>
                  <a:cubicBezTo>
                    <a:pt x="5" y="117"/>
                    <a:pt x="0" y="122"/>
                    <a:pt x="0" y="128"/>
                  </a:cubicBezTo>
                  <a:cubicBezTo>
                    <a:pt x="0" y="160"/>
                    <a:pt x="0" y="160"/>
                    <a:pt x="0" y="160"/>
                  </a:cubicBezTo>
                  <a:cubicBezTo>
                    <a:pt x="0" y="166"/>
                    <a:pt x="5" y="171"/>
                    <a:pt x="11" y="171"/>
                  </a:cubicBezTo>
                  <a:close/>
                  <a:moveTo>
                    <a:pt x="35" y="214"/>
                  </a:moveTo>
                  <a:cubicBezTo>
                    <a:pt x="22" y="207"/>
                    <a:pt x="22" y="207"/>
                    <a:pt x="22" y="207"/>
                  </a:cubicBezTo>
                  <a:cubicBezTo>
                    <a:pt x="22" y="192"/>
                    <a:pt x="22" y="192"/>
                    <a:pt x="22" y="192"/>
                  </a:cubicBezTo>
                  <a:cubicBezTo>
                    <a:pt x="22" y="186"/>
                    <a:pt x="17" y="181"/>
                    <a:pt x="11" y="181"/>
                  </a:cubicBezTo>
                  <a:cubicBezTo>
                    <a:pt x="5" y="181"/>
                    <a:pt x="0" y="186"/>
                    <a:pt x="0" y="192"/>
                  </a:cubicBezTo>
                  <a:cubicBezTo>
                    <a:pt x="0" y="213"/>
                    <a:pt x="0" y="213"/>
                    <a:pt x="0" y="213"/>
                  </a:cubicBezTo>
                  <a:cubicBezTo>
                    <a:pt x="0" y="217"/>
                    <a:pt x="2" y="221"/>
                    <a:pt x="6" y="223"/>
                  </a:cubicBezTo>
                  <a:cubicBezTo>
                    <a:pt x="25" y="233"/>
                    <a:pt x="25" y="233"/>
                    <a:pt x="25" y="233"/>
                  </a:cubicBezTo>
                  <a:cubicBezTo>
                    <a:pt x="26" y="234"/>
                    <a:pt x="28" y="234"/>
                    <a:pt x="30" y="234"/>
                  </a:cubicBezTo>
                  <a:cubicBezTo>
                    <a:pt x="34" y="234"/>
                    <a:pt x="37" y="232"/>
                    <a:pt x="39" y="229"/>
                  </a:cubicBezTo>
                  <a:cubicBezTo>
                    <a:pt x="42" y="223"/>
                    <a:pt x="40" y="217"/>
                    <a:pt x="35" y="214"/>
                  </a:cubicBezTo>
                  <a:close/>
                  <a:moveTo>
                    <a:pt x="102" y="250"/>
                  </a:moveTo>
                  <a:cubicBezTo>
                    <a:pt x="69" y="232"/>
                    <a:pt x="69" y="232"/>
                    <a:pt x="69" y="232"/>
                  </a:cubicBezTo>
                  <a:cubicBezTo>
                    <a:pt x="63" y="229"/>
                    <a:pt x="57" y="231"/>
                    <a:pt x="54" y="237"/>
                  </a:cubicBezTo>
                  <a:cubicBezTo>
                    <a:pt x="51" y="242"/>
                    <a:pt x="53" y="248"/>
                    <a:pt x="58" y="251"/>
                  </a:cubicBezTo>
                  <a:cubicBezTo>
                    <a:pt x="92" y="269"/>
                    <a:pt x="92" y="269"/>
                    <a:pt x="92" y="269"/>
                  </a:cubicBezTo>
                  <a:cubicBezTo>
                    <a:pt x="94" y="270"/>
                    <a:pt x="95" y="270"/>
                    <a:pt x="97" y="270"/>
                  </a:cubicBezTo>
                  <a:cubicBezTo>
                    <a:pt x="101" y="270"/>
                    <a:pt x="105" y="268"/>
                    <a:pt x="107" y="265"/>
                  </a:cubicBezTo>
                  <a:cubicBezTo>
                    <a:pt x="109" y="260"/>
                    <a:pt x="107" y="253"/>
                    <a:pt x="102" y="250"/>
                  </a:cubicBezTo>
                  <a:close/>
                  <a:moveTo>
                    <a:pt x="150" y="245"/>
                  </a:moveTo>
                  <a:cubicBezTo>
                    <a:pt x="156" y="245"/>
                    <a:pt x="160" y="241"/>
                    <a:pt x="160" y="235"/>
                  </a:cubicBezTo>
                  <a:cubicBezTo>
                    <a:pt x="160" y="203"/>
                    <a:pt x="160" y="203"/>
                    <a:pt x="160" y="203"/>
                  </a:cubicBezTo>
                  <a:cubicBezTo>
                    <a:pt x="160" y="197"/>
                    <a:pt x="156" y="192"/>
                    <a:pt x="150" y="192"/>
                  </a:cubicBezTo>
                  <a:cubicBezTo>
                    <a:pt x="144" y="192"/>
                    <a:pt x="139" y="197"/>
                    <a:pt x="139" y="203"/>
                  </a:cubicBezTo>
                  <a:cubicBezTo>
                    <a:pt x="139" y="235"/>
                    <a:pt x="139" y="235"/>
                    <a:pt x="139" y="235"/>
                  </a:cubicBezTo>
                  <a:cubicBezTo>
                    <a:pt x="139" y="241"/>
                    <a:pt x="144" y="245"/>
                    <a:pt x="150" y="245"/>
                  </a:cubicBezTo>
                  <a:close/>
                  <a:moveTo>
                    <a:pt x="165" y="269"/>
                  </a:moveTo>
                  <a:cubicBezTo>
                    <a:pt x="160" y="271"/>
                    <a:pt x="160" y="271"/>
                    <a:pt x="160" y="271"/>
                  </a:cubicBezTo>
                  <a:cubicBezTo>
                    <a:pt x="160" y="267"/>
                    <a:pt x="160" y="267"/>
                    <a:pt x="160" y="267"/>
                  </a:cubicBezTo>
                  <a:cubicBezTo>
                    <a:pt x="160" y="261"/>
                    <a:pt x="156" y="256"/>
                    <a:pt x="150" y="256"/>
                  </a:cubicBezTo>
                  <a:cubicBezTo>
                    <a:pt x="144" y="256"/>
                    <a:pt x="139" y="261"/>
                    <a:pt x="139" y="267"/>
                  </a:cubicBezTo>
                  <a:cubicBezTo>
                    <a:pt x="139" y="270"/>
                    <a:pt x="139" y="270"/>
                    <a:pt x="139" y="270"/>
                  </a:cubicBezTo>
                  <a:cubicBezTo>
                    <a:pt x="136" y="268"/>
                    <a:pt x="136" y="268"/>
                    <a:pt x="136" y="268"/>
                  </a:cubicBezTo>
                  <a:cubicBezTo>
                    <a:pt x="131" y="266"/>
                    <a:pt x="124" y="268"/>
                    <a:pt x="121" y="273"/>
                  </a:cubicBezTo>
                  <a:cubicBezTo>
                    <a:pt x="119" y="278"/>
                    <a:pt x="121" y="284"/>
                    <a:pt x="126" y="287"/>
                  </a:cubicBezTo>
                  <a:cubicBezTo>
                    <a:pt x="145" y="297"/>
                    <a:pt x="145" y="297"/>
                    <a:pt x="145" y="297"/>
                  </a:cubicBezTo>
                  <a:cubicBezTo>
                    <a:pt x="146" y="298"/>
                    <a:pt x="148" y="299"/>
                    <a:pt x="150" y="299"/>
                  </a:cubicBezTo>
                  <a:cubicBezTo>
                    <a:pt x="151" y="299"/>
                    <a:pt x="153" y="298"/>
                    <a:pt x="154" y="298"/>
                  </a:cubicBezTo>
                  <a:cubicBezTo>
                    <a:pt x="154" y="298"/>
                    <a:pt x="154" y="298"/>
                    <a:pt x="154" y="298"/>
                  </a:cubicBezTo>
                  <a:cubicBezTo>
                    <a:pt x="174" y="289"/>
                    <a:pt x="174" y="289"/>
                    <a:pt x="174" y="289"/>
                  </a:cubicBezTo>
                  <a:cubicBezTo>
                    <a:pt x="179" y="286"/>
                    <a:pt x="181" y="280"/>
                    <a:pt x="179" y="275"/>
                  </a:cubicBezTo>
                  <a:cubicBezTo>
                    <a:pt x="176" y="269"/>
                    <a:pt x="170" y="267"/>
                    <a:pt x="165" y="269"/>
                  </a:cubicBezTo>
                  <a:close/>
                  <a:moveTo>
                    <a:pt x="231" y="239"/>
                  </a:moveTo>
                  <a:cubicBezTo>
                    <a:pt x="198" y="254"/>
                    <a:pt x="198" y="254"/>
                    <a:pt x="198" y="254"/>
                  </a:cubicBezTo>
                  <a:cubicBezTo>
                    <a:pt x="193" y="256"/>
                    <a:pt x="190" y="263"/>
                    <a:pt x="193" y="268"/>
                  </a:cubicBezTo>
                  <a:cubicBezTo>
                    <a:pt x="194" y="272"/>
                    <a:pt x="198" y="274"/>
                    <a:pt x="202" y="274"/>
                  </a:cubicBezTo>
                  <a:cubicBezTo>
                    <a:pt x="204" y="274"/>
                    <a:pt x="205" y="274"/>
                    <a:pt x="207" y="273"/>
                  </a:cubicBezTo>
                  <a:cubicBezTo>
                    <a:pt x="240" y="258"/>
                    <a:pt x="240" y="258"/>
                    <a:pt x="240" y="258"/>
                  </a:cubicBezTo>
                  <a:cubicBezTo>
                    <a:pt x="245" y="256"/>
                    <a:pt x="248" y="249"/>
                    <a:pt x="245" y="244"/>
                  </a:cubicBezTo>
                  <a:cubicBezTo>
                    <a:pt x="243" y="238"/>
                    <a:pt x="237" y="236"/>
                    <a:pt x="231" y="239"/>
                  </a:cubicBezTo>
                  <a:close/>
                  <a:moveTo>
                    <a:pt x="288" y="192"/>
                  </a:moveTo>
                  <a:cubicBezTo>
                    <a:pt x="282" y="192"/>
                    <a:pt x="278" y="197"/>
                    <a:pt x="278" y="203"/>
                  </a:cubicBezTo>
                  <a:cubicBezTo>
                    <a:pt x="278" y="217"/>
                    <a:pt x="278" y="217"/>
                    <a:pt x="278" y="217"/>
                  </a:cubicBezTo>
                  <a:cubicBezTo>
                    <a:pt x="264" y="223"/>
                    <a:pt x="264" y="223"/>
                    <a:pt x="264" y="223"/>
                  </a:cubicBezTo>
                  <a:cubicBezTo>
                    <a:pt x="259" y="226"/>
                    <a:pt x="257" y="232"/>
                    <a:pt x="259" y="237"/>
                  </a:cubicBezTo>
                  <a:cubicBezTo>
                    <a:pt x="261" y="241"/>
                    <a:pt x="265" y="244"/>
                    <a:pt x="269" y="244"/>
                  </a:cubicBezTo>
                  <a:cubicBezTo>
                    <a:pt x="270" y="244"/>
                    <a:pt x="272" y="243"/>
                    <a:pt x="273" y="243"/>
                  </a:cubicBezTo>
                  <a:cubicBezTo>
                    <a:pt x="293" y="234"/>
                    <a:pt x="293" y="234"/>
                    <a:pt x="293" y="234"/>
                  </a:cubicBezTo>
                  <a:cubicBezTo>
                    <a:pt x="297" y="232"/>
                    <a:pt x="299" y="228"/>
                    <a:pt x="299" y="224"/>
                  </a:cubicBezTo>
                  <a:cubicBezTo>
                    <a:pt x="299" y="203"/>
                    <a:pt x="299" y="203"/>
                    <a:pt x="299" y="203"/>
                  </a:cubicBezTo>
                  <a:cubicBezTo>
                    <a:pt x="299" y="197"/>
                    <a:pt x="294" y="192"/>
                    <a:pt x="288" y="192"/>
                  </a:cubicBezTo>
                  <a:close/>
                  <a:moveTo>
                    <a:pt x="288" y="128"/>
                  </a:moveTo>
                  <a:cubicBezTo>
                    <a:pt x="282" y="128"/>
                    <a:pt x="278" y="133"/>
                    <a:pt x="278" y="139"/>
                  </a:cubicBezTo>
                  <a:cubicBezTo>
                    <a:pt x="278" y="171"/>
                    <a:pt x="278" y="171"/>
                    <a:pt x="278" y="171"/>
                  </a:cubicBezTo>
                  <a:cubicBezTo>
                    <a:pt x="278" y="177"/>
                    <a:pt x="282" y="181"/>
                    <a:pt x="288" y="181"/>
                  </a:cubicBezTo>
                  <a:cubicBezTo>
                    <a:pt x="294" y="181"/>
                    <a:pt x="299" y="177"/>
                    <a:pt x="299" y="171"/>
                  </a:cubicBezTo>
                  <a:cubicBezTo>
                    <a:pt x="299" y="139"/>
                    <a:pt x="299" y="139"/>
                    <a:pt x="299" y="139"/>
                  </a:cubicBezTo>
                  <a:cubicBezTo>
                    <a:pt x="299" y="133"/>
                    <a:pt x="294" y="128"/>
                    <a:pt x="288" y="128"/>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p>
          </p:txBody>
        </p:sp>
      </p:grpSp>
      <p:grpSp>
        <p:nvGrpSpPr>
          <p:cNvPr id="237" name="Group 226"/>
          <p:cNvGrpSpPr>
            <a:grpSpLocks noChangeAspect="1"/>
          </p:cNvGrpSpPr>
          <p:nvPr/>
        </p:nvGrpSpPr>
        <p:grpSpPr bwMode="auto">
          <a:xfrm>
            <a:off x="8518791" y="2462889"/>
            <a:ext cx="599606" cy="599606"/>
            <a:chOff x="2710" y="770"/>
            <a:chExt cx="340" cy="340"/>
          </a:xfrm>
          <a:solidFill>
            <a:schemeClr val="tx1"/>
          </a:solidFill>
        </p:grpSpPr>
        <p:sp>
          <p:nvSpPr>
            <p:cNvPr id="238" name="Freeform 227"/>
            <p:cNvSpPr>
              <a:spLocks noEditPoints="1"/>
            </p:cNvSpPr>
            <p:nvPr/>
          </p:nvSpPr>
          <p:spPr bwMode="auto">
            <a:xfrm>
              <a:off x="2710" y="770"/>
              <a:ext cx="340" cy="340"/>
            </a:xfrm>
            <a:custGeom>
              <a:avLst/>
              <a:gdLst>
                <a:gd name="T0" fmla="*/ 256 w 512"/>
                <a:gd name="T1" fmla="*/ 21 h 512"/>
                <a:gd name="T2" fmla="*/ 490 w 512"/>
                <a:gd name="T3" fmla="*/ 256 h 512"/>
                <a:gd name="T4" fmla="*/ 256 w 512"/>
                <a:gd name="T5" fmla="*/ 490 h 512"/>
                <a:gd name="T6" fmla="*/ 21 w 512"/>
                <a:gd name="T7" fmla="*/ 256 h 512"/>
                <a:gd name="T8" fmla="*/ 256 w 512"/>
                <a:gd name="T9" fmla="*/ 21 h 512"/>
                <a:gd name="T10" fmla="*/ 256 w 512"/>
                <a:gd name="T11" fmla="*/ 0 h 512"/>
                <a:gd name="T12" fmla="*/ 0 w 512"/>
                <a:gd name="T13" fmla="*/ 256 h 512"/>
                <a:gd name="T14" fmla="*/ 256 w 512"/>
                <a:gd name="T15" fmla="*/ 512 h 512"/>
                <a:gd name="T16" fmla="*/ 512 w 512"/>
                <a:gd name="T17" fmla="*/ 256 h 512"/>
                <a:gd name="T18" fmla="*/ 256 w 512"/>
                <a:gd name="T19" fmla="*/ 0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2" h="512">
                  <a:moveTo>
                    <a:pt x="256" y="21"/>
                  </a:moveTo>
                  <a:cubicBezTo>
                    <a:pt x="385" y="21"/>
                    <a:pt x="490" y="126"/>
                    <a:pt x="490" y="256"/>
                  </a:cubicBezTo>
                  <a:cubicBezTo>
                    <a:pt x="490" y="385"/>
                    <a:pt x="385" y="490"/>
                    <a:pt x="256" y="490"/>
                  </a:cubicBezTo>
                  <a:cubicBezTo>
                    <a:pt x="126" y="490"/>
                    <a:pt x="21" y="385"/>
                    <a:pt x="21" y="256"/>
                  </a:cubicBezTo>
                  <a:cubicBezTo>
                    <a:pt x="21" y="126"/>
                    <a:pt x="126" y="21"/>
                    <a:pt x="256" y="21"/>
                  </a:cubicBezTo>
                  <a:moveTo>
                    <a:pt x="256" y="0"/>
                  </a:moveTo>
                  <a:cubicBezTo>
                    <a:pt x="114" y="0"/>
                    <a:pt x="0" y="114"/>
                    <a:pt x="0" y="256"/>
                  </a:cubicBezTo>
                  <a:cubicBezTo>
                    <a:pt x="0" y="397"/>
                    <a:pt x="114" y="512"/>
                    <a:pt x="256" y="512"/>
                  </a:cubicBezTo>
                  <a:cubicBezTo>
                    <a:pt x="397" y="512"/>
                    <a:pt x="512" y="397"/>
                    <a:pt x="512" y="256"/>
                  </a:cubicBezTo>
                  <a:cubicBezTo>
                    <a:pt x="512" y="114"/>
                    <a:pt x="397" y="0"/>
                    <a:pt x="256"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p>
          </p:txBody>
        </p:sp>
        <p:sp>
          <p:nvSpPr>
            <p:cNvPr id="239" name="Freeform 228"/>
            <p:cNvSpPr>
              <a:spLocks noEditPoints="1"/>
            </p:cNvSpPr>
            <p:nvPr/>
          </p:nvSpPr>
          <p:spPr bwMode="auto">
            <a:xfrm>
              <a:off x="2773" y="869"/>
              <a:ext cx="214" cy="177"/>
            </a:xfrm>
            <a:custGeom>
              <a:avLst/>
              <a:gdLst>
                <a:gd name="T0" fmla="*/ 320 w 322"/>
                <a:gd name="T1" fmla="*/ 91 h 267"/>
                <a:gd name="T2" fmla="*/ 277 w 322"/>
                <a:gd name="T3" fmla="*/ 6 h 267"/>
                <a:gd name="T4" fmla="*/ 267 w 322"/>
                <a:gd name="T5" fmla="*/ 0 h 267"/>
                <a:gd name="T6" fmla="*/ 54 w 322"/>
                <a:gd name="T7" fmla="*/ 0 h 267"/>
                <a:gd name="T8" fmla="*/ 44 w 322"/>
                <a:gd name="T9" fmla="*/ 6 h 267"/>
                <a:gd name="T10" fmla="*/ 2 w 322"/>
                <a:gd name="T11" fmla="*/ 91 h 267"/>
                <a:gd name="T12" fmla="*/ 4 w 322"/>
                <a:gd name="T13" fmla="*/ 103 h 267"/>
                <a:gd name="T14" fmla="*/ 153 w 322"/>
                <a:gd name="T15" fmla="*/ 263 h 267"/>
                <a:gd name="T16" fmla="*/ 161 w 322"/>
                <a:gd name="T17" fmla="*/ 267 h 267"/>
                <a:gd name="T18" fmla="*/ 168 w 322"/>
                <a:gd name="T19" fmla="*/ 263 h 267"/>
                <a:gd name="T20" fmla="*/ 318 w 322"/>
                <a:gd name="T21" fmla="*/ 103 h 267"/>
                <a:gd name="T22" fmla="*/ 320 w 322"/>
                <a:gd name="T23" fmla="*/ 91 h 267"/>
                <a:gd name="T24" fmla="*/ 214 w 322"/>
                <a:gd name="T25" fmla="*/ 107 h 267"/>
                <a:gd name="T26" fmla="*/ 161 w 322"/>
                <a:gd name="T27" fmla="*/ 229 h 267"/>
                <a:gd name="T28" fmla="*/ 108 w 322"/>
                <a:gd name="T29" fmla="*/ 107 h 267"/>
                <a:gd name="T30" fmla="*/ 214 w 322"/>
                <a:gd name="T31" fmla="*/ 107 h 267"/>
                <a:gd name="T32" fmla="*/ 118 w 322"/>
                <a:gd name="T33" fmla="*/ 85 h 267"/>
                <a:gd name="T34" fmla="*/ 161 w 322"/>
                <a:gd name="T35" fmla="*/ 28 h 267"/>
                <a:gd name="T36" fmla="*/ 203 w 322"/>
                <a:gd name="T37" fmla="*/ 85 h 267"/>
                <a:gd name="T38" fmla="*/ 118 w 322"/>
                <a:gd name="T39" fmla="*/ 85 h 267"/>
                <a:gd name="T40" fmla="*/ 185 w 322"/>
                <a:gd name="T41" fmla="*/ 21 h 267"/>
                <a:gd name="T42" fmla="*/ 251 w 322"/>
                <a:gd name="T43" fmla="*/ 21 h 267"/>
                <a:gd name="T44" fmla="*/ 226 w 322"/>
                <a:gd name="T45" fmla="*/ 78 h 267"/>
                <a:gd name="T46" fmla="*/ 185 w 322"/>
                <a:gd name="T47" fmla="*/ 21 h 267"/>
                <a:gd name="T48" fmla="*/ 95 w 322"/>
                <a:gd name="T49" fmla="*/ 78 h 267"/>
                <a:gd name="T50" fmla="*/ 71 w 322"/>
                <a:gd name="T51" fmla="*/ 21 h 267"/>
                <a:gd name="T52" fmla="*/ 137 w 322"/>
                <a:gd name="T53" fmla="*/ 21 h 267"/>
                <a:gd name="T54" fmla="*/ 95 w 322"/>
                <a:gd name="T55" fmla="*/ 78 h 267"/>
                <a:gd name="T56" fmla="*/ 76 w 322"/>
                <a:gd name="T57" fmla="*/ 85 h 267"/>
                <a:gd name="T58" fmla="*/ 29 w 322"/>
                <a:gd name="T59" fmla="*/ 85 h 267"/>
                <a:gd name="T60" fmla="*/ 54 w 322"/>
                <a:gd name="T61" fmla="*/ 35 h 267"/>
                <a:gd name="T62" fmla="*/ 76 w 322"/>
                <a:gd name="T63" fmla="*/ 85 h 267"/>
                <a:gd name="T64" fmla="*/ 85 w 322"/>
                <a:gd name="T65" fmla="*/ 107 h 267"/>
                <a:gd name="T66" fmla="*/ 129 w 322"/>
                <a:gd name="T67" fmla="*/ 207 h 267"/>
                <a:gd name="T68" fmla="*/ 36 w 322"/>
                <a:gd name="T69" fmla="*/ 107 h 267"/>
                <a:gd name="T70" fmla="*/ 85 w 322"/>
                <a:gd name="T71" fmla="*/ 107 h 267"/>
                <a:gd name="T72" fmla="*/ 236 w 322"/>
                <a:gd name="T73" fmla="*/ 107 h 267"/>
                <a:gd name="T74" fmla="*/ 285 w 322"/>
                <a:gd name="T75" fmla="*/ 107 h 267"/>
                <a:gd name="T76" fmla="*/ 192 w 322"/>
                <a:gd name="T77" fmla="*/ 207 h 267"/>
                <a:gd name="T78" fmla="*/ 236 w 322"/>
                <a:gd name="T79" fmla="*/ 107 h 267"/>
                <a:gd name="T80" fmla="*/ 245 w 322"/>
                <a:gd name="T81" fmla="*/ 85 h 267"/>
                <a:gd name="T82" fmla="*/ 267 w 322"/>
                <a:gd name="T83" fmla="*/ 35 h 267"/>
                <a:gd name="T84" fmla="*/ 293 w 322"/>
                <a:gd name="T85" fmla="*/ 85 h 267"/>
                <a:gd name="T86" fmla="*/ 245 w 322"/>
                <a:gd name="T87" fmla="*/ 85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22" h="267">
                  <a:moveTo>
                    <a:pt x="320" y="91"/>
                  </a:moveTo>
                  <a:cubicBezTo>
                    <a:pt x="277" y="6"/>
                    <a:pt x="277" y="6"/>
                    <a:pt x="277" y="6"/>
                  </a:cubicBezTo>
                  <a:cubicBezTo>
                    <a:pt x="275" y="2"/>
                    <a:pt x="271" y="0"/>
                    <a:pt x="267" y="0"/>
                  </a:cubicBezTo>
                  <a:cubicBezTo>
                    <a:pt x="54" y="0"/>
                    <a:pt x="54" y="0"/>
                    <a:pt x="54" y="0"/>
                  </a:cubicBezTo>
                  <a:cubicBezTo>
                    <a:pt x="50" y="0"/>
                    <a:pt x="46" y="2"/>
                    <a:pt x="44" y="6"/>
                  </a:cubicBezTo>
                  <a:cubicBezTo>
                    <a:pt x="2" y="91"/>
                    <a:pt x="2" y="91"/>
                    <a:pt x="2" y="91"/>
                  </a:cubicBezTo>
                  <a:cubicBezTo>
                    <a:pt x="0" y="95"/>
                    <a:pt x="0" y="100"/>
                    <a:pt x="4" y="103"/>
                  </a:cubicBezTo>
                  <a:cubicBezTo>
                    <a:pt x="153" y="263"/>
                    <a:pt x="153" y="263"/>
                    <a:pt x="153" y="263"/>
                  </a:cubicBezTo>
                  <a:cubicBezTo>
                    <a:pt x="155" y="265"/>
                    <a:pt x="158" y="267"/>
                    <a:pt x="161" y="267"/>
                  </a:cubicBezTo>
                  <a:cubicBezTo>
                    <a:pt x="164" y="267"/>
                    <a:pt x="166" y="265"/>
                    <a:pt x="168" y="263"/>
                  </a:cubicBezTo>
                  <a:cubicBezTo>
                    <a:pt x="318" y="103"/>
                    <a:pt x="318" y="103"/>
                    <a:pt x="318" y="103"/>
                  </a:cubicBezTo>
                  <a:cubicBezTo>
                    <a:pt x="321" y="100"/>
                    <a:pt x="322" y="95"/>
                    <a:pt x="320" y="91"/>
                  </a:cubicBezTo>
                  <a:close/>
                  <a:moveTo>
                    <a:pt x="214" y="107"/>
                  </a:moveTo>
                  <a:cubicBezTo>
                    <a:pt x="161" y="229"/>
                    <a:pt x="161" y="229"/>
                    <a:pt x="161" y="229"/>
                  </a:cubicBezTo>
                  <a:cubicBezTo>
                    <a:pt x="108" y="107"/>
                    <a:pt x="108" y="107"/>
                    <a:pt x="108" y="107"/>
                  </a:cubicBezTo>
                  <a:lnTo>
                    <a:pt x="214" y="107"/>
                  </a:lnTo>
                  <a:close/>
                  <a:moveTo>
                    <a:pt x="118" y="85"/>
                  </a:moveTo>
                  <a:cubicBezTo>
                    <a:pt x="161" y="28"/>
                    <a:pt x="161" y="28"/>
                    <a:pt x="161" y="28"/>
                  </a:cubicBezTo>
                  <a:cubicBezTo>
                    <a:pt x="203" y="85"/>
                    <a:pt x="203" y="85"/>
                    <a:pt x="203" y="85"/>
                  </a:cubicBezTo>
                  <a:lnTo>
                    <a:pt x="118" y="85"/>
                  </a:lnTo>
                  <a:close/>
                  <a:moveTo>
                    <a:pt x="185" y="21"/>
                  </a:moveTo>
                  <a:cubicBezTo>
                    <a:pt x="251" y="21"/>
                    <a:pt x="251" y="21"/>
                    <a:pt x="251" y="21"/>
                  </a:cubicBezTo>
                  <a:cubicBezTo>
                    <a:pt x="226" y="78"/>
                    <a:pt x="226" y="78"/>
                    <a:pt x="226" y="78"/>
                  </a:cubicBezTo>
                  <a:lnTo>
                    <a:pt x="185" y="21"/>
                  </a:lnTo>
                  <a:close/>
                  <a:moveTo>
                    <a:pt x="95" y="78"/>
                  </a:moveTo>
                  <a:cubicBezTo>
                    <a:pt x="71" y="21"/>
                    <a:pt x="71" y="21"/>
                    <a:pt x="71" y="21"/>
                  </a:cubicBezTo>
                  <a:cubicBezTo>
                    <a:pt x="137" y="21"/>
                    <a:pt x="137" y="21"/>
                    <a:pt x="137" y="21"/>
                  </a:cubicBezTo>
                  <a:lnTo>
                    <a:pt x="95" y="78"/>
                  </a:lnTo>
                  <a:close/>
                  <a:moveTo>
                    <a:pt x="76" y="85"/>
                  </a:moveTo>
                  <a:cubicBezTo>
                    <a:pt x="29" y="85"/>
                    <a:pt x="29" y="85"/>
                    <a:pt x="29" y="85"/>
                  </a:cubicBezTo>
                  <a:cubicBezTo>
                    <a:pt x="54" y="35"/>
                    <a:pt x="54" y="35"/>
                    <a:pt x="54" y="35"/>
                  </a:cubicBezTo>
                  <a:lnTo>
                    <a:pt x="76" y="85"/>
                  </a:lnTo>
                  <a:close/>
                  <a:moveTo>
                    <a:pt x="85" y="107"/>
                  </a:moveTo>
                  <a:cubicBezTo>
                    <a:pt x="129" y="207"/>
                    <a:pt x="129" y="207"/>
                    <a:pt x="129" y="207"/>
                  </a:cubicBezTo>
                  <a:cubicBezTo>
                    <a:pt x="36" y="107"/>
                    <a:pt x="36" y="107"/>
                    <a:pt x="36" y="107"/>
                  </a:cubicBezTo>
                  <a:lnTo>
                    <a:pt x="85" y="107"/>
                  </a:lnTo>
                  <a:close/>
                  <a:moveTo>
                    <a:pt x="236" y="107"/>
                  </a:moveTo>
                  <a:cubicBezTo>
                    <a:pt x="285" y="107"/>
                    <a:pt x="285" y="107"/>
                    <a:pt x="285" y="107"/>
                  </a:cubicBezTo>
                  <a:cubicBezTo>
                    <a:pt x="192" y="207"/>
                    <a:pt x="192" y="207"/>
                    <a:pt x="192" y="207"/>
                  </a:cubicBezTo>
                  <a:lnTo>
                    <a:pt x="236" y="107"/>
                  </a:lnTo>
                  <a:close/>
                  <a:moveTo>
                    <a:pt x="245" y="85"/>
                  </a:moveTo>
                  <a:cubicBezTo>
                    <a:pt x="267" y="35"/>
                    <a:pt x="267" y="35"/>
                    <a:pt x="267" y="35"/>
                  </a:cubicBezTo>
                  <a:cubicBezTo>
                    <a:pt x="293" y="85"/>
                    <a:pt x="293" y="85"/>
                    <a:pt x="293" y="85"/>
                  </a:cubicBezTo>
                  <a:lnTo>
                    <a:pt x="245" y="8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p>
          </p:txBody>
        </p:sp>
      </p:grpSp>
      <p:grpSp>
        <p:nvGrpSpPr>
          <p:cNvPr id="240" name="Group 72"/>
          <p:cNvGrpSpPr>
            <a:grpSpLocks noChangeAspect="1"/>
          </p:cNvGrpSpPr>
          <p:nvPr/>
        </p:nvGrpSpPr>
        <p:grpSpPr bwMode="auto">
          <a:xfrm>
            <a:off x="10629260" y="3133029"/>
            <a:ext cx="599606" cy="599606"/>
            <a:chOff x="5279" y="1220"/>
            <a:chExt cx="340" cy="340"/>
          </a:xfrm>
          <a:solidFill>
            <a:schemeClr val="tx1"/>
          </a:solidFill>
        </p:grpSpPr>
        <p:sp>
          <p:nvSpPr>
            <p:cNvPr id="241" name="Freeform 73"/>
            <p:cNvSpPr>
              <a:spLocks noEditPoints="1"/>
            </p:cNvSpPr>
            <p:nvPr/>
          </p:nvSpPr>
          <p:spPr bwMode="auto">
            <a:xfrm>
              <a:off x="5279" y="1220"/>
              <a:ext cx="340" cy="340"/>
            </a:xfrm>
            <a:custGeom>
              <a:avLst/>
              <a:gdLst>
                <a:gd name="T0" fmla="*/ 256 w 512"/>
                <a:gd name="T1" fmla="*/ 21 h 512"/>
                <a:gd name="T2" fmla="*/ 490 w 512"/>
                <a:gd name="T3" fmla="*/ 256 h 512"/>
                <a:gd name="T4" fmla="*/ 256 w 512"/>
                <a:gd name="T5" fmla="*/ 490 h 512"/>
                <a:gd name="T6" fmla="*/ 21 w 512"/>
                <a:gd name="T7" fmla="*/ 256 h 512"/>
                <a:gd name="T8" fmla="*/ 256 w 512"/>
                <a:gd name="T9" fmla="*/ 21 h 512"/>
                <a:gd name="T10" fmla="*/ 256 w 512"/>
                <a:gd name="T11" fmla="*/ 0 h 512"/>
                <a:gd name="T12" fmla="*/ 0 w 512"/>
                <a:gd name="T13" fmla="*/ 256 h 512"/>
                <a:gd name="T14" fmla="*/ 256 w 512"/>
                <a:gd name="T15" fmla="*/ 512 h 512"/>
                <a:gd name="T16" fmla="*/ 512 w 512"/>
                <a:gd name="T17" fmla="*/ 256 h 512"/>
                <a:gd name="T18" fmla="*/ 256 w 512"/>
                <a:gd name="T19" fmla="*/ 0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2" h="512">
                  <a:moveTo>
                    <a:pt x="256" y="21"/>
                  </a:moveTo>
                  <a:cubicBezTo>
                    <a:pt x="385" y="21"/>
                    <a:pt x="490" y="126"/>
                    <a:pt x="490" y="256"/>
                  </a:cubicBezTo>
                  <a:cubicBezTo>
                    <a:pt x="490" y="385"/>
                    <a:pt x="385" y="490"/>
                    <a:pt x="256" y="490"/>
                  </a:cubicBezTo>
                  <a:cubicBezTo>
                    <a:pt x="126" y="490"/>
                    <a:pt x="21" y="385"/>
                    <a:pt x="21" y="256"/>
                  </a:cubicBezTo>
                  <a:cubicBezTo>
                    <a:pt x="21" y="126"/>
                    <a:pt x="126" y="21"/>
                    <a:pt x="256" y="21"/>
                  </a:cubicBezTo>
                  <a:moveTo>
                    <a:pt x="256" y="0"/>
                  </a:moveTo>
                  <a:cubicBezTo>
                    <a:pt x="114" y="0"/>
                    <a:pt x="0" y="114"/>
                    <a:pt x="0" y="256"/>
                  </a:cubicBezTo>
                  <a:cubicBezTo>
                    <a:pt x="0" y="397"/>
                    <a:pt x="114" y="512"/>
                    <a:pt x="256" y="512"/>
                  </a:cubicBezTo>
                  <a:cubicBezTo>
                    <a:pt x="397" y="512"/>
                    <a:pt x="512" y="397"/>
                    <a:pt x="512" y="256"/>
                  </a:cubicBezTo>
                  <a:cubicBezTo>
                    <a:pt x="512" y="114"/>
                    <a:pt x="397" y="0"/>
                    <a:pt x="256"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p>
          </p:txBody>
        </p:sp>
        <p:sp>
          <p:nvSpPr>
            <p:cNvPr id="242" name="Freeform 74"/>
            <p:cNvSpPr>
              <a:spLocks noEditPoints="1"/>
            </p:cNvSpPr>
            <p:nvPr/>
          </p:nvSpPr>
          <p:spPr bwMode="auto">
            <a:xfrm>
              <a:off x="5357" y="1298"/>
              <a:ext cx="184" cy="184"/>
            </a:xfrm>
            <a:custGeom>
              <a:avLst/>
              <a:gdLst>
                <a:gd name="T0" fmla="*/ 193 w 277"/>
                <a:gd name="T1" fmla="*/ 64 h 277"/>
                <a:gd name="T2" fmla="*/ 201 w 277"/>
                <a:gd name="T3" fmla="*/ 12 h 277"/>
                <a:gd name="T4" fmla="*/ 140 w 277"/>
                <a:gd name="T5" fmla="*/ 38 h 277"/>
                <a:gd name="T6" fmla="*/ 123 w 277"/>
                <a:gd name="T7" fmla="*/ 12 h 277"/>
                <a:gd name="T8" fmla="*/ 78 w 277"/>
                <a:gd name="T9" fmla="*/ 58 h 277"/>
                <a:gd name="T10" fmla="*/ 11 w 277"/>
                <a:gd name="T11" fmla="*/ 64 h 277"/>
                <a:gd name="T12" fmla="*/ 0 w 277"/>
                <a:gd name="T13" fmla="*/ 117 h 277"/>
                <a:gd name="T14" fmla="*/ 21 w 277"/>
                <a:gd name="T15" fmla="*/ 128 h 277"/>
                <a:gd name="T16" fmla="*/ 32 w 277"/>
                <a:gd name="T17" fmla="*/ 277 h 277"/>
                <a:gd name="T18" fmla="*/ 256 w 277"/>
                <a:gd name="T19" fmla="*/ 267 h 277"/>
                <a:gd name="T20" fmla="*/ 267 w 277"/>
                <a:gd name="T21" fmla="*/ 128 h 277"/>
                <a:gd name="T22" fmla="*/ 277 w 277"/>
                <a:gd name="T23" fmla="*/ 75 h 277"/>
                <a:gd name="T24" fmla="*/ 171 w 277"/>
                <a:gd name="T25" fmla="*/ 28 h 277"/>
                <a:gd name="T26" fmla="*/ 189 w 277"/>
                <a:gd name="T27" fmla="*/ 35 h 277"/>
                <a:gd name="T28" fmla="*/ 157 w 277"/>
                <a:gd name="T29" fmla="*/ 56 h 277"/>
                <a:gd name="T30" fmla="*/ 93 w 277"/>
                <a:gd name="T31" fmla="*/ 28 h 277"/>
                <a:gd name="T32" fmla="*/ 108 w 277"/>
                <a:gd name="T33" fmla="*/ 28 h 277"/>
                <a:gd name="T34" fmla="*/ 93 w 277"/>
                <a:gd name="T35" fmla="*/ 43 h 277"/>
                <a:gd name="T36" fmla="*/ 21 w 277"/>
                <a:gd name="T37" fmla="*/ 85 h 277"/>
                <a:gd name="T38" fmla="*/ 128 w 277"/>
                <a:gd name="T39" fmla="*/ 107 h 277"/>
                <a:gd name="T40" fmla="*/ 21 w 277"/>
                <a:gd name="T41" fmla="*/ 107 h 277"/>
                <a:gd name="T42" fmla="*/ 128 w 277"/>
                <a:gd name="T43" fmla="*/ 128 h 277"/>
                <a:gd name="T44" fmla="*/ 43 w 277"/>
                <a:gd name="T45" fmla="*/ 181 h 277"/>
                <a:gd name="T46" fmla="*/ 128 w 277"/>
                <a:gd name="T47" fmla="*/ 128 h 277"/>
                <a:gd name="T48" fmla="*/ 128 w 277"/>
                <a:gd name="T49" fmla="*/ 203 h 277"/>
                <a:gd name="T50" fmla="*/ 43 w 277"/>
                <a:gd name="T51" fmla="*/ 256 h 277"/>
                <a:gd name="T52" fmla="*/ 149 w 277"/>
                <a:gd name="T53" fmla="*/ 256 h 277"/>
                <a:gd name="T54" fmla="*/ 235 w 277"/>
                <a:gd name="T55" fmla="*/ 203 h 277"/>
                <a:gd name="T56" fmla="*/ 149 w 277"/>
                <a:gd name="T57" fmla="*/ 256 h 277"/>
                <a:gd name="T58" fmla="*/ 149 w 277"/>
                <a:gd name="T59" fmla="*/ 181 h 277"/>
                <a:gd name="T60" fmla="*/ 235 w 277"/>
                <a:gd name="T61" fmla="*/ 128 h 277"/>
                <a:gd name="T62" fmla="*/ 256 w 277"/>
                <a:gd name="T63" fmla="*/ 107 h 277"/>
                <a:gd name="T64" fmla="*/ 149 w 277"/>
                <a:gd name="T65" fmla="*/ 107 h 277"/>
                <a:gd name="T66" fmla="*/ 256 w 277"/>
                <a:gd name="T67" fmla="*/ 85 h 2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77" h="277">
                  <a:moveTo>
                    <a:pt x="267" y="64"/>
                  </a:moveTo>
                  <a:cubicBezTo>
                    <a:pt x="193" y="64"/>
                    <a:pt x="193" y="64"/>
                    <a:pt x="193" y="64"/>
                  </a:cubicBezTo>
                  <a:cubicBezTo>
                    <a:pt x="196" y="62"/>
                    <a:pt x="199" y="59"/>
                    <a:pt x="201" y="58"/>
                  </a:cubicBezTo>
                  <a:cubicBezTo>
                    <a:pt x="213" y="45"/>
                    <a:pt x="213" y="25"/>
                    <a:pt x="201" y="12"/>
                  </a:cubicBezTo>
                  <a:cubicBezTo>
                    <a:pt x="188" y="0"/>
                    <a:pt x="168" y="0"/>
                    <a:pt x="156" y="12"/>
                  </a:cubicBezTo>
                  <a:cubicBezTo>
                    <a:pt x="150" y="18"/>
                    <a:pt x="144" y="28"/>
                    <a:pt x="140" y="38"/>
                  </a:cubicBezTo>
                  <a:cubicBezTo>
                    <a:pt x="140" y="39"/>
                    <a:pt x="140" y="39"/>
                    <a:pt x="139" y="40"/>
                  </a:cubicBezTo>
                  <a:cubicBezTo>
                    <a:pt x="135" y="28"/>
                    <a:pt x="128" y="17"/>
                    <a:pt x="123" y="12"/>
                  </a:cubicBezTo>
                  <a:cubicBezTo>
                    <a:pt x="111" y="0"/>
                    <a:pt x="90" y="0"/>
                    <a:pt x="78" y="12"/>
                  </a:cubicBezTo>
                  <a:cubicBezTo>
                    <a:pt x="65" y="25"/>
                    <a:pt x="65" y="45"/>
                    <a:pt x="78" y="58"/>
                  </a:cubicBezTo>
                  <a:cubicBezTo>
                    <a:pt x="80" y="60"/>
                    <a:pt x="83" y="62"/>
                    <a:pt x="86" y="64"/>
                  </a:cubicBezTo>
                  <a:cubicBezTo>
                    <a:pt x="11" y="64"/>
                    <a:pt x="11" y="64"/>
                    <a:pt x="11" y="64"/>
                  </a:cubicBezTo>
                  <a:cubicBezTo>
                    <a:pt x="5" y="64"/>
                    <a:pt x="0" y="69"/>
                    <a:pt x="0" y="75"/>
                  </a:cubicBezTo>
                  <a:cubicBezTo>
                    <a:pt x="0" y="117"/>
                    <a:pt x="0" y="117"/>
                    <a:pt x="0" y="117"/>
                  </a:cubicBezTo>
                  <a:cubicBezTo>
                    <a:pt x="0" y="123"/>
                    <a:pt x="5" y="128"/>
                    <a:pt x="11" y="128"/>
                  </a:cubicBezTo>
                  <a:cubicBezTo>
                    <a:pt x="21" y="128"/>
                    <a:pt x="21" y="128"/>
                    <a:pt x="21" y="128"/>
                  </a:cubicBezTo>
                  <a:cubicBezTo>
                    <a:pt x="21" y="267"/>
                    <a:pt x="21" y="267"/>
                    <a:pt x="21" y="267"/>
                  </a:cubicBezTo>
                  <a:cubicBezTo>
                    <a:pt x="21" y="273"/>
                    <a:pt x="26" y="277"/>
                    <a:pt x="32" y="277"/>
                  </a:cubicBezTo>
                  <a:cubicBezTo>
                    <a:pt x="245" y="277"/>
                    <a:pt x="245" y="277"/>
                    <a:pt x="245" y="277"/>
                  </a:cubicBezTo>
                  <a:cubicBezTo>
                    <a:pt x="251" y="277"/>
                    <a:pt x="256" y="273"/>
                    <a:pt x="256" y="267"/>
                  </a:cubicBezTo>
                  <a:cubicBezTo>
                    <a:pt x="256" y="128"/>
                    <a:pt x="256" y="128"/>
                    <a:pt x="256" y="128"/>
                  </a:cubicBezTo>
                  <a:cubicBezTo>
                    <a:pt x="267" y="128"/>
                    <a:pt x="267" y="128"/>
                    <a:pt x="267" y="128"/>
                  </a:cubicBezTo>
                  <a:cubicBezTo>
                    <a:pt x="273" y="128"/>
                    <a:pt x="277" y="123"/>
                    <a:pt x="277" y="117"/>
                  </a:cubicBezTo>
                  <a:cubicBezTo>
                    <a:pt x="277" y="75"/>
                    <a:pt x="277" y="75"/>
                    <a:pt x="277" y="75"/>
                  </a:cubicBezTo>
                  <a:cubicBezTo>
                    <a:pt x="277" y="69"/>
                    <a:pt x="273" y="64"/>
                    <a:pt x="267" y="64"/>
                  </a:cubicBezTo>
                  <a:close/>
                  <a:moveTo>
                    <a:pt x="171" y="28"/>
                  </a:moveTo>
                  <a:cubicBezTo>
                    <a:pt x="175" y="23"/>
                    <a:pt x="182" y="23"/>
                    <a:pt x="186" y="28"/>
                  </a:cubicBezTo>
                  <a:cubicBezTo>
                    <a:pt x="188" y="30"/>
                    <a:pt x="189" y="32"/>
                    <a:pt x="189" y="35"/>
                  </a:cubicBezTo>
                  <a:cubicBezTo>
                    <a:pt x="189" y="38"/>
                    <a:pt x="188" y="41"/>
                    <a:pt x="186" y="43"/>
                  </a:cubicBezTo>
                  <a:cubicBezTo>
                    <a:pt x="180" y="49"/>
                    <a:pt x="164" y="56"/>
                    <a:pt x="157" y="56"/>
                  </a:cubicBezTo>
                  <a:cubicBezTo>
                    <a:pt x="157" y="50"/>
                    <a:pt x="165" y="34"/>
                    <a:pt x="171" y="28"/>
                  </a:cubicBezTo>
                  <a:close/>
                  <a:moveTo>
                    <a:pt x="93" y="28"/>
                  </a:moveTo>
                  <a:cubicBezTo>
                    <a:pt x="95" y="25"/>
                    <a:pt x="98" y="24"/>
                    <a:pt x="100" y="24"/>
                  </a:cubicBezTo>
                  <a:cubicBezTo>
                    <a:pt x="103" y="24"/>
                    <a:pt x="106" y="25"/>
                    <a:pt x="108" y="28"/>
                  </a:cubicBezTo>
                  <a:cubicBezTo>
                    <a:pt x="114" y="34"/>
                    <a:pt x="121" y="50"/>
                    <a:pt x="121" y="56"/>
                  </a:cubicBezTo>
                  <a:cubicBezTo>
                    <a:pt x="115" y="56"/>
                    <a:pt x="99" y="49"/>
                    <a:pt x="93" y="43"/>
                  </a:cubicBezTo>
                  <a:cubicBezTo>
                    <a:pt x="89" y="39"/>
                    <a:pt x="89" y="32"/>
                    <a:pt x="93" y="28"/>
                  </a:cubicBezTo>
                  <a:close/>
                  <a:moveTo>
                    <a:pt x="21" y="85"/>
                  </a:moveTo>
                  <a:cubicBezTo>
                    <a:pt x="128" y="85"/>
                    <a:pt x="128" y="85"/>
                    <a:pt x="128" y="85"/>
                  </a:cubicBezTo>
                  <a:cubicBezTo>
                    <a:pt x="128" y="107"/>
                    <a:pt x="128" y="107"/>
                    <a:pt x="128" y="107"/>
                  </a:cubicBezTo>
                  <a:cubicBezTo>
                    <a:pt x="32" y="107"/>
                    <a:pt x="32" y="107"/>
                    <a:pt x="32" y="107"/>
                  </a:cubicBezTo>
                  <a:cubicBezTo>
                    <a:pt x="21" y="107"/>
                    <a:pt x="21" y="107"/>
                    <a:pt x="21" y="107"/>
                  </a:cubicBezTo>
                  <a:lnTo>
                    <a:pt x="21" y="85"/>
                  </a:lnTo>
                  <a:close/>
                  <a:moveTo>
                    <a:pt x="128" y="128"/>
                  </a:moveTo>
                  <a:cubicBezTo>
                    <a:pt x="128" y="181"/>
                    <a:pt x="128" y="181"/>
                    <a:pt x="128" y="181"/>
                  </a:cubicBezTo>
                  <a:cubicBezTo>
                    <a:pt x="43" y="181"/>
                    <a:pt x="43" y="181"/>
                    <a:pt x="43" y="181"/>
                  </a:cubicBezTo>
                  <a:cubicBezTo>
                    <a:pt x="43" y="128"/>
                    <a:pt x="43" y="128"/>
                    <a:pt x="43" y="128"/>
                  </a:cubicBezTo>
                  <a:lnTo>
                    <a:pt x="128" y="128"/>
                  </a:lnTo>
                  <a:close/>
                  <a:moveTo>
                    <a:pt x="43" y="203"/>
                  </a:moveTo>
                  <a:cubicBezTo>
                    <a:pt x="128" y="203"/>
                    <a:pt x="128" y="203"/>
                    <a:pt x="128" y="203"/>
                  </a:cubicBezTo>
                  <a:cubicBezTo>
                    <a:pt x="128" y="256"/>
                    <a:pt x="128" y="256"/>
                    <a:pt x="128" y="256"/>
                  </a:cubicBezTo>
                  <a:cubicBezTo>
                    <a:pt x="43" y="256"/>
                    <a:pt x="43" y="256"/>
                    <a:pt x="43" y="256"/>
                  </a:cubicBezTo>
                  <a:lnTo>
                    <a:pt x="43" y="203"/>
                  </a:lnTo>
                  <a:close/>
                  <a:moveTo>
                    <a:pt x="149" y="256"/>
                  </a:moveTo>
                  <a:cubicBezTo>
                    <a:pt x="149" y="203"/>
                    <a:pt x="149" y="203"/>
                    <a:pt x="149" y="203"/>
                  </a:cubicBezTo>
                  <a:cubicBezTo>
                    <a:pt x="235" y="203"/>
                    <a:pt x="235" y="203"/>
                    <a:pt x="235" y="203"/>
                  </a:cubicBezTo>
                  <a:cubicBezTo>
                    <a:pt x="235" y="256"/>
                    <a:pt x="235" y="256"/>
                    <a:pt x="235" y="256"/>
                  </a:cubicBezTo>
                  <a:lnTo>
                    <a:pt x="149" y="256"/>
                  </a:lnTo>
                  <a:close/>
                  <a:moveTo>
                    <a:pt x="235" y="181"/>
                  </a:moveTo>
                  <a:cubicBezTo>
                    <a:pt x="149" y="181"/>
                    <a:pt x="149" y="181"/>
                    <a:pt x="149" y="181"/>
                  </a:cubicBezTo>
                  <a:cubicBezTo>
                    <a:pt x="149" y="128"/>
                    <a:pt x="149" y="128"/>
                    <a:pt x="149" y="128"/>
                  </a:cubicBezTo>
                  <a:cubicBezTo>
                    <a:pt x="235" y="128"/>
                    <a:pt x="235" y="128"/>
                    <a:pt x="235" y="128"/>
                  </a:cubicBezTo>
                  <a:lnTo>
                    <a:pt x="235" y="181"/>
                  </a:lnTo>
                  <a:close/>
                  <a:moveTo>
                    <a:pt x="256" y="107"/>
                  </a:moveTo>
                  <a:cubicBezTo>
                    <a:pt x="245" y="107"/>
                    <a:pt x="245" y="107"/>
                    <a:pt x="245" y="107"/>
                  </a:cubicBezTo>
                  <a:cubicBezTo>
                    <a:pt x="149" y="107"/>
                    <a:pt x="149" y="107"/>
                    <a:pt x="149" y="107"/>
                  </a:cubicBezTo>
                  <a:cubicBezTo>
                    <a:pt x="149" y="85"/>
                    <a:pt x="149" y="85"/>
                    <a:pt x="149" y="85"/>
                  </a:cubicBezTo>
                  <a:cubicBezTo>
                    <a:pt x="256" y="85"/>
                    <a:pt x="256" y="85"/>
                    <a:pt x="256" y="85"/>
                  </a:cubicBezTo>
                  <a:lnTo>
                    <a:pt x="256" y="107"/>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p>
          </p:txBody>
        </p:sp>
      </p:grpSp>
      <p:grpSp>
        <p:nvGrpSpPr>
          <p:cNvPr id="243" name="Group 242"/>
          <p:cNvGrpSpPr>
            <a:grpSpLocks noChangeAspect="1"/>
          </p:cNvGrpSpPr>
          <p:nvPr/>
        </p:nvGrpSpPr>
        <p:grpSpPr>
          <a:xfrm>
            <a:off x="7919185" y="4166601"/>
            <a:ext cx="599606" cy="596272"/>
            <a:chOff x="3441700" y="3584575"/>
            <a:chExt cx="2570163" cy="2555875"/>
          </a:xfrm>
          <a:solidFill>
            <a:schemeClr val="tx1"/>
          </a:solidFill>
        </p:grpSpPr>
        <p:sp>
          <p:nvSpPr>
            <p:cNvPr id="244" name="Freeform 17"/>
            <p:cNvSpPr>
              <a:spLocks noEditPoints="1"/>
            </p:cNvSpPr>
            <p:nvPr/>
          </p:nvSpPr>
          <p:spPr bwMode="auto">
            <a:xfrm>
              <a:off x="3441700" y="3584575"/>
              <a:ext cx="2570163" cy="2555875"/>
            </a:xfrm>
            <a:custGeom>
              <a:avLst/>
              <a:gdLst>
                <a:gd name="T0" fmla="*/ 192 w 384"/>
                <a:gd name="T1" fmla="*/ 16 h 384"/>
                <a:gd name="T2" fmla="*/ 368 w 384"/>
                <a:gd name="T3" fmla="*/ 192 h 384"/>
                <a:gd name="T4" fmla="*/ 192 w 384"/>
                <a:gd name="T5" fmla="*/ 368 h 384"/>
                <a:gd name="T6" fmla="*/ 16 w 384"/>
                <a:gd name="T7" fmla="*/ 192 h 384"/>
                <a:gd name="T8" fmla="*/ 192 w 384"/>
                <a:gd name="T9" fmla="*/ 16 h 384"/>
                <a:gd name="T10" fmla="*/ 192 w 384"/>
                <a:gd name="T11" fmla="*/ 0 h 384"/>
                <a:gd name="T12" fmla="*/ 0 w 384"/>
                <a:gd name="T13" fmla="*/ 192 h 384"/>
                <a:gd name="T14" fmla="*/ 192 w 384"/>
                <a:gd name="T15" fmla="*/ 384 h 384"/>
                <a:gd name="T16" fmla="*/ 384 w 384"/>
                <a:gd name="T17" fmla="*/ 192 h 384"/>
                <a:gd name="T18" fmla="*/ 192 w 384"/>
                <a:gd name="T19" fmla="*/ 0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4" h="384">
                  <a:moveTo>
                    <a:pt x="192" y="16"/>
                  </a:moveTo>
                  <a:cubicBezTo>
                    <a:pt x="289" y="16"/>
                    <a:pt x="368" y="95"/>
                    <a:pt x="368" y="192"/>
                  </a:cubicBezTo>
                  <a:cubicBezTo>
                    <a:pt x="368" y="289"/>
                    <a:pt x="289" y="368"/>
                    <a:pt x="192" y="368"/>
                  </a:cubicBezTo>
                  <a:cubicBezTo>
                    <a:pt x="95" y="368"/>
                    <a:pt x="16" y="289"/>
                    <a:pt x="16" y="192"/>
                  </a:cubicBezTo>
                  <a:cubicBezTo>
                    <a:pt x="16" y="95"/>
                    <a:pt x="95" y="16"/>
                    <a:pt x="192" y="16"/>
                  </a:cubicBezTo>
                  <a:moveTo>
                    <a:pt x="192" y="0"/>
                  </a:moveTo>
                  <a:cubicBezTo>
                    <a:pt x="86" y="0"/>
                    <a:pt x="0" y="86"/>
                    <a:pt x="0" y="192"/>
                  </a:cubicBezTo>
                  <a:cubicBezTo>
                    <a:pt x="0" y="298"/>
                    <a:pt x="86" y="384"/>
                    <a:pt x="192" y="384"/>
                  </a:cubicBezTo>
                  <a:cubicBezTo>
                    <a:pt x="298" y="384"/>
                    <a:pt x="384" y="298"/>
                    <a:pt x="384" y="192"/>
                  </a:cubicBezTo>
                  <a:cubicBezTo>
                    <a:pt x="384" y="86"/>
                    <a:pt x="298" y="0"/>
                    <a:pt x="192"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5" name="Freeform 18"/>
            <p:cNvSpPr>
              <a:spLocks noEditPoints="1"/>
            </p:cNvSpPr>
            <p:nvPr/>
          </p:nvSpPr>
          <p:spPr bwMode="auto">
            <a:xfrm>
              <a:off x="3976688" y="4210050"/>
              <a:ext cx="1479550" cy="1184275"/>
            </a:xfrm>
            <a:custGeom>
              <a:avLst/>
              <a:gdLst>
                <a:gd name="T0" fmla="*/ 56 w 221"/>
                <a:gd name="T1" fmla="*/ 122 h 178"/>
                <a:gd name="T2" fmla="*/ 88 w 221"/>
                <a:gd name="T3" fmla="*/ 90 h 178"/>
                <a:gd name="T4" fmla="*/ 56 w 221"/>
                <a:gd name="T5" fmla="*/ 58 h 178"/>
                <a:gd name="T6" fmla="*/ 24 w 221"/>
                <a:gd name="T7" fmla="*/ 90 h 178"/>
                <a:gd name="T8" fmla="*/ 56 w 221"/>
                <a:gd name="T9" fmla="*/ 122 h 178"/>
                <a:gd name="T10" fmla="*/ 56 w 221"/>
                <a:gd name="T11" fmla="*/ 74 h 178"/>
                <a:gd name="T12" fmla="*/ 72 w 221"/>
                <a:gd name="T13" fmla="*/ 90 h 178"/>
                <a:gd name="T14" fmla="*/ 56 w 221"/>
                <a:gd name="T15" fmla="*/ 106 h 178"/>
                <a:gd name="T16" fmla="*/ 40 w 221"/>
                <a:gd name="T17" fmla="*/ 90 h 178"/>
                <a:gd name="T18" fmla="*/ 56 w 221"/>
                <a:gd name="T19" fmla="*/ 74 h 178"/>
                <a:gd name="T20" fmla="*/ 127 w 221"/>
                <a:gd name="T21" fmla="*/ 68 h 178"/>
                <a:gd name="T22" fmla="*/ 136 w 221"/>
                <a:gd name="T23" fmla="*/ 89 h 178"/>
                <a:gd name="T24" fmla="*/ 127 w 221"/>
                <a:gd name="T25" fmla="*/ 111 h 178"/>
                <a:gd name="T26" fmla="*/ 122 w 221"/>
                <a:gd name="T27" fmla="*/ 113 h 178"/>
                <a:gd name="T28" fmla="*/ 116 w 221"/>
                <a:gd name="T29" fmla="*/ 111 h 178"/>
                <a:gd name="T30" fmla="*/ 116 w 221"/>
                <a:gd name="T31" fmla="*/ 100 h 178"/>
                <a:gd name="T32" fmla="*/ 120 w 221"/>
                <a:gd name="T33" fmla="*/ 89 h 178"/>
                <a:gd name="T34" fmla="*/ 116 w 221"/>
                <a:gd name="T35" fmla="*/ 78 h 178"/>
                <a:gd name="T36" fmla="*/ 116 w 221"/>
                <a:gd name="T37" fmla="*/ 67 h 178"/>
                <a:gd name="T38" fmla="*/ 127 w 221"/>
                <a:gd name="T39" fmla="*/ 68 h 178"/>
                <a:gd name="T40" fmla="*/ 178 w 221"/>
                <a:gd name="T41" fmla="*/ 89 h 178"/>
                <a:gd name="T42" fmla="*/ 153 w 221"/>
                <a:gd name="T43" fmla="*/ 144 h 178"/>
                <a:gd name="T44" fmla="*/ 147 w 221"/>
                <a:gd name="T45" fmla="*/ 145 h 178"/>
                <a:gd name="T46" fmla="*/ 141 w 221"/>
                <a:gd name="T47" fmla="*/ 143 h 178"/>
                <a:gd name="T48" fmla="*/ 142 w 221"/>
                <a:gd name="T49" fmla="*/ 131 h 178"/>
                <a:gd name="T50" fmla="*/ 162 w 221"/>
                <a:gd name="T51" fmla="*/ 89 h 178"/>
                <a:gd name="T52" fmla="*/ 142 w 221"/>
                <a:gd name="T53" fmla="*/ 47 h 178"/>
                <a:gd name="T54" fmla="*/ 141 w 221"/>
                <a:gd name="T55" fmla="*/ 36 h 178"/>
                <a:gd name="T56" fmla="*/ 153 w 221"/>
                <a:gd name="T57" fmla="*/ 35 h 178"/>
                <a:gd name="T58" fmla="*/ 178 w 221"/>
                <a:gd name="T59" fmla="*/ 89 h 178"/>
                <a:gd name="T60" fmla="*/ 221 w 221"/>
                <a:gd name="T61" fmla="*/ 89 h 178"/>
                <a:gd name="T62" fmla="*/ 178 w 221"/>
                <a:gd name="T63" fmla="*/ 176 h 178"/>
                <a:gd name="T64" fmla="*/ 173 w 221"/>
                <a:gd name="T65" fmla="*/ 178 h 178"/>
                <a:gd name="T66" fmla="*/ 167 w 221"/>
                <a:gd name="T67" fmla="*/ 175 h 178"/>
                <a:gd name="T68" fmla="*/ 168 w 221"/>
                <a:gd name="T69" fmla="*/ 163 h 178"/>
                <a:gd name="T70" fmla="*/ 205 w 221"/>
                <a:gd name="T71" fmla="*/ 89 h 178"/>
                <a:gd name="T72" fmla="*/ 168 w 221"/>
                <a:gd name="T73" fmla="*/ 15 h 178"/>
                <a:gd name="T74" fmla="*/ 167 w 221"/>
                <a:gd name="T75" fmla="*/ 4 h 178"/>
                <a:gd name="T76" fmla="*/ 178 w 221"/>
                <a:gd name="T77" fmla="*/ 2 h 178"/>
                <a:gd name="T78" fmla="*/ 221 w 221"/>
                <a:gd name="T79" fmla="*/ 89 h 178"/>
                <a:gd name="T80" fmla="*/ 112 w 221"/>
                <a:gd name="T81" fmla="*/ 146 h 178"/>
                <a:gd name="T82" fmla="*/ 112 w 221"/>
                <a:gd name="T83" fmla="*/ 170 h 178"/>
                <a:gd name="T84" fmla="*/ 104 w 221"/>
                <a:gd name="T85" fmla="*/ 178 h 178"/>
                <a:gd name="T86" fmla="*/ 96 w 221"/>
                <a:gd name="T87" fmla="*/ 170 h 178"/>
                <a:gd name="T88" fmla="*/ 96 w 221"/>
                <a:gd name="T89" fmla="*/ 154 h 178"/>
                <a:gd name="T90" fmla="*/ 16 w 221"/>
                <a:gd name="T91" fmla="*/ 154 h 178"/>
                <a:gd name="T92" fmla="*/ 16 w 221"/>
                <a:gd name="T93" fmla="*/ 170 h 178"/>
                <a:gd name="T94" fmla="*/ 8 w 221"/>
                <a:gd name="T95" fmla="*/ 178 h 178"/>
                <a:gd name="T96" fmla="*/ 0 w 221"/>
                <a:gd name="T97" fmla="*/ 170 h 178"/>
                <a:gd name="T98" fmla="*/ 0 w 221"/>
                <a:gd name="T99" fmla="*/ 146 h 178"/>
                <a:gd name="T100" fmla="*/ 8 w 221"/>
                <a:gd name="T101" fmla="*/ 138 h 178"/>
                <a:gd name="T102" fmla="*/ 104 w 221"/>
                <a:gd name="T103" fmla="*/ 138 h 178"/>
                <a:gd name="T104" fmla="*/ 112 w 221"/>
                <a:gd name="T105" fmla="*/ 146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21" h="178">
                  <a:moveTo>
                    <a:pt x="56" y="122"/>
                  </a:moveTo>
                  <a:cubicBezTo>
                    <a:pt x="73" y="122"/>
                    <a:pt x="88" y="107"/>
                    <a:pt x="88" y="90"/>
                  </a:cubicBezTo>
                  <a:cubicBezTo>
                    <a:pt x="88" y="72"/>
                    <a:pt x="73" y="58"/>
                    <a:pt x="56" y="58"/>
                  </a:cubicBezTo>
                  <a:cubicBezTo>
                    <a:pt x="38" y="58"/>
                    <a:pt x="24" y="72"/>
                    <a:pt x="24" y="90"/>
                  </a:cubicBezTo>
                  <a:cubicBezTo>
                    <a:pt x="24" y="107"/>
                    <a:pt x="38" y="122"/>
                    <a:pt x="56" y="122"/>
                  </a:cubicBezTo>
                  <a:close/>
                  <a:moveTo>
                    <a:pt x="56" y="74"/>
                  </a:moveTo>
                  <a:cubicBezTo>
                    <a:pt x="64" y="74"/>
                    <a:pt x="72" y="81"/>
                    <a:pt x="72" y="90"/>
                  </a:cubicBezTo>
                  <a:cubicBezTo>
                    <a:pt x="72" y="98"/>
                    <a:pt x="64" y="106"/>
                    <a:pt x="56" y="106"/>
                  </a:cubicBezTo>
                  <a:cubicBezTo>
                    <a:pt x="47" y="106"/>
                    <a:pt x="40" y="98"/>
                    <a:pt x="40" y="90"/>
                  </a:cubicBezTo>
                  <a:cubicBezTo>
                    <a:pt x="40" y="81"/>
                    <a:pt x="47" y="74"/>
                    <a:pt x="56" y="74"/>
                  </a:cubicBezTo>
                  <a:close/>
                  <a:moveTo>
                    <a:pt x="127" y="68"/>
                  </a:moveTo>
                  <a:cubicBezTo>
                    <a:pt x="133" y="73"/>
                    <a:pt x="136" y="81"/>
                    <a:pt x="136" y="89"/>
                  </a:cubicBezTo>
                  <a:cubicBezTo>
                    <a:pt x="136" y="97"/>
                    <a:pt x="133" y="105"/>
                    <a:pt x="127" y="111"/>
                  </a:cubicBezTo>
                  <a:cubicBezTo>
                    <a:pt x="126" y="112"/>
                    <a:pt x="124" y="113"/>
                    <a:pt x="122" y="113"/>
                  </a:cubicBezTo>
                  <a:cubicBezTo>
                    <a:pt x="120" y="113"/>
                    <a:pt x="118" y="112"/>
                    <a:pt x="116" y="111"/>
                  </a:cubicBezTo>
                  <a:cubicBezTo>
                    <a:pt x="113" y="108"/>
                    <a:pt x="113" y="103"/>
                    <a:pt x="116" y="100"/>
                  </a:cubicBezTo>
                  <a:cubicBezTo>
                    <a:pt x="118" y="97"/>
                    <a:pt x="120" y="93"/>
                    <a:pt x="120" y="89"/>
                  </a:cubicBezTo>
                  <a:cubicBezTo>
                    <a:pt x="120" y="85"/>
                    <a:pt x="118" y="81"/>
                    <a:pt x="116" y="78"/>
                  </a:cubicBezTo>
                  <a:cubicBezTo>
                    <a:pt x="113" y="75"/>
                    <a:pt x="113" y="70"/>
                    <a:pt x="116" y="67"/>
                  </a:cubicBezTo>
                  <a:cubicBezTo>
                    <a:pt x="119" y="64"/>
                    <a:pt x="124" y="64"/>
                    <a:pt x="127" y="68"/>
                  </a:cubicBezTo>
                  <a:close/>
                  <a:moveTo>
                    <a:pt x="178" y="89"/>
                  </a:moveTo>
                  <a:cubicBezTo>
                    <a:pt x="178" y="110"/>
                    <a:pt x="169" y="130"/>
                    <a:pt x="153" y="144"/>
                  </a:cubicBezTo>
                  <a:cubicBezTo>
                    <a:pt x="151" y="145"/>
                    <a:pt x="149" y="145"/>
                    <a:pt x="147" y="145"/>
                  </a:cubicBezTo>
                  <a:cubicBezTo>
                    <a:pt x="145" y="145"/>
                    <a:pt x="143" y="144"/>
                    <a:pt x="141" y="143"/>
                  </a:cubicBezTo>
                  <a:cubicBezTo>
                    <a:pt x="138" y="139"/>
                    <a:pt x="139" y="134"/>
                    <a:pt x="142" y="131"/>
                  </a:cubicBezTo>
                  <a:cubicBezTo>
                    <a:pt x="155" y="121"/>
                    <a:pt x="162" y="105"/>
                    <a:pt x="162" y="89"/>
                  </a:cubicBezTo>
                  <a:cubicBezTo>
                    <a:pt x="162" y="73"/>
                    <a:pt x="155" y="58"/>
                    <a:pt x="142" y="47"/>
                  </a:cubicBezTo>
                  <a:cubicBezTo>
                    <a:pt x="139" y="44"/>
                    <a:pt x="138" y="39"/>
                    <a:pt x="141" y="36"/>
                  </a:cubicBezTo>
                  <a:cubicBezTo>
                    <a:pt x="144" y="32"/>
                    <a:pt x="149" y="32"/>
                    <a:pt x="153" y="35"/>
                  </a:cubicBezTo>
                  <a:cubicBezTo>
                    <a:pt x="169" y="48"/>
                    <a:pt x="178" y="68"/>
                    <a:pt x="178" y="89"/>
                  </a:cubicBezTo>
                  <a:close/>
                  <a:moveTo>
                    <a:pt x="221" y="89"/>
                  </a:moveTo>
                  <a:cubicBezTo>
                    <a:pt x="221" y="123"/>
                    <a:pt x="205" y="154"/>
                    <a:pt x="178" y="176"/>
                  </a:cubicBezTo>
                  <a:cubicBezTo>
                    <a:pt x="176" y="177"/>
                    <a:pt x="175" y="178"/>
                    <a:pt x="173" y="178"/>
                  </a:cubicBezTo>
                  <a:cubicBezTo>
                    <a:pt x="171" y="178"/>
                    <a:pt x="168" y="177"/>
                    <a:pt x="167" y="175"/>
                  </a:cubicBezTo>
                  <a:cubicBezTo>
                    <a:pt x="164" y="171"/>
                    <a:pt x="164" y="166"/>
                    <a:pt x="168" y="163"/>
                  </a:cubicBezTo>
                  <a:cubicBezTo>
                    <a:pt x="191" y="145"/>
                    <a:pt x="205" y="118"/>
                    <a:pt x="205" y="89"/>
                  </a:cubicBezTo>
                  <a:cubicBezTo>
                    <a:pt x="205" y="60"/>
                    <a:pt x="191" y="33"/>
                    <a:pt x="168" y="15"/>
                  </a:cubicBezTo>
                  <a:cubicBezTo>
                    <a:pt x="164" y="12"/>
                    <a:pt x="164" y="7"/>
                    <a:pt x="167" y="4"/>
                  </a:cubicBezTo>
                  <a:cubicBezTo>
                    <a:pt x="169" y="0"/>
                    <a:pt x="174" y="0"/>
                    <a:pt x="178" y="2"/>
                  </a:cubicBezTo>
                  <a:cubicBezTo>
                    <a:pt x="205" y="24"/>
                    <a:pt x="221" y="55"/>
                    <a:pt x="221" y="89"/>
                  </a:cubicBezTo>
                  <a:close/>
                  <a:moveTo>
                    <a:pt x="112" y="146"/>
                  </a:moveTo>
                  <a:cubicBezTo>
                    <a:pt x="112" y="170"/>
                    <a:pt x="112" y="170"/>
                    <a:pt x="112" y="170"/>
                  </a:cubicBezTo>
                  <a:cubicBezTo>
                    <a:pt x="112" y="174"/>
                    <a:pt x="108" y="178"/>
                    <a:pt x="104" y="178"/>
                  </a:cubicBezTo>
                  <a:cubicBezTo>
                    <a:pt x="99" y="178"/>
                    <a:pt x="96" y="174"/>
                    <a:pt x="96" y="170"/>
                  </a:cubicBezTo>
                  <a:cubicBezTo>
                    <a:pt x="96" y="154"/>
                    <a:pt x="96" y="154"/>
                    <a:pt x="96" y="154"/>
                  </a:cubicBezTo>
                  <a:cubicBezTo>
                    <a:pt x="16" y="154"/>
                    <a:pt x="16" y="154"/>
                    <a:pt x="16" y="154"/>
                  </a:cubicBezTo>
                  <a:cubicBezTo>
                    <a:pt x="16" y="170"/>
                    <a:pt x="16" y="170"/>
                    <a:pt x="16" y="170"/>
                  </a:cubicBezTo>
                  <a:cubicBezTo>
                    <a:pt x="16" y="174"/>
                    <a:pt x="12" y="178"/>
                    <a:pt x="8" y="178"/>
                  </a:cubicBezTo>
                  <a:cubicBezTo>
                    <a:pt x="3" y="178"/>
                    <a:pt x="0" y="174"/>
                    <a:pt x="0" y="170"/>
                  </a:cubicBezTo>
                  <a:cubicBezTo>
                    <a:pt x="0" y="146"/>
                    <a:pt x="0" y="146"/>
                    <a:pt x="0" y="146"/>
                  </a:cubicBezTo>
                  <a:cubicBezTo>
                    <a:pt x="0" y="141"/>
                    <a:pt x="3" y="138"/>
                    <a:pt x="8" y="138"/>
                  </a:cubicBezTo>
                  <a:cubicBezTo>
                    <a:pt x="104" y="138"/>
                    <a:pt x="104" y="138"/>
                    <a:pt x="104" y="138"/>
                  </a:cubicBezTo>
                  <a:cubicBezTo>
                    <a:pt x="108" y="138"/>
                    <a:pt x="112" y="141"/>
                    <a:pt x="112" y="146"/>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grpSp>
        <p:nvGrpSpPr>
          <p:cNvPr id="246" name="Group 683"/>
          <p:cNvGrpSpPr>
            <a:grpSpLocks noChangeAspect="1"/>
          </p:cNvGrpSpPr>
          <p:nvPr/>
        </p:nvGrpSpPr>
        <p:grpSpPr bwMode="auto">
          <a:xfrm>
            <a:off x="7808082" y="5667095"/>
            <a:ext cx="599606" cy="599606"/>
            <a:chOff x="377" y="2771"/>
            <a:chExt cx="340" cy="340"/>
          </a:xfrm>
          <a:solidFill>
            <a:schemeClr val="tx1"/>
          </a:solidFill>
        </p:grpSpPr>
        <p:sp>
          <p:nvSpPr>
            <p:cNvPr id="247" name="Freeform 684"/>
            <p:cNvSpPr>
              <a:spLocks noEditPoints="1"/>
            </p:cNvSpPr>
            <p:nvPr/>
          </p:nvSpPr>
          <p:spPr bwMode="auto">
            <a:xfrm>
              <a:off x="377" y="2771"/>
              <a:ext cx="340" cy="340"/>
            </a:xfrm>
            <a:custGeom>
              <a:avLst/>
              <a:gdLst>
                <a:gd name="T0" fmla="*/ 256 w 512"/>
                <a:gd name="T1" fmla="*/ 21 h 512"/>
                <a:gd name="T2" fmla="*/ 490 w 512"/>
                <a:gd name="T3" fmla="*/ 256 h 512"/>
                <a:gd name="T4" fmla="*/ 256 w 512"/>
                <a:gd name="T5" fmla="*/ 490 h 512"/>
                <a:gd name="T6" fmla="*/ 21 w 512"/>
                <a:gd name="T7" fmla="*/ 256 h 512"/>
                <a:gd name="T8" fmla="*/ 256 w 512"/>
                <a:gd name="T9" fmla="*/ 21 h 512"/>
                <a:gd name="T10" fmla="*/ 256 w 512"/>
                <a:gd name="T11" fmla="*/ 0 h 512"/>
                <a:gd name="T12" fmla="*/ 0 w 512"/>
                <a:gd name="T13" fmla="*/ 256 h 512"/>
                <a:gd name="T14" fmla="*/ 256 w 512"/>
                <a:gd name="T15" fmla="*/ 512 h 512"/>
                <a:gd name="T16" fmla="*/ 512 w 512"/>
                <a:gd name="T17" fmla="*/ 256 h 512"/>
                <a:gd name="T18" fmla="*/ 256 w 512"/>
                <a:gd name="T19" fmla="*/ 0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2" h="512">
                  <a:moveTo>
                    <a:pt x="256" y="21"/>
                  </a:moveTo>
                  <a:cubicBezTo>
                    <a:pt x="385" y="21"/>
                    <a:pt x="490" y="126"/>
                    <a:pt x="490" y="256"/>
                  </a:cubicBezTo>
                  <a:cubicBezTo>
                    <a:pt x="490" y="385"/>
                    <a:pt x="385" y="490"/>
                    <a:pt x="256" y="490"/>
                  </a:cubicBezTo>
                  <a:cubicBezTo>
                    <a:pt x="126" y="490"/>
                    <a:pt x="21" y="385"/>
                    <a:pt x="21" y="256"/>
                  </a:cubicBezTo>
                  <a:cubicBezTo>
                    <a:pt x="21" y="126"/>
                    <a:pt x="126" y="21"/>
                    <a:pt x="256" y="21"/>
                  </a:cubicBezTo>
                  <a:moveTo>
                    <a:pt x="256" y="0"/>
                  </a:moveTo>
                  <a:cubicBezTo>
                    <a:pt x="114" y="0"/>
                    <a:pt x="0" y="114"/>
                    <a:pt x="0" y="256"/>
                  </a:cubicBezTo>
                  <a:cubicBezTo>
                    <a:pt x="0" y="397"/>
                    <a:pt x="114" y="512"/>
                    <a:pt x="256" y="512"/>
                  </a:cubicBezTo>
                  <a:cubicBezTo>
                    <a:pt x="397" y="512"/>
                    <a:pt x="512" y="397"/>
                    <a:pt x="512" y="256"/>
                  </a:cubicBezTo>
                  <a:cubicBezTo>
                    <a:pt x="512" y="114"/>
                    <a:pt x="397" y="0"/>
                    <a:pt x="256"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p>
          </p:txBody>
        </p:sp>
        <p:sp>
          <p:nvSpPr>
            <p:cNvPr id="248" name="Freeform 685"/>
            <p:cNvSpPr>
              <a:spLocks noEditPoints="1"/>
            </p:cNvSpPr>
            <p:nvPr/>
          </p:nvSpPr>
          <p:spPr bwMode="auto">
            <a:xfrm>
              <a:off x="440" y="2863"/>
              <a:ext cx="185" cy="184"/>
            </a:xfrm>
            <a:custGeom>
              <a:avLst/>
              <a:gdLst>
                <a:gd name="T0" fmla="*/ 277 w 278"/>
                <a:gd name="T1" fmla="*/ 71 h 278"/>
                <a:gd name="T2" fmla="*/ 211 w 278"/>
                <a:gd name="T3" fmla="*/ 3 h 278"/>
                <a:gd name="T4" fmla="*/ 203 w 278"/>
                <a:gd name="T5" fmla="*/ 0 h 278"/>
                <a:gd name="T6" fmla="*/ 75 w 278"/>
                <a:gd name="T7" fmla="*/ 11 h 278"/>
                <a:gd name="T8" fmla="*/ 86 w 278"/>
                <a:gd name="T9" fmla="*/ 54 h 278"/>
                <a:gd name="T10" fmla="*/ 97 w 278"/>
                <a:gd name="T11" fmla="*/ 22 h 278"/>
                <a:gd name="T12" fmla="*/ 193 w 278"/>
                <a:gd name="T13" fmla="*/ 75 h 278"/>
                <a:gd name="T14" fmla="*/ 257 w 278"/>
                <a:gd name="T15" fmla="*/ 86 h 278"/>
                <a:gd name="T16" fmla="*/ 97 w 278"/>
                <a:gd name="T17" fmla="*/ 256 h 278"/>
                <a:gd name="T18" fmla="*/ 86 w 278"/>
                <a:gd name="T19" fmla="*/ 203 h 278"/>
                <a:gd name="T20" fmla="*/ 75 w 278"/>
                <a:gd name="T21" fmla="*/ 267 h 278"/>
                <a:gd name="T22" fmla="*/ 267 w 278"/>
                <a:gd name="T23" fmla="*/ 278 h 278"/>
                <a:gd name="T24" fmla="*/ 278 w 278"/>
                <a:gd name="T25" fmla="*/ 75 h 278"/>
                <a:gd name="T26" fmla="*/ 214 w 278"/>
                <a:gd name="T27" fmla="*/ 64 h 278"/>
                <a:gd name="T28" fmla="*/ 242 w 278"/>
                <a:gd name="T29" fmla="*/ 64 h 278"/>
                <a:gd name="T30" fmla="*/ 105 w 278"/>
                <a:gd name="T31" fmla="*/ 192 h 278"/>
                <a:gd name="T32" fmla="*/ 150 w 278"/>
                <a:gd name="T33" fmla="*/ 203 h 278"/>
                <a:gd name="T34" fmla="*/ 160 w 278"/>
                <a:gd name="T35" fmla="*/ 190 h 278"/>
                <a:gd name="T36" fmla="*/ 147 w 278"/>
                <a:gd name="T37" fmla="*/ 142 h 278"/>
                <a:gd name="T38" fmla="*/ 36 w 278"/>
                <a:gd name="T39" fmla="*/ 46 h 278"/>
                <a:gd name="T40" fmla="*/ 4 w 278"/>
                <a:gd name="T41" fmla="*/ 93 h 278"/>
                <a:gd name="T42" fmla="*/ 105 w 278"/>
                <a:gd name="T43" fmla="*/ 192 h 278"/>
                <a:gd name="T44" fmla="*/ 135 w 278"/>
                <a:gd name="T45" fmla="*/ 178 h 278"/>
                <a:gd name="T46" fmla="*/ 131 w 278"/>
                <a:gd name="T47" fmla="*/ 162 h 278"/>
                <a:gd name="T48" fmla="*/ 119 w 278"/>
                <a:gd name="T49" fmla="*/ 144 h 278"/>
                <a:gd name="T50" fmla="*/ 26 w 278"/>
                <a:gd name="T51" fmla="*/ 86 h 278"/>
                <a:gd name="T52" fmla="*/ 235 w 278"/>
                <a:gd name="T53" fmla="*/ 192 h 278"/>
                <a:gd name="T54" fmla="*/ 193 w 278"/>
                <a:gd name="T55" fmla="*/ 203 h 278"/>
                <a:gd name="T56" fmla="*/ 193 w 278"/>
                <a:gd name="T57" fmla="*/ 182 h 278"/>
                <a:gd name="T58" fmla="*/ 235 w 278"/>
                <a:gd name="T59" fmla="*/ 192 h 278"/>
                <a:gd name="T60" fmla="*/ 225 w 278"/>
                <a:gd name="T61" fmla="*/ 160 h 278"/>
                <a:gd name="T62" fmla="*/ 171 w 278"/>
                <a:gd name="T63" fmla="*/ 150 h 278"/>
                <a:gd name="T64" fmla="*/ 225 w 278"/>
                <a:gd name="T65" fmla="*/ 139 h 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78" h="278">
                  <a:moveTo>
                    <a:pt x="278" y="75"/>
                  </a:moveTo>
                  <a:cubicBezTo>
                    <a:pt x="278" y="73"/>
                    <a:pt x="278" y="72"/>
                    <a:pt x="277" y="71"/>
                  </a:cubicBezTo>
                  <a:cubicBezTo>
                    <a:pt x="277" y="70"/>
                    <a:pt x="276" y="68"/>
                    <a:pt x="275" y="67"/>
                  </a:cubicBezTo>
                  <a:cubicBezTo>
                    <a:pt x="211" y="3"/>
                    <a:pt x="211" y="3"/>
                    <a:pt x="211" y="3"/>
                  </a:cubicBezTo>
                  <a:cubicBezTo>
                    <a:pt x="210" y="2"/>
                    <a:pt x="209" y="2"/>
                    <a:pt x="207" y="1"/>
                  </a:cubicBezTo>
                  <a:cubicBezTo>
                    <a:pt x="206" y="1"/>
                    <a:pt x="205" y="0"/>
                    <a:pt x="203" y="0"/>
                  </a:cubicBezTo>
                  <a:cubicBezTo>
                    <a:pt x="86" y="0"/>
                    <a:pt x="86" y="0"/>
                    <a:pt x="86" y="0"/>
                  </a:cubicBezTo>
                  <a:cubicBezTo>
                    <a:pt x="80" y="0"/>
                    <a:pt x="75" y="5"/>
                    <a:pt x="75" y="11"/>
                  </a:cubicBezTo>
                  <a:cubicBezTo>
                    <a:pt x="75" y="43"/>
                    <a:pt x="75" y="43"/>
                    <a:pt x="75" y="43"/>
                  </a:cubicBezTo>
                  <a:cubicBezTo>
                    <a:pt x="75" y="49"/>
                    <a:pt x="80" y="54"/>
                    <a:pt x="86" y="54"/>
                  </a:cubicBezTo>
                  <a:cubicBezTo>
                    <a:pt x="92" y="54"/>
                    <a:pt x="97" y="49"/>
                    <a:pt x="97" y="43"/>
                  </a:cubicBezTo>
                  <a:cubicBezTo>
                    <a:pt x="97" y="22"/>
                    <a:pt x="97" y="22"/>
                    <a:pt x="97" y="22"/>
                  </a:cubicBezTo>
                  <a:cubicBezTo>
                    <a:pt x="193" y="22"/>
                    <a:pt x="193" y="22"/>
                    <a:pt x="193" y="22"/>
                  </a:cubicBezTo>
                  <a:cubicBezTo>
                    <a:pt x="193" y="75"/>
                    <a:pt x="193" y="75"/>
                    <a:pt x="193" y="75"/>
                  </a:cubicBezTo>
                  <a:cubicBezTo>
                    <a:pt x="193" y="81"/>
                    <a:pt x="197" y="86"/>
                    <a:pt x="203" y="86"/>
                  </a:cubicBezTo>
                  <a:cubicBezTo>
                    <a:pt x="257" y="86"/>
                    <a:pt x="257" y="86"/>
                    <a:pt x="257" y="86"/>
                  </a:cubicBezTo>
                  <a:cubicBezTo>
                    <a:pt x="257" y="256"/>
                    <a:pt x="257" y="256"/>
                    <a:pt x="257" y="256"/>
                  </a:cubicBezTo>
                  <a:cubicBezTo>
                    <a:pt x="97" y="256"/>
                    <a:pt x="97" y="256"/>
                    <a:pt x="97" y="256"/>
                  </a:cubicBezTo>
                  <a:cubicBezTo>
                    <a:pt x="97" y="214"/>
                    <a:pt x="97" y="214"/>
                    <a:pt x="97" y="214"/>
                  </a:cubicBezTo>
                  <a:cubicBezTo>
                    <a:pt x="97" y="208"/>
                    <a:pt x="92" y="203"/>
                    <a:pt x="86" y="203"/>
                  </a:cubicBezTo>
                  <a:cubicBezTo>
                    <a:pt x="80" y="203"/>
                    <a:pt x="75" y="208"/>
                    <a:pt x="75" y="214"/>
                  </a:cubicBezTo>
                  <a:cubicBezTo>
                    <a:pt x="75" y="267"/>
                    <a:pt x="75" y="267"/>
                    <a:pt x="75" y="267"/>
                  </a:cubicBezTo>
                  <a:cubicBezTo>
                    <a:pt x="75" y="273"/>
                    <a:pt x="80" y="278"/>
                    <a:pt x="86" y="278"/>
                  </a:cubicBezTo>
                  <a:cubicBezTo>
                    <a:pt x="267" y="278"/>
                    <a:pt x="267" y="278"/>
                    <a:pt x="267" y="278"/>
                  </a:cubicBezTo>
                  <a:cubicBezTo>
                    <a:pt x="273" y="278"/>
                    <a:pt x="278" y="273"/>
                    <a:pt x="278" y="267"/>
                  </a:cubicBezTo>
                  <a:cubicBezTo>
                    <a:pt x="278" y="75"/>
                    <a:pt x="278" y="75"/>
                    <a:pt x="278" y="75"/>
                  </a:cubicBezTo>
                  <a:cubicBezTo>
                    <a:pt x="278" y="75"/>
                    <a:pt x="278" y="75"/>
                    <a:pt x="278" y="75"/>
                  </a:cubicBezTo>
                  <a:close/>
                  <a:moveTo>
                    <a:pt x="214" y="64"/>
                  </a:moveTo>
                  <a:cubicBezTo>
                    <a:pt x="214" y="37"/>
                    <a:pt x="214" y="37"/>
                    <a:pt x="214" y="37"/>
                  </a:cubicBezTo>
                  <a:cubicBezTo>
                    <a:pt x="242" y="64"/>
                    <a:pt x="242" y="64"/>
                    <a:pt x="242" y="64"/>
                  </a:cubicBezTo>
                  <a:lnTo>
                    <a:pt x="214" y="64"/>
                  </a:lnTo>
                  <a:close/>
                  <a:moveTo>
                    <a:pt x="105" y="192"/>
                  </a:moveTo>
                  <a:cubicBezTo>
                    <a:pt x="147" y="203"/>
                    <a:pt x="147" y="203"/>
                    <a:pt x="147" y="203"/>
                  </a:cubicBezTo>
                  <a:cubicBezTo>
                    <a:pt x="148" y="203"/>
                    <a:pt x="149" y="203"/>
                    <a:pt x="150" y="203"/>
                  </a:cubicBezTo>
                  <a:cubicBezTo>
                    <a:pt x="153" y="203"/>
                    <a:pt x="156" y="202"/>
                    <a:pt x="158" y="200"/>
                  </a:cubicBezTo>
                  <a:cubicBezTo>
                    <a:pt x="160" y="197"/>
                    <a:pt x="161" y="193"/>
                    <a:pt x="160" y="190"/>
                  </a:cubicBezTo>
                  <a:cubicBezTo>
                    <a:pt x="150" y="147"/>
                    <a:pt x="150" y="147"/>
                    <a:pt x="150" y="147"/>
                  </a:cubicBezTo>
                  <a:cubicBezTo>
                    <a:pt x="149" y="145"/>
                    <a:pt x="148" y="143"/>
                    <a:pt x="147" y="142"/>
                  </a:cubicBezTo>
                  <a:cubicBezTo>
                    <a:pt x="51" y="46"/>
                    <a:pt x="51" y="46"/>
                    <a:pt x="51" y="46"/>
                  </a:cubicBezTo>
                  <a:cubicBezTo>
                    <a:pt x="47" y="42"/>
                    <a:pt x="40" y="42"/>
                    <a:pt x="36" y="46"/>
                  </a:cubicBezTo>
                  <a:cubicBezTo>
                    <a:pt x="4" y="78"/>
                    <a:pt x="4" y="78"/>
                    <a:pt x="4" y="78"/>
                  </a:cubicBezTo>
                  <a:cubicBezTo>
                    <a:pt x="0" y="82"/>
                    <a:pt x="0" y="89"/>
                    <a:pt x="4" y="93"/>
                  </a:cubicBezTo>
                  <a:cubicBezTo>
                    <a:pt x="100" y="189"/>
                    <a:pt x="100" y="189"/>
                    <a:pt x="100" y="189"/>
                  </a:cubicBezTo>
                  <a:cubicBezTo>
                    <a:pt x="101" y="191"/>
                    <a:pt x="103" y="192"/>
                    <a:pt x="105" y="192"/>
                  </a:cubicBezTo>
                  <a:close/>
                  <a:moveTo>
                    <a:pt x="131" y="162"/>
                  </a:moveTo>
                  <a:cubicBezTo>
                    <a:pt x="135" y="178"/>
                    <a:pt x="135" y="178"/>
                    <a:pt x="135" y="178"/>
                  </a:cubicBezTo>
                  <a:cubicBezTo>
                    <a:pt x="120" y="174"/>
                    <a:pt x="120" y="174"/>
                    <a:pt x="120" y="174"/>
                  </a:cubicBezTo>
                  <a:lnTo>
                    <a:pt x="131" y="162"/>
                  </a:lnTo>
                  <a:close/>
                  <a:moveTo>
                    <a:pt x="43" y="69"/>
                  </a:moveTo>
                  <a:cubicBezTo>
                    <a:pt x="119" y="144"/>
                    <a:pt x="119" y="144"/>
                    <a:pt x="119" y="144"/>
                  </a:cubicBezTo>
                  <a:cubicBezTo>
                    <a:pt x="102" y="161"/>
                    <a:pt x="102" y="161"/>
                    <a:pt x="102" y="161"/>
                  </a:cubicBezTo>
                  <a:cubicBezTo>
                    <a:pt x="26" y="86"/>
                    <a:pt x="26" y="86"/>
                    <a:pt x="26" y="86"/>
                  </a:cubicBezTo>
                  <a:lnTo>
                    <a:pt x="43" y="69"/>
                  </a:lnTo>
                  <a:close/>
                  <a:moveTo>
                    <a:pt x="235" y="192"/>
                  </a:moveTo>
                  <a:cubicBezTo>
                    <a:pt x="235" y="198"/>
                    <a:pt x="231" y="203"/>
                    <a:pt x="225" y="203"/>
                  </a:cubicBezTo>
                  <a:cubicBezTo>
                    <a:pt x="193" y="203"/>
                    <a:pt x="193" y="203"/>
                    <a:pt x="193" y="203"/>
                  </a:cubicBezTo>
                  <a:cubicBezTo>
                    <a:pt x="187" y="203"/>
                    <a:pt x="182" y="198"/>
                    <a:pt x="182" y="192"/>
                  </a:cubicBezTo>
                  <a:cubicBezTo>
                    <a:pt x="182" y="186"/>
                    <a:pt x="187" y="182"/>
                    <a:pt x="193" y="182"/>
                  </a:cubicBezTo>
                  <a:cubicBezTo>
                    <a:pt x="225" y="182"/>
                    <a:pt x="225" y="182"/>
                    <a:pt x="225" y="182"/>
                  </a:cubicBezTo>
                  <a:cubicBezTo>
                    <a:pt x="231" y="182"/>
                    <a:pt x="235" y="186"/>
                    <a:pt x="235" y="192"/>
                  </a:cubicBezTo>
                  <a:close/>
                  <a:moveTo>
                    <a:pt x="235" y="150"/>
                  </a:moveTo>
                  <a:cubicBezTo>
                    <a:pt x="235" y="156"/>
                    <a:pt x="231" y="160"/>
                    <a:pt x="225" y="160"/>
                  </a:cubicBezTo>
                  <a:cubicBezTo>
                    <a:pt x="182" y="160"/>
                    <a:pt x="182" y="160"/>
                    <a:pt x="182" y="160"/>
                  </a:cubicBezTo>
                  <a:cubicBezTo>
                    <a:pt x="176" y="160"/>
                    <a:pt x="171" y="156"/>
                    <a:pt x="171" y="150"/>
                  </a:cubicBezTo>
                  <a:cubicBezTo>
                    <a:pt x="171" y="144"/>
                    <a:pt x="176" y="139"/>
                    <a:pt x="182" y="139"/>
                  </a:cubicBezTo>
                  <a:cubicBezTo>
                    <a:pt x="225" y="139"/>
                    <a:pt x="225" y="139"/>
                    <a:pt x="225" y="139"/>
                  </a:cubicBezTo>
                  <a:cubicBezTo>
                    <a:pt x="231" y="139"/>
                    <a:pt x="235" y="144"/>
                    <a:pt x="235" y="15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p>
          </p:txBody>
        </p:sp>
      </p:grpSp>
      <p:grpSp>
        <p:nvGrpSpPr>
          <p:cNvPr id="249" name="Group 233"/>
          <p:cNvGrpSpPr>
            <a:grpSpLocks noChangeAspect="1"/>
          </p:cNvGrpSpPr>
          <p:nvPr/>
        </p:nvGrpSpPr>
        <p:grpSpPr bwMode="auto">
          <a:xfrm>
            <a:off x="3221227" y="3095869"/>
            <a:ext cx="599606" cy="599606"/>
            <a:chOff x="3475" y="720"/>
            <a:chExt cx="340" cy="340"/>
          </a:xfrm>
          <a:solidFill>
            <a:schemeClr val="tx1"/>
          </a:solidFill>
        </p:grpSpPr>
        <p:sp>
          <p:nvSpPr>
            <p:cNvPr id="250" name="Freeform 234"/>
            <p:cNvSpPr>
              <a:spLocks noEditPoints="1"/>
            </p:cNvSpPr>
            <p:nvPr/>
          </p:nvSpPr>
          <p:spPr bwMode="auto">
            <a:xfrm>
              <a:off x="3560" y="784"/>
              <a:ext cx="170" cy="212"/>
            </a:xfrm>
            <a:custGeom>
              <a:avLst/>
              <a:gdLst>
                <a:gd name="T0" fmla="*/ 128 w 256"/>
                <a:gd name="T1" fmla="*/ 0 h 320"/>
                <a:gd name="T2" fmla="*/ 0 w 256"/>
                <a:gd name="T3" fmla="*/ 128 h 320"/>
                <a:gd name="T4" fmla="*/ 0 w 256"/>
                <a:gd name="T5" fmla="*/ 213 h 320"/>
                <a:gd name="T6" fmla="*/ 32 w 256"/>
                <a:gd name="T7" fmla="*/ 245 h 320"/>
                <a:gd name="T8" fmla="*/ 64 w 256"/>
                <a:gd name="T9" fmla="*/ 213 h 320"/>
                <a:gd name="T10" fmla="*/ 64 w 256"/>
                <a:gd name="T11" fmla="*/ 149 h 320"/>
                <a:gd name="T12" fmla="*/ 32 w 256"/>
                <a:gd name="T13" fmla="*/ 117 h 320"/>
                <a:gd name="T14" fmla="*/ 21 w 256"/>
                <a:gd name="T15" fmla="*/ 119 h 320"/>
                <a:gd name="T16" fmla="*/ 128 w 256"/>
                <a:gd name="T17" fmla="*/ 21 h 320"/>
                <a:gd name="T18" fmla="*/ 234 w 256"/>
                <a:gd name="T19" fmla="*/ 119 h 320"/>
                <a:gd name="T20" fmla="*/ 224 w 256"/>
                <a:gd name="T21" fmla="*/ 117 h 320"/>
                <a:gd name="T22" fmla="*/ 192 w 256"/>
                <a:gd name="T23" fmla="*/ 149 h 320"/>
                <a:gd name="T24" fmla="*/ 192 w 256"/>
                <a:gd name="T25" fmla="*/ 213 h 320"/>
                <a:gd name="T26" fmla="*/ 224 w 256"/>
                <a:gd name="T27" fmla="*/ 245 h 320"/>
                <a:gd name="T28" fmla="*/ 232 w 256"/>
                <a:gd name="T29" fmla="*/ 244 h 320"/>
                <a:gd name="T30" fmla="*/ 161 w 256"/>
                <a:gd name="T31" fmla="*/ 296 h 320"/>
                <a:gd name="T32" fmla="*/ 128 w 256"/>
                <a:gd name="T33" fmla="*/ 277 h 320"/>
                <a:gd name="T34" fmla="*/ 94 w 256"/>
                <a:gd name="T35" fmla="*/ 298 h 320"/>
                <a:gd name="T36" fmla="*/ 128 w 256"/>
                <a:gd name="T37" fmla="*/ 320 h 320"/>
                <a:gd name="T38" fmla="*/ 256 w 256"/>
                <a:gd name="T39" fmla="*/ 224 h 320"/>
                <a:gd name="T40" fmla="*/ 256 w 256"/>
                <a:gd name="T41" fmla="*/ 128 h 320"/>
                <a:gd name="T42" fmla="*/ 128 w 256"/>
                <a:gd name="T43" fmla="*/ 0 h 320"/>
                <a:gd name="T44" fmla="*/ 32 w 256"/>
                <a:gd name="T45" fmla="*/ 138 h 320"/>
                <a:gd name="T46" fmla="*/ 42 w 256"/>
                <a:gd name="T47" fmla="*/ 149 h 320"/>
                <a:gd name="T48" fmla="*/ 42 w 256"/>
                <a:gd name="T49" fmla="*/ 213 h 320"/>
                <a:gd name="T50" fmla="*/ 32 w 256"/>
                <a:gd name="T51" fmla="*/ 224 h 320"/>
                <a:gd name="T52" fmla="*/ 21 w 256"/>
                <a:gd name="T53" fmla="*/ 213 h 320"/>
                <a:gd name="T54" fmla="*/ 21 w 256"/>
                <a:gd name="T55" fmla="*/ 160 h 320"/>
                <a:gd name="T56" fmla="*/ 21 w 256"/>
                <a:gd name="T57" fmla="*/ 149 h 320"/>
                <a:gd name="T58" fmla="*/ 32 w 256"/>
                <a:gd name="T59" fmla="*/ 138 h 320"/>
                <a:gd name="T60" fmla="*/ 224 w 256"/>
                <a:gd name="T61" fmla="*/ 224 h 320"/>
                <a:gd name="T62" fmla="*/ 213 w 256"/>
                <a:gd name="T63" fmla="*/ 213 h 320"/>
                <a:gd name="T64" fmla="*/ 213 w 256"/>
                <a:gd name="T65" fmla="*/ 149 h 320"/>
                <a:gd name="T66" fmla="*/ 224 w 256"/>
                <a:gd name="T67" fmla="*/ 138 h 320"/>
                <a:gd name="T68" fmla="*/ 234 w 256"/>
                <a:gd name="T69" fmla="*/ 149 h 320"/>
                <a:gd name="T70" fmla="*/ 234 w 256"/>
                <a:gd name="T71" fmla="*/ 213 h 320"/>
                <a:gd name="T72" fmla="*/ 224 w 256"/>
                <a:gd name="T73" fmla="*/ 224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56" h="320">
                  <a:moveTo>
                    <a:pt x="128" y="0"/>
                  </a:moveTo>
                  <a:cubicBezTo>
                    <a:pt x="57" y="0"/>
                    <a:pt x="0" y="57"/>
                    <a:pt x="0" y="128"/>
                  </a:cubicBezTo>
                  <a:cubicBezTo>
                    <a:pt x="0" y="213"/>
                    <a:pt x="0" y="213"/>
                    <a:pt x="0" y="213"/>
                  </a:cubicBezTo>
                  <a:cubicBezTo>
                    <a:pt x="0" y="231"/>
                    <a:pt x="14" y="245"/>
                    <a:pt x="32" y="245"/>
                  </a:cubicBezTo>
                  <a:cubicBezTo>
                    <a:pt x="49" y="245"/>
                    <a:pt x="64" y="231"/>
                    <a:pt x="64" y="213"/>
                  </a:cubicBezTo>
                  <a:cubicBezTo>
                    <a:pt x="64" y="149"/>
                    <a:pt x="64" y="149"/>
                    <a:pt x="64" y="149"/>
                  </a:cubicBezTo>
                  <a:cubicBezTo>
                    <a:pt x="64" y="131"/>
                    <a:pt x="49" y="117"/>
                    <a:pt x="32" y="117"/>
                  </a:cubicBezTo>
                  <a:cubicBezTo>
                    <a:pt x="28" y="117"/>
                    <a:pt x="25" y="118"/>
                    <a:pt x="21" y="119"/>
                  </a:cubicBezTo>
                  <a:cubicBezTo>
                    <a:pt x="26" y="64"/>
                    <a:pt x="72" y="21"/>
                    <a:pt x="128" y="21"/>
                  </a:cubicBezTo>
                  <a:cubicBezTo>
                    <a:pt x="184" y="21"/>
                    <a:pt x="229" y="64"/>
                    <a:pt x="234" y="119"/>
                  </a:cubicBezTo>
                  <a:cubicBezTo>
                    <a:pt x="231" y="118"/>
                    <a:pt x="227" y="117"/>
                    <a:pt x="224" y="117"/>
                  </a:cubicBezTo>
                  <a:cubicBezTo>
                    <a:pt x="206" y="117"/>
                    <a:pt x="192" y="131"/>
                    <a:pt x="192" y="149"/>
                  </a:cubicBezTo>
                  <a:cubicBezTo>
                    <a:pt x="192" y="213"/>
                    <a:pt x="192" y="213"/>
                    <a:pt x="192" y="213"/>
                  </a:cubicBezTo>
                  <a:cubicBezTo>
                    <a:pt x="192" y="231"/>
                    <a:pt x="206" y="245"/>
                    <a:pt x="224" y="245"/>
                  </a:cubicBezTo>
                  <a:cubicBezTo>
                    <a:pt x="227" y="245"/>
                    <a:pt x="229" y="245"/>
                    <a:pt x="232" y="244"/>
                  </a:cubicBezTo>
                  <a:cubicBezTo>
                    <a:pt x="223" y="277"/>
                    <a:pt x="193" y="291"/>
                    <a:pt x="161" y="296"/>
                  </a:cubicBezTo>
                  <a:cubicBezTo>
                    <a:pt x="159" y="285"/>
                    <a:pt x="146" y="277"/>
                    <a:pt x="128" y="277"/>
                  </a:cubicBezTo>
                  <a:cubicBezTo>
                    <a:pt x="108" y="277"/>
                    <a:pt x="94" y="286"/>
                    <a:pt x="94" y="298"/>
                  </a:cubicBezTo>
                  <a:cubicBezTo>
                    <a:pt x="94" y="311"/>
                    <a:pt x="108" y="320"/>
                    <a:pt x="128" y="320"/>
                  </a:cubicBezTo>
                  <a:cubicBezTo>
                    <a:pt x="210" y="320"/>
                    <a:pt x="256" y="286"/>
                    <a:pt x="256" y="224"/>
                  </a:cubicBezTo>
                  <a:cubicBezTo>
                    <a:pt x="256" y="128"/>
                    <a:pt x="256" y="128"/>
                    <a:pt x="256" y="128"/>
                  </a:cubicBezTo>
                  <a:cubicBezTo>
                    <a:pt x="256" y="57"/>
                    <a:pt x="198" y="0"/>
                    <a:pt x="128" y="0"/>
                  </a:cubicBezTo>
                  <a:close/>
                  <a:moveTo>
                    <a:pt x="32" y="138"/>
                  </a:moveTo>
                  <a:cubicBezTo>
                    <a:pt x="38" y="138"/>
                    <a:pt x="42" y="143"/>
                    <a:pt x="42" y="149"/>
                  </a:cubicBezTo>
                  <a:cubicBezTo>
                    <a:pt x="42" y="213"/>
                    <a:pt x="42" y="213"/>
                    <a:pt x="42" y="213"/>
                  </a:cubicBezTo>
                  <a:cubicBezTo>
                    <a:pt x="42" y="219"/>
                    <a:pt x="38" y="224"/>
                    <a:pt x="32" y="224"/>
                  </a:cubicBezTo>
                  <a:cubicBezTo>
                    <a:pt x="26" y="224"/>
                    <a:pt x="21" y="219"/>
                    <a:pt x="21" y="213"/>
                  </a:cubicBezTo>
                  <a:cubicBezTo>
                    <a:pt x="21" y="160"/>
                    <a:pt x="21" y="160"/>
                    <a:pt x="21" y="160"/>
                  </a:cubicBezTo>
                  <a:cubicBezTo>
                    <a:pt x="21" y="149"/>
                    <a:pt x="21" y="149"/>
                    <a:pt x="21" y="149"/>
                  </a:cubicBezTo>
                  <a:cubicBezTo>
                    <a:pt x="21" y="143"/>
                    <a:pt x="26" y="138"/>
                    <a:pt x="32" y="138"/>
                  </a:cubicBezTo>
                  <a:close/>
                  <a:moveTo>
                    <a:pt x="224" y="224"/>
                  </a:moveTo>
                  <a:cubicBezTo>
                    <a:pt x="218" y="224"/>
                    <a:pt x="213" y="219"/>
                    <a:pt x="213" y="213"/>
                  </a:cubicBezTo>
                  <a:cubicBezTo>
                    <a:pt x="213" y="149"/>
                    <a:pt x="213" y="149"/>
                    <a:pt x="213" y="149"/>
                  </a:cubicBezTo>
                  <a:cubicBezTo>
                    <a:pt x="213" y="143"/>
                    <a:pt x="218" y="138"/>
                    <a:pt x="224" y="138"/>
                  </a:cubicBezTo>
                  <a:cubicBezTo>
                    <a:pt x="230" y="138"/>
                    <a:pt x="234" y="143"/>
                    <a:pt x="234" y="149"/>
                  </a:cubicBezTo>
                  <a:cubicBezTo>
                    <a:pt x="234" y="213"/>
                    <a:pt x="234" y="213"/>
                    <a:pt x="234" y="213"/>
                  </a:cubicBezTo>
                  <a:cubicBezTo>
                    <a:pt x="234" y="219"/>
                    <a:pt x="230" y="224"/>
                    <a:pt x="224" y="22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p>
          </p:txBody>
        </p:sp>
        <p:sp>
          <p:nvSpPr>
            <p:cNvPr id="251" name="Freeform 235"/>
            <p:cNvSpPr>
              <a:spLocks noEditPoints="1"/>
            </p:cNvSpPr>
            <p:nvPr/>
          </p:nvSpPr>
          <p:spPr bwMode="auto">
            <a:xfrm>
              <a:off x="3475" y="720"/>
              <a:ext cx="340" cy="340"/>
            </a:xfrm>
            <a:custGeom>
              <a:avLst/>
              <a:gdLst>
                <a:gd name="T0" fmla="*/ 256 w 512"/>
                <a:gd name="T1" fmla="*/ 21 h 512"/>
                <a:gd name="T2" fmla="*/ 490 w 512"/>
                <a:gd name="T3" fmla="*/ 256 h 512"/>
                <a:gd name="T4" fmla="*/ 256 w 512"/>
                <a:gd name="T5" fmla="*/ 490 h 512"/>
                <a:gd name="T6" fmla="*/ 21 w 512"/>
                <a:gd name="T7" fmla="*/ 256 h 512"/>
                <a:gd name="T8" fmla="*/ 256 w 512"/>
                <a:gd name="T9" fmla="*/ 21 h 512"/>
                <a:gd name="T10" fmla="*/ 256 w 512"/>
                <a:gd name="T11" fmla="*/ 0 h 512"/>
                <a:gd name="T12" fmla="*/ 0 w 512"/>
                <a:gd name="T13" fmla="*/ 256 h 512"/>
                <a:gd name="T14" fmla="*/ 256 w 512"/>
                <a:gd name="T15" fmla="*/ 512 h 512"/>
                <a:gd name="T16" fmla="*/ 512 w 512"/>
                <a:gd name="T17" fmla="*/ 256 h 512"/>
                <a:gd name="T18" fmla="*/ 256 w 512"/>
                <a:gd name="T19" fmla="*/ 0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2" h="512">
                  <a:moveTo>
                    <a:pt x="256" y="21"/>
                  </a:moveTo>
                  <a:cubicBezTo>
                    <a:pt x="385" y="21"/>
                    <a:pt x="490" y="126"/>
                    <a:pt x="490" y="256"/>
                  </a:cubicBezTo>
                  <a:cubicBezTo>
                    <a:pt x="490" y="385"/>
                    <a:pt x="385" y="490"/>
                    <a:pt x="256" y="490"/>
                  </a:cubicBezTo>
                  <a:cubicBezTo>
                    <a:pt x="126" y="490"/>
                    <a:pt x="21" y="385"/>
                    <a:pt x="21" y="256"/>
                  </a:cubicBezTo>
                  <a:cubicBezTo>
                    <a:pt x="21" y="126"/>
                    <a:pt x="126" y="21"/>
                    <a:pt x="256" y="21"/>
                  </a:cubicBezTo>
                  <a:moveTo>
                    <a:pt x="256" y="0"/>
                  </a:moveTo>
                  <a:cubicBezTo>
                    <a:pt x="114" y="0"/>
                    <a:pt x="0" y="114"/>
                    <a:pt x="0" y="256"/>
                  </a:cubicBezTo>
                  <a:cubicBezTo>
                    <a:pt x="0" y="397"/>
                    <a:pt x="114" y="512"/>
                    <a:pt x="256" y="512"/>
                  </a:cubicBezTo>
                  <a:cubicBezTo>
                    <a:pt x="397" y="512"/>
                    <a:pt x="512" y="397"/>
                    <a:pt x="512" y="256"/>
                  </a:cubicBezTo>
                  <a:cubicBezTo>
                    <a:pt x="512" y="114"/>
                    <a:pt x="397" y="0"/>
                    <a:pt x="256"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p>
          </p:txBody>
        </p:sp>
      </p:grpSp>
      <p:grpSp>
        <p:nvGrpSpPr>
          <p:cNvPr id="252" name="Group 897"/>
          <p:cNvGrpSpPr>
            <a:grpSpLocks noChangeAspect="1"/>
          </p:cNvGrpSpPr>
          <p:nvPr/>
        </p:nvGrpSpPr>
        <p:grpSpPr bwMode="auto">
          <a:xfrm>
            <a:off x="5928673" y="3536598"/>
            <a:ext cx="599606" cy="599606"/>
            <a:chOff x="3863" y="3885"/>
            <a:chExt cx="340" cy="340"/>
          </a:xfrm>
          <a:solidFill>
            <a:schemeClr val="tx1"/>
          </a:solidFill>
        </p:grpSpPr>
        <p:sp>
          <p:nvSpPr>
            <p:cNvPr id="253" name="Freeform 898"/>
            <p:cNvSpPr>
              <a:spLocks noEditPoints="1"/>
            </p:cNvSpPr>
            <p:nvPr/>
          </p:nvSpPr>
          <p:spPr bwMode="auto">
            <a:xfrm>
              <a:off x="3969" y="3955"/>
              <a:ext cx="128" cy="213"/>
            </a:xfrm>
            <a:custGeom>
              <a:avLst/>
              <a:gdLst>
                <a:gd name="T0" fmla="*/ 169 w 192"/>
                <a:gd name="T1" fmla="*/ 0 h 320"/>
                <a:gd name="T2" fmla="*/ 23 w 192"/>
                <a:gd name="T3" fmla="*/ 0 h 320"/>
                <a:gd name="T4" fmla="*/ 0 w 192"/>
                <a:gd name="T5" fmla="*/ 22 h 320"/>
                <a:gd name="T6" fmla="*/ 0 w 192"/>
                <a:gd name="T7" fmla="*/ 299 h 320"/>
                <a:gd name="T8" fmla="*/ 23 w 192"/>
                <a:gd name="T9" fmla="*/ 320 h 320"/>
                <a:gd name="T10" fmla="*/ 169 w 192"/>
                <a:gd name="T11" fmla="*/ 320 h 320"/>
                <a:gd name="T12" fmla="*/ 192 w 192"/>
                <a:gd name="T13" fmla="*/ 299 h 320"/>
                <a:gd name="T14" fmla="*/ 192 w 192"/>
                <a:gd name="T15" fmla="*/ 22 h 320"/>
                <a:gd name="T16" fmla="*/ 169 w 192"/>
                <a:gd name="T17" fmla="*/ 0 h 320"/>
                <a:gd name="T18" fmla="*/ 169 w 192"/>
                <a:gd name="T19" fmla="*/ 299 h 320"/>
                <a:gd name="T20" fmla="*/ 23 w 192"/>
                <a:gd name="T21" fmla="*/ 299 h 320"/>
                <a:gd name="T22" fmla="*/ 21 w 192"/>
                <a:gd name="T23" fmla="*/ 299 h 320"/>
                <a:gd name="T24" fmla="*/ 21 w 192"/>
                <a:gd name="T25" fmla="*/ 299 h 320"/>
                <a:gd name="T26" fmla="*/ 21 w 192"/>
                <a:gd name="T27" fmla="*/ 22 h 320"/>
                <a:gd name="T28" fmla="*/ 23 w 192"/>
                <a:gd name="T29" fmla="*/ 22 h 320"/>
                <a:gd name="T30" fmla="*/ 169 w 192"/>
                <a:gd name="T31" fmla="*/ 22 h 320"/>
                <a:gd name="T32" fmla="*/ 170 w 192"/>
                <a:gd name="T33" fmla="*/ 22 h 320"/>
                <a:gd name="T34" fmla="*/ 170 w 192"/>
                <a:gd name="T35" fmla="*/ 298 h 320"/>
                <a:gd name="T36" fmla="*/ 169 w 192"/>
                <a:gd name="T37" fmla="*/ 299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92" h="320">
                  <a:moveTo>
                    <a:pt x="169" y="0"/>
                  </a:moveTo>
                  <a:cubicBezTo>
                    <a:pt x="23" y="0"/>
                    <a:pt x="23" y="0"/>
                    <a:pt x="23" y="0"/>
                  </a:cubicBezTo>
                  <a:cubicBezTo>
                    <a:pt x="10" y="0"/>
                    <a:pt x="0" y="10"/>
                    <a:pt x="0" y="22"/>
                  </a:cubicBezTo>
                  <a:cubicBezTo>
                    <a:pt x="0" y="299"/>
                    <a:pt x="0" y="299"/>
                    <a:pt x="0" y="299"/>
                  </a:cubicBezTo>
                  <a:cubicBezTo>
                    <a:pt x="0" y="311"/>
                    <a:pt x="10" y="320"/>
                    <a:pt x="23" y="320"/>
                  </a:cubicBezTo>
                  <a:cubicBezTo>
                    <a:pt x="169" y="320"/>
                    <a:pt x="169" y="320"/>
                    <a:pt x="169" y="320"/>
                  </a:cubicBezTo>
                  <a:cubicBezTo>
                    <a:pt x="181" y="320"/>
                    <a:pt x="192" y="311"/>
                    <a:pt x="192" y="299"/>
                  </a:cubicBezTo>
                  <a:cubicBezTo>
                    <a:pt x="192" y="22"/>
                    <a:pt x="192" y="22"/>
                    <a:pt x="192" y="22"/>
                  </a:cubicBezTo>
                  <a:cubicBezTo>
                    <a:pt x="192" y="10"/>
                    <a:pt x="181" y="0"/>
                    <a:pt x="169" y="0"/>
                  </a:cubicBezTo>
                  <a:close/>
                  <a:moveTo>
                    <a:pt x="169" y="299"/>
                  </a:moveTo>
                  <a:cubicBezTo>
                    <a:pt x="23" y="299"/>
                    <a:pt x="23" y="299"/>
                    <a:pt x="23" y="299"/>
                  </a:cubicBezTo>
                  <a:cubicBezTo>
                    <a:pt x="22" y="299"/>
                    <a:pt x="21" y="299"/>
                    <a:pt x="21" y="299"/>
                  </a:cubicBezTo>
                  <a:cubicBezTo>
                    <a:pt x="21" y="299"/>
                    <a:pt x="21" y="299"/>
                    <a:pt x="21" y="299"/>
                  </a:cubicBezTo>
                  <a:cubicBezTo>
                    <a:pt x="21" y="22"/>
                    <a:pt x="21" y="22"/>
                    <a:pt x="21" y="22"/>
                  </a:cubicBezTo>
                  <a:cubicBezTo>
                    <a:pt x="21" y="22"/>
                    <a:pt x="21" y="22"/>
                    <a:pt x="23" y="22"/>
                  </a:cubicBezTo>
                  <a:cubicBezTo>
                    <a:pt x="169" y="22"/>
                    <a:pt x="169" y="22"/>
                    <a:pt x="169" y="22"/>
                  </a:cubicBezTo>
                  <a:cubicBezTo>
                    <a:pt x="170" y="22"/>
                    <a:pt x="170" y="22"/>
                    <a:pt x="170" y="22"/>
                  </a:cubicBezTo>
                  <a:cubicBezTo>
                    <a:pt x="170" y="298"/>
                    <a:pt x="170" y="298"/>
                    <a:pt x="170" y="298"/>
                  </a:cubicBezTo>
                  <a:cubicBezTo>
                    <a:pt x="170" y="299"/>
                    <a:pt x="170" y="299"/>
                    <a:pt x="169" y="299"/>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p>
          </p:txBody>
        </p:sp>
        <p:sp>
          <p:nvSpPr>
            <p:cNvPr id="254" name="Oval 899"/>
            <p:cNvSpPr>
              <a:spLocks noChangeArrowheads="1"/>
            </p:cNvSpPr>
            <p:nvPr/>
          </p:nvSpPr>
          <p:spPr bwMode="auto">
            <a:xfrm>
              <a:off x="4026" y="4125"/>
              <a:ext cx="14" cy="15"/>
            </a:xfrm>
            <a:prstGeom prst="ellipse">
              <a:avLst/>
            </a:pr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p>
          </p:txBody>
        </p:sp>
        <p:sp>
          <p:nvSpPr>
            <p:cNvPr id="255" name="Freeform 900"/>
            <p:cNvSpPr>
              <a:spLocks noEditPoints="1"/>
            </p:cNvSpPr>
            <p:nvPr/>
          </p:nvSpPr>
          <p:spPr bwMode="auto">
            <a:xfrm>
              <a:off x="4004" y="3984"/>
              <a:ext cx="57" cy="120"/>
            </a:xfrm>
            <a:custGeom>
              <a:avLst/>
              <a:gdLst>
                <a:gd name="T0" fmla="*/ 53 w 85"/>
                <a:gd name="T1" fmla="*/ 79 h 181"/>
                <a:gd name="T2" fmla="*/ 53 w 85"/>
                <a:gd name="T3" fmla="*/ 38 h 181"/>
                <a:gd name="T4" fmla="*/ 61 w 85"/>
                <a:gd name="T5" fmla="*/ 45 h 181"/>
                <a:gd name="T6" fmla="*/ 76 w 85"/>
                <a:gd name="T7" fmla="*/ 49 h 181"/>
                <a:gd name="T8" fmla="*/ 80 w 85"/>
                <a:gd name="T9" fmla="*/ 35 h 181"/>
                <a:gd name="T10" fmla="*/ 53 w 85"/>
                <a:gd name="T11" fmla="*/ 15 h 181"/>
                <a:gd name="T12" fmla="*/ 53 w 85"/>
                <a:gd name="T13" fmla="*/ 11 h 181"/>
                <a:gd name="T14" fmla="*/ 43 w 85"/>
                <a:gd name="T15" fmla="*/ 0 h 181"/>
                <a:gd name="T16" fmla="*/ 32 w 85"/>
                <a:gd name="T17" fmla="*/ 11 h 181"/>
                <a:gd name="T18" fmla="*/ 32 w 85"/>
                <a:gd name="T19" fmla="*/ 15 h 181"/>
                <a:gd name="T20" fmla="*/ 0 w 85"/>
                <a:gd name="T21" fmla="*/ 56 h 181"/>
                <a:gd name="T22" fmla="*/ 32 w 85"/>
                <a:gd name="T23" fmla="*/ 97 h 181"/>
                <a:gd name="T24" fmla="*/ 32 w 85"/>
                <a:gd name="T25" fmla="*/ 138 h 181"/>
                <a:gd name="T26" fmla="*/ 23 w 85"/>
                <a:gd name="T27" fmla="*/ 127 h 181"/>
                <a:gd name="T28" fmla="*/ 9 w 85"/>
                <a:gd name="T29" fmla="*/ 121 h 181"/>
                <a:gd name="T30" fmla="*/ 2 w 85"/>
                <a:gd name="T31" fmla="*/ 134 h 181"/>
                <a:gd name="T32" fmla="*/ 32 w 85"/>
                <a:gd name="T33" fmla="*/ 161 h 181"/>
                <a:gd name="T34" fmla="*/ 32 w 85"/>
                <a:gd name="T35" fmla="*/ 171 h 181"/>
                <a:gd name="T36" fmla="*/ 43 w 85"/>
                <a:gd name="T37" fmla="*/ 181 h 181"/>
                <a:gd name="T38" fmla="*/ 53 w 85"/>
                <a:gd name="T39" fmla="*/ 171 h 181"/>
                <a:gd name="T40" fmla="*/ 53 w 85"/>
                <a:gd name="T41" fmla="*/ 161 h 181"/>
                <a:gd name="T42" fmla="*/ 85 w 85"/>
                <a:gd name="T43" fmla="*/ 120 h 181"/>
                <a:gd name="T44" fmla="*/ 53 w 85"/>
                <a:gd name="T45" fmla="*/ 79 h 181"/>
                <a:gd name="T46" fmla="*/ 21 w 85"/>
                <a:gd name="T47" fmla="*/ 56 h 181"/>
                <a:gd name="T48" fmla="*/ 32 w 85"/>
                <a:gd name="T49" fmla="*/ 38 h 181"/>
                <a:gd name="T50" fmla="*/ 32 w 85"/>
                <a:gd name="T51" fmla="*/ 74 h 181"/>
                <a:gd name="T52" fmla="*/ 21 w 85"/>
                <a:gd name="T53" fmla="*/ 56 h 181"/>
                <a:gd name="T54" fmla="*/ 53 w 85"/>
                <a:gd name="T55" fmla="*/ 138 h 181"/>
                <a:gd name="T56" fmla="*/ 53 w 85"/>
                <a:gd name="T57" fmla="*/ 102 h 181"/>
                <a:gd name="T58" fmla="*/ 64 w 85"/>
                <a:gd name="T59" fmla="*/ 120 h 181"/>
                <a:gd name="T60" fmla="*/ 53 w 85"/>
                <a:gd name="T61" fmla="*/ 138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5" h="181">
                  <a:moveTo>
                    <a:pt x="53" y="79"/>
                  </a:moveTo>
                  <a:cubicBezTo>
                    <a:pt x="53" y="38"/>
                    <a:pt x="53" y="38"/>
                    <a:pt x="53" y="38"/>
                  </a:cubicBezTo>
                  <a:cubicBezTo>
                    <a:pt x="57" y="39"/>
                    <a:pt x="59" y="42"/>
                    <a:pt x="61" y="45"/>
                  </a:cubicBezTo>
                  <a:cubicBezTo>
                    <a:pt x="64" y="50"/>
                    <a:pt x="71" y="52"/>
                    <a:pt x="76" y="49"/>
                  </a:cubicBezTo>
                  <a:cubicBezTo>
                    <a:pt x="81" y="46"/>
                    <a:pt x="83" y="40"/>
                    <a:pt x="80" y="35"/>
                  </a:cubicBezTo>
                  <a:cubicBezTo>
                    <a:pt x="74" y="25"/>
                    <a:pt x="64" y="18"/>
                    <a:pt x="53" y="15"/>
                  </a:cubicBezTo>
                  <a:cubicBezTo>
                    <a:pt x="53" y="11"/>
                    <a:pt x="53" y="11"/>
                    <a:pt x="53" y="11"/>
                  </a:cubicBezTo>
                  <a:cubicBezTo>
                    <a:pt x="53" y="5"/>
                    <a:pt x="49" y="0"/>
                    <a:pt x="43" y="0"/>
                  </a:cubicBezTo>
                  <a:cubicBezTo>
                    <a:pt x="37" y="0"/>
                    <a:pt x="32" y="5"/>
                    <a:pt x="32" y="11"/>
                  </a:cubicBezTo>
                  <a:cubicBezTo>
                    <a:pt x="32" y="15"/>
                    <a:pt x="32" y="15"/>
                    <a:pt x="32" y="15"/>
                  </a:cubicBezTo>
                  <a:cubicBezTo>
                    <a:pt x="14" y="20"/>
                    <a:pt x="0" y="36"/>
                    <a:pt x="0" y="56"/>
                  </a:cubicBezTo>
                  <a:cubicBezTo>
                    <a:pt x="0" y="76"/>
                    <a:pt x="14" y="92"/>
                    <a:pt x="32" y="97"/>
                  </a:cubicBezTo>
                  <a:cubicBezTo>
                    <a:pt x="32" y="138"/>
                    <a:pt x="32" y="138"/>
                    <a:pt x="32" y="138"/>
                  </a:cubicBezTo>
                  <a:cubicBezTo>
                    <a:pt x="28" y="136"/>
                    <a:pt x="24" y="132"/>
                    <a:pt x="23" y="127"/>
                  </a:cubicBezTo>
                  <a:cubicBezTo>
                    <a:pt x="21" y="122"/>
                    <a:pt x="14" y="119"/>
                    <a:pt x="9" y="121"/>
                  </a:cubicBezTo>
                  <a:cubicBezTo>
                    <a:pt x="3" y="123"/>
                    <a:pt x="0" y="129"/>
                    <a:pt x="2" y="134"/>
                  </a:cubicBezTo>
                  <a:cubicBezTo>
                    <a:pt x="7" y="148"/>
                    <a:pt x="19" y="158"/>
                    <a:pt x="32" y="161"/>
                  </a:cubicBezTo>
                  <a:cubicBezTo>
                    <a:pt x="32" y="171"/>
                    <a:pt x="32" y="171"/>
                    <a:pt x="32" y="171"/>
                  </a:cubicBezTo>
                  <a:cubicBezTo>
                    <a:pt x="32" y="177"/>
                    <a:pt x="37" y="181"/>
                    <a:pt x="43" y="181"/>
                  </a:cubicBezTo>
                  <a:cubicBezTo>
                    <a:pt x="49" y="181"/>
                    <a:pt x="53" y="177"/>
                    <a:pt x="53" y="171"/>
                  </a:cubicBezTo>
                  <a:cubicBezTo>
                    <a:pt x="53" y="161"/>
                    <a:pt x="53" y="161"/>
                    <a:pt x="53" y="161"/>
                  </a:cubicBezTo>
                  <a:cubicBezTo>
                    <a:pt x="72" y="156"/>
                    <a:pt x="85" y="140"/>
                    <a:pt x="85" y="120"/>
                  </a:cubicBezTo>
                  <a:cubicBezTo>
                    <a:pt x="85" y="100"/>
                    <a:pt x="72" y="84"/>
                    <a:pt x="53" y="79"/>
                  </a:cubicBezTo>
                  <a:close/>
                  <a:moveTo>
                    <a:pt x="21" y="56"/>
                  </a:moveTo>
                  <a:cubicBezTo>
                    <a:pt x="21" y="48"/>
                    <a:pt x="26" y="41"/>
                    <a:pt x="32" y="38"/>
                  </a:cubicBezTo>
                  <a:cubicBezTo>
                    <a:pt x="32" y="74"/>
                    <a:pt x="32" y="74"/>
                    <a:pt x="32" y="74"/>
                  </a:cubicBezTo>
                  <a:cubicBezTo>
                    <a:pt x="26" y="71"/>
                    <a:pt x="21" y="64"/>
                    <a:pt x="21" y="56"/>
                  </a:cubicBezTo>
                  <a:close/>
                  <a:moveTo>
                    <a:pt x="53" y="138"/>
                  </a:moveTo>
                  <a:cubicBezTo>
                    <a:pt x="53" y="102"/>
                    <a:pt x="53" y="102"/>
                    <a:pt x="53" y="102"/>
                  </a:cubicBezTo>
                  <a:cubicBezTo>
                    <a:pt x="60" y="105"/>
                    <a:pt x="64" y="112"/>
                    <a:pt x="64" y="120"/>
                  </a:cubicBezTo>
                  <a:cubicBezTo>
                    <a:pt x="64" y="128"/>
                    <a:pt x="60" y="135"/>
                    <a:pt x="53" y="138"/>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p>
          </p:txBody>
        </p:sp>
        <p:sp>
          <p:nvSpPr>
            <p:cNvPr id="256" name="Freeform 901"/>
            <p:cNvSpPr>
              <a:spLocks noEditPoints="1"/>
            </p:cNvSpPr>
            <p:nvPr/>
          </p:nvSpPr>
          <p:spPr bwMode="auto">
            <a:xfrm>
              <a:off x="3863" y="3885"/>
              <a:ext cx="340" cy="340"/>
            </a:xfrm>
            <a:custGeom>
              <a:avLst/>
              <a:gdLst>
                <a:gd name="T0" fmla="*/ 256 w 512"/>
                <a:gd name="T1" fmla="*/ 21 h 512"/>
                <a:gd name="T2" fmla="*/ 490 w 512"/>
                <a:gd name="T3" fmla="*/ 256 h 512"/>
                <a:gd name="T4" fmla="*/ 256 w 512"/>
                <a:gd name="T5" fmla="*/ 490 h 512"/>
                <a:gd name="T6" fmla="*/ 21 w 512"/>
                <a:gd name="T7" fmla="*/ 256 h 512"/>
                <a:gd name="T8" fmla="*/ 256 w 512"/>
                <a:gd name="T9" fmla="*/ 21 h 512"/>
                <a:gd name="T10" fmla="*/ 256 w 512"/>
                <a:gd name="T11" fmla="*/ 0 h 512"/>
                <a:gd name="T12" fmla="*/ 0 w 512"/>
                <a:gd name="T13" fmla="*/ 256 h 512"/>
                <a:gd name="T14" fmla="*/ 256 w 512"/>
                <a:gd name="T15" fmla="*/ 512 h 512"/>
                <a:gd name="T16" fmla="*/ 512 w 512"/>
                <a:gd name="T17" fmla="*/ 256 h 512"/>
                <a:gd name="T18" fmla="*/ 256 w 512"/>
                <a:gd name="T19" fmla="*/ 0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2" h="512">
                  <a:moveTo>
                    <a:pt x="256" y="21"/>
                  </a:moveTo>
                  <a:cubicBezTo>
                    <a:pt x="385" y="21"/>
                    <a:pt x="490" y="126"/>
                    <a:pt x="490" y="256"/>
                  </a:cubicBezTo>
                  <a:cubicBezTo>
                    <a:pt x="490" y="385"/>
                    <a:pt x="385" y="490"/>
                    <a:pt x="256" y="490"/>
                  </a:cubicBezTo>
                  <a:cubicBezTo>
                    <a:pt x="126" y="490"/>
                    <a:pt x="21" y="385"/>
                    <a:pt x="21" y="256"/>
                  </a:cubicBezTo>
                  <a:cubicBezTo>
                    <a:pt x="21" y="126"/>
                    <a:pt x="126" y="21"/>
                    <a:pt x="256" y="21"/>
                  </a:cubicBezTo>
                  <a:moveTo>
                    <a:pt x="256" y="0"/>
                  </a:moveTo>
                  <a:cubicBezTo>
                    <a:pt x="114" y="0"/>
                    <a:pt x="0" y="114"/>
                    <a:pt x="0" y="256"/>
                  </a:cubicBezTo>
                  <a:cubicBezTo>
                    <a:pt x="0" y="397"/>
                    <a:pt x="114" y="512"/>
                    <a:pt x="256" y="512"/>
                  </a:cubicBezTo>
                  <a:cubicBezTo>
                    <a:pt x="397" y="512"/>
                    <a:pt x="512" y="397"/>
                    <a:pt x="512" y="256"/>
                  </a:cubicBezTo>
                  <a:cubicBezTo>
                    <a:pt x="512" y="114"/>
                    <a:pt x="397" y="0"/>
                    <a:pt x="256"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p>
          </p:txBody>
        </p:sp>
      </p:grpSp>
      <p:grpSp>
        <p:nvGrpSpPr>
          <p:cNvPr id="257" name="Group 471"/>
          <p:cNvGrpSpPr>
            <a:grpSpLocks noChangeAspect="1"/>
          </p:cNvGrpSpPr>
          <p:nvPr/>
        </p:nvGrpSpPr>
        <p:grpSpPr bwMode="auto">
          <a:xfrm>
            <a:off x="8678455" y="4104299"/>
            <a:ext cx="599606" cy="599606"/>
            <a:chOff x="6130" y="3025"/>
            <a:chExt cx="340" cy="340"/>
          </a:xfrm>
          <a:solidFill>
            <a:schemeClr val="tx1"/>
          </a:solidFill>
        </p:grpSpPr>
        <p:sp>
          <p:nvSpPr>
            <p:cNvPr id="258" name="Freeform 257"/>
            <p:cNvSpPr>
              <a:spLocks noEditPoints="1"/>
            </p:cNvSpPr>
            <p:nvPr/>
          </p:nvSpPr>
          <p:spPr bwMode="auto">
            <a:xfrm>
              <a:off x="6130" y="3025"/>
              <a:ext cx="340" cy="340"/>
            </a:xfrm>
            <a:custGeom>
              <a:avLst/>
              <a:gdLst>
                <a:gd name="T0" fmla="*/ 256 w 512"/>
                <a:gd name="T1" fmla="*/ 21 h 512"/>
                <a:gd name="T2" fmla="*/ 490 w 512"/>
                <a:gd name="T3" fmla="*/ 256 h 512"/>
                <a:gd name="T4" fmla="*/ 256 w 512"/>
                <a:gd name="T5" fmla="*/ 490 h 512"/>
                <a:gd name="T6" fmla="*/ 21 w 512"/>
                <a:gd name="T7" fmla="*/ 256 h 512"/>
                <a:gd name="T8" fmla="*/ 256 w 512"/>
                <a:gd name="T9" fmla="*/ 21 h 512"/>
                <a:gd name="T10" fmla="*/ 256 w 512"/>
                <a:gd name="T11" fmla="*/ 0 h 512"/>
                <a:gd name="T12" fmla="*/ 0 w 512"/>
                <a:gd name="T13" fmla="*/ 256 h 512"/>
                <a:gd name="T14" fmla="*/ 256 w 512"/>
                <a:gd name="T15" fmla="*/ 512 h 512"/>
                <a:gd name="T16" fmla="*/ 512 w 512"/>
                <a:gd name="T17" fmla="*/ 256 h 512"/>
                <a:gd name="T18" fmla="*/ 256 w 512"/>
                <a:gd name="T19" fmla="*/ 0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2" h="512">
                  <a:moveTo>
                    <a:pt x="256" y="21"/>
                  </a:moveTo>
                  <a:cubicBezTo>
                    <a:pt x="385" y="21"/>
                    <a:pt x="490" y="126"/>
                    <a:pt x="490" y="256"/>
                  </a:cubicBezTo>
                  <a:cubicBezTo>
                    <a:pt x="490" y="385"/>
                    <a:pt x="385" y="490"/>
                    <a:pt x="256" y="490"/>
                  </a:cubicBezTo>
                  <a:cubicBezTo>
                    <a:pt x="126" y="490"/>
                    <a:pt x="21" y="385"/>
                    <a:pt x="21" y="256"/>
                  </a:cubicBezTo>
                  <a:cubicBezTo>
                    <a:pt x="21" y="126"/>
                    <a:pt x="126" y="21"/>
                    <a:pt x="256" y="21"/>
                  </a:cubicBezTo>
                  <a:moveTo>
                    <a:pt x="256" y="0"/>
                  </a:moveTo>
                  <a:cubicBezTo>
                    <a:pt x="114" y="0"/>
                    <a:pt x="0" y="114"/>
                    <a:pt x="0" y="256"/>
                  </a:cubicBezTo>
                  <a:cubicBezTo>
                    <a:pt x="0" y="397"/>
                    <a:pt x="114" y="512"/>
                    <a:pt x="256" y="512"/>
                  </a:cubicBezTo>
                  <a:cubicBezTo>
                    <a:pt x="397" y="512"/>
                    <a:pt x="512" y="397"/>
                    <a:pt x="512" y="256"/>
                  </a:cubicBezTo>
                  <a:cubicBezTo>
                    <a:pt x="512" y="114"/>
                    <a:pt x="397" y="0"/>
                    <a:pt x="256"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p>
          </p:txBody>
        </p:sp>
        <p:sp>
          <p:nvSpPr>
            <p:cNvPr id="259" name="Freeform 258"/>
            <p:cNvSpPr>
              <a:spLocks noEditPoints="1"/>
            </p:cNvSpPr>
            <p:nvPr/>
          </p:nvSpPr>
          <p:spPr bwMode="auto">
            <a:xfrm>
              <a:off x="6194" y="3110"/>
              <a:ext cx="212" cy="155"/>
            </a:xfrm>
            <a:custGeom>
              <a:avLst/>
              <a:gdLst>
                <a:gd name="T0" fmla="*/ 169 w 320"/>
                <a:gd name="T1" fmla="*/ 85 h 234"/>
                <a:gd name="T2" fmla="*/ 149 w 320"/>
                <a:gd name="T3" fmla="*/ 53 h 234"/>
                <a:gd name="T4" fmla="*/ 170 w 320"/>
                <a:gd name="T5" fmla="*/ 10 h 234"/>
                <a:gd name="T6" fmla="*/ 149 w 320"/>
                <a:gd name="T7" fmla="*/ 10 h 234"/>
                <a:gd name="T8" fmla="*/ 128 w 320"/>
                <a:gd name="T9" fmla="*/ 53 h 234"/>
                <a:gd name="T10" fmla="*/ 144 w 320"/>
                <a:gd name="T11" fmla="*/ 85 h 234"/>
                <a:gd name="T12" fmla="*/ 0 w 320"/>
                <a:gd name="T13" fmla="*/ 96 h 234"/>
                <a:gd name="T14" fmla="*/ 10 w 320"/>
                <a:gd name="T15" fmla="*/ 234 h 234"/>
                <a:gd name="T16" fmla="*/ 320 w 320"/>
                <a:gd name="T17" fmla="*/ 224 h 234"/>
                <a:gd name="T18" fmla="*/ 309 w 320"/>
                <a:gd name="T19" fmla="*/ 85 h 234"/>
                <a:gd name="T20" fmla="*/ 21 w 320"/>
                <a:gd name="T21" fmla="*/ 213 h 234"/>
                <a:gd name="T22" fmla="*/ 298 w 320"/>
                <a:gd name="T23" fmla="*/ 106 h 234"/>
                <a:gd name="T24" fmla="*/ 96 w 320"/>
                <a:gd name="T25" fmla="*/ 181 h 234"/>
                <a:gd name="T26" fmla="*/ 224 w 320"/>
                <a:gd name="T27" fmla="*/ 192 h 234"/>
                <a:gd name="T28" fmla="*/ 96 w 320"/>
                <a:gd name="T29" fmla="*/ 202 h 234"/>
                <a:gd name="T30" fmla="*/ 96 w 320"/>
                <a:gd name="T31" fmla="*/ 181 h 234"/>
                <a:gd name="T32" fmla="*/ 53 w 320"/>
                <a:gd name="T33" fmla="*/ 202 h 234"/>
                <a:gd name="T34" fmla="*/ 53 w 320"/>
                <a:gd name="T35" fmla="*/ 181 h 234"/>
                <a:gd name="T36" fmla="*/ 64 w 320"/>
                <a:gd name="T37" fmla="*/ 160 h 234"/>
                <a:gd name="T38" fmla="*/ 42 w 320"/>
                <a:gd name="T39" fmla="*/ 160 h 234"/>
                <a:gd name="T40" fmla="*/ 64 w 320"/>
                <a:gd name="T41" fmla="*/ 160 h 234"/>
                <a:gd name="T42" fmla="*/ 53 w 320"/>
                <a:gd name="T43" fmla="*/ 138 h 234"/>
                <a:gd name="T44" fmla="*/ 53 w 320"/>
                <a:gd name="T45" fmla="*/ 117 h 234"/>
                <a:gd name="T46" fmla="*/ 85 w 320"/>
                <a:gd name="T47" fmla="*/ 160 h 234"/>
                <a:gd name="T48" fmla="*/ 106 w 320"/>
                <a:gd name="T49" fmla="*/ 160 h 234"/>
                <a:gd name="T50" fmla="*/ 85 w 320"/>
                <a:gd name="T51" fmla="*/ 160 h 234"/>
                <a:gd name="T52" fmla="*/ 96 w 320"/>
                <a:gd name="T53" fmla="*/ 117 h 234"/>
                <a:gd name="T54" fmla="*/ 96 w 320"/>
                <a:gd name="T55" fmla="*/ 138 h 234"/>
                <a:gd name="T56" fmla="*/ 128 w 320"/>
                <a:gd name="T57" fmla="*/ 160 h 234"/>
                <a:gd name="T58" fmla="*/ 149 w 320"/>
                <a:gd name="T59" fmla="*/ 160 h 234"/>
                <a:gd name="T60" fmla="*/ 128 w 320"/>
                <a:gd name="T61" fmla="*/ 160 h 234"/>
                <a:gd name="T62" fmla="*/ 138 w 320"/>
                <a:gd name="T63" fmla="*/ 117 h 234"/>
                <a:gd name="T64" fmla="*/ 138 w 320"/>
                <a:gd name="T65" fmla="*/ 138 h 234"/>
                <a:gd name="T66" fmla="*/ 170 w 320"/>
                <a:gd name="T67" fmla="*/ 160 h 234"/>
                <a:gd name="T68" fmla="*/ 192 w 320"/>
                <a:gd name="T69" fmla="*/ 160 h 234"/>
                <a:gd name="T70" fmla="*/ 170 w 320"/>
                <a:gd name="T71" fmla="*/ 160 h 234"/>
                <a:gd name="T72" fmla="*/ 181 w 320"/>
                <a:gd name="T73" fmla="*/ 117 h 234"/>
                <a:gd name="T74" fmla="*/ 181 w 320"/>
                <a:gd name="T75" fmla="*/ 138 h 234"/>
                <a:gd name="T76" fmla="*/ 213 w 320"/>
                <a:gd name="T77" fmla="*/ 160 h 234"/>
                <a:gd name="T78" fmla="*/ 234 w 320"/>
                <a:gd name="T79" fmla="*/ 160 h 234"/>
                <a:gd name="T80" fmla="*/ 213 w 320"/>
                <a:gd name="T81" fmla="*/ 160 h 234"/>
                <a:gd name="T82" fmla="*/ 224 w 320"/>
                <a:gd name="T83" fmla="*/ 117 h 234"/>
                <a:gd name="T84" fmla="*/ 224 w 320"/>
                <a:gd name="T85" fmla="*/ 138 h 234"/>
                <a:gd name="T86" fmla="*/ 256 w 320"/>
                <a:gd name="T87" fmla="*/ 160 h 234"/>
                <a:gd name="T88" fmla="*/ 277 w 320"/>
                <a:gd name="T89" fmla="*/ 160 h 234"/>
                <a:gd name="T90" fmla="*/ 256 w 320"/>
                <a:gd name="T91" fmla="*/ 160 h 234"/>
                <a:gd name="T92" fmla="*/ 266 w 320"/>
                <a:gd name="T93" fmla="*/ 181 h 234"/>
                <a:gd name="T94" fmla="*/ 266 w 320"/>
                <a:gd name="T95" fmla="*/ 202 h 234"/>
                <a:gd name="T96" fmla="*/ 256 w 320"/>
                <a:gd name="T97" fmla="*/ 128 h 234"/>
                <a:gd name="T98" fmla="*/ 277 w 320"/>
                <a:gd name="T99" fmla="*/ 128 h 234"/>
                <a:gd name="T100" fmla="*/ 256 w 320"/>
                <a:gd name="T101" fmla="*/ 128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20" h="234">
                  <a:moveTo>
                    <a:pt x="309" y="85"/>
                  </a:moveTo>
                  <a:cubicBezTo>
                    <a:pt x="169" y="85"/>
                    <a:pt x="169" y="85"/>
                    <a:pt x="169" y="85"/>
                  </a:cubicBezTo>
                  <a:cubicBezTo>
                    <a:pt x="166" y="76"/>
                    <a:pt x="161" y="71"/>
                    <a:pt x="157" y="67"/>
                  </a:cubicBezTo>
                  <a:cubicBezTo>
                    <a:pt x="151" y="62"/>
                    <a:pt x="149" y="59"/>
                    <a:pt x="149" y="53"/>
                  </a:cubicBezTo>
                  <a:cubicBezTo>
                    <a:pt x="149" y="47"/>
                    <a:pt x="151" y="44"/>
                    <a:pt x="157" y="39"/>
                  </a:cubicBezTo>
                  <a:cubicBezTo>
                    <a:pt x="162" y="33"/>
                    <a:pt x="170" y="25"/>
                    <a:pt x="170" y="10"/>
                  </a:cubicBezTo>
                  <a:cubicBezTo>
                    <a:pt x="170" y="4"/>
                    <a:pt x="166" y="0"/>
                    <a:pt x="160" y="0"/>
                  </a:cubicBezTo>
                  <a:cubicBezTo>
                    <a:pt x="154" y="0"/>
                    <a:pt x="149" y="4"/>
                    <a:pt x="149" y="10"/>
                  </a:cubicBezTo>
                  <a:cubicBezTo>
                    <a:pt x="149" y="16"/>
                    <a:pt x="147" y="19"/>
                    <a:pt x="141" y="24"/>
                  </a:cubicBezTo>
                  <a:cubicBezTo>
                    <a:pt x="136" y="30"/>
                    <a:pt x="128" y="38"/>
                    <a:pt x="128" y="53"/>
                  </a:cubicBezTo>
                  <a:cubicBezTo>
                    <a:pt x="128" y="68"/>
                    <a:pt x="136" y="76"/>
                    <a:pt x="141" y="82"/>
                  </a:cubicBezTo>
                  <a:cubicBezTo>
                    <a:pt x="143" y="83"/>
                    <a:pt x="144" y="84"/>
                    <a:pt x="144" y="85"/>
                  </a:cubicBezTo>
                  <a:cubicBezTo>
                    <a:pt x="10" y="85"/>
                    <a:pt x="10" y="85"/>
                    <a:pt x="10" y="85"/>
                  </a:cubicBezTo>
                  <a:cubicBezTo>
                    <a:pt x="4" y="85"/>
                    <a:pt x="0" y="90"/>
                    <a:pt x="0" y="96"/>
                  </a:cubicBezTo>
                  <a:cubicBezTo>
                    <a:pt x="0" y="224"/>
                    <a:pt x="0" y="224"/>
                    <a:pt x="0" y="224"/>
                  </a:cubicBezTo>
                  <a:cubicBezTo>
                    <a:pt x="0" y="230"/>
                    <a:pt x="4" y="234"/>
                    <a:pt x="10" y="234"/>
                  </a:cubicBezTo>
                  <a:cubicBezTo>
                    <a:pt x="309" y="234"/>
                    <a:pt x="309" y="234"/>
                    <a:pt x="309" y="234"/>
                  </a:cubicBezTo>
                  <a:cubicBezTo>
                    <a:pt x="315" y="234"/>
                    <a:pt x="320" y="230"/>
                    <a:pt x="320" y="224"/>
                  </a:cubicBezTo>
                  <a:cubicBezTo>
                    <a:pt x="320" y="96"/>
                    <a:pt x="320" y="96"/>
                    <a:pt x="320" y="96"/>
                  </a:cubicBezTo>
                  <a:cubicBezTo>
                    <a:pt x="320" y="90"/>
                    <a:pt x="315" y="85"/>
                    <a:pt x="309" y="85"/>
                  </a:cubicBezTo>
                  <a:close/>
                  <a:moveTo>
                    <a:pt x="298" y="213"/>
                  </a:moveTo>
                  <a:cubicBezTo>
                    <a:pt x="21" y="213"/>
                    <a:pt x="21" y="213"/>
                    <a:pt x="21" y="213"/>
                  </a:cubicBezTo>
                  <a:cubicBezTo>
                    <a:pt x="21" y="106"/>
                    <a:pt x="21" y="106"/>
                    <a:pt x="21" y="106"/>
                  </a:cubicBezTo>
                  <a:cubicBezTo>
                    <a:pt x="298" y="106"/>
                    <a:pt x="298" y="106"/>
                    <a:pt x="298" y="106"/>
                  </a:cubicBezTo>
                  <a:lnTo>
                    <a:pt x="298" y="213"/>
                  </a:lnTo>
                  <a:close/>
                  <a:moveTo>
                    <a:pt x="96" y="181"/>
                  </a:moveTo>
                  <a:cubicBezTo>
                    <a:pt x="213" y="181"/>
                    <a:pt x="213" y="181"/>
                    <a:pt x="213" y="181"/>
                  </a:cubicBezTo>
                  <a:cubicBezTo>
                    <a:pt x="219" y="181"/>
                    <a:pt x="224" y="186"/>
                    <a:pt x="224" y="192"/>
                  </a:cubicBezTo>
                  <a:cubicBezTo>
                    <a:pt x="224" y="198"/>
                    <a:pt x="219" y="202"/>
                    <a:pt x="213" y="202"/>
                  </a:cubicBezTo>
                  <a:cubicBezTo>
                    <a:pt x="96" y="202"/>
                    <a:pt x="96" y="202"/>
                    <a:pt x="96" y="202"/>
                  </a:cubicBezTo>
                  <a:cubicBezTo>
                    <a:pt x="90" y="202"/>
                    <a:pt x="85" y="198"/>
                    <a:pt x="85" y="192"/>
                  </a:cubicBezTo>
                  <a:cubicBezTo>
                    <a:pt x="85" y="186"/>
                    <a:pt x="90" y="181"/>
                    <a:pt x="96" y="181"/>
                  </a:cubicBezTo>
                  <a:close/>
                  <a:moveTo>
                    <a:pt x="64" y="192"/>
                  </a:moveTo>
                  <a:cubicBezTo>
                    <a:pt x="64" y="198"/>
                    <a:pt x="59" y="202"/>
                    <a:pt x="53" y="202"/>
                  </a:cubicBezTo>
                  <a:cubicBezTo>
                    <a:pt x="47" y="202"/>
                    <a:pt x="42" y="198"/>
                    <a:pt x="42" y="192"/>
                  </a:cubicBezTo>
                  <a:cubicBezTo>
                    <a:pt x="42" y="186"/>
                    <a:pt x="47" y="181"/>
                    <a:pt x="53" y="181"/>
                  </a:cubicBezTo>
                  <a:cubicBezTo>
                    <a:pt x="59" y="181"/>
                    <a:pt x="64" y="186"/>
                    <a:pt x="64" y="192"/>
                  </a:cubicBezTo>
                  <a:close/>
                  <a:moveTo>
                    <a:pt x="64" y="160"/>
                  </a:moveTo>
                  <a:cubicBezTo>
                    <a:pt x="64" y="166"/>
                    <a:pt x="59" y="170"/>
                    <a:pt x="53" y="170"/>
                  </a:cubicBezTo>
                  <a:cubicBezTo>
                    <a:pt x="47" y="170"/>
                    <a:pt x="42" y="166"/>
                    <a:pt x="42" y="160"/>
                  </a:cubicBezTo>
                  <a:cubicBezTo>
                    <a:pt x="42" y="154"/>
                    <a:pt x="47" y="149"/>
                    <a:pt x="53" y="149"/>
                  </a:cubicBezTo>
                  <a:cubicBezTo>
                    <a:pt x="59" y="149"/>
                    <a:pt x="64" y="154"/>
                    <a:pt x="64" y="160"/>
                  </a:cubicBezTo>
                  <a:close/>
                  <a:moveTo>
                    <a:pt x="64" y="128"/>
                  </a:moveTo>
                  <a:cubicBezTo>
                    <a:pt x="64" y="134"/>
                    <a:pt x="59" y="138"/>
                    <a:pt x="53" y="138"/>
                  </a:cubicBezTo>
                  <a:cubicBezTo>
                    <a:pt x="47" y="138"/>
                    <a:pt x="42" y="134"/>
                    <a:pt x="42" y="128"/>
                  </a:cubicBezTo>
                  <a:cubicBezTo>
                    <a:pt x="42" y="122"/>
                    <a:pt x="47" y="117"/>
                    <a:pt x="53" y="117"/>
                  </a:cubicBezTo>
                  <a:cubicBezTo>
                    <a:pt x="59" y="117"/>
                    <a:pt x="64" y="122"/>
                    <a:pt x="64" y="128"/>
                  </a:cubicBezTo>
                  <a:close/>
                  <a:moveTo>
                    <a:pt x="85" y="160"/>
                  </a:moveTo>
                  <a:cubicBezTo>
                    <a:pt x="85" y="154"/>
                    <a:pt x="90" y="149"/>
                    <a:pt x="96" y="149"/>
                  </a:cubicBezTo>
                  <a:cubicBezTo>
                    <a:pt x="102" y="149"/>
                    <a:pt x="106" y="154"/>
                    <a:pt x="106" y="160"/>
                  </a:cubicBezTo>
                  <a:cubicBezTo>
                    <a:pt x="106" y="166"/>
                    <a:pt x="102" y="170"/>
                    <a:pt x="96" y="170"/>
                  </a:cubicBezTo>
                  <a:cubicBezTo>
                    <a:pt x="90" y="170"/>
                    <a:pt x="85" y="166"/>
                    <a:pt x="85" y="160"/>
                  </a:cubicBezTo>
                  <a:close/>
                  <a:moveTo>
                    <a:pt x="85" y="128"/>
                  </a:moveTo>
                  <a:cubicBezTo>
                    <a:pt x="85" y="122"/>
                    <a:pt x="90" y="117"/>
                    <a:pt x="96" y="117"/>
                  </a:cubicBezTo>
                  <a:cubicBezTo>
                    <a:pt x="102" y="117"/>
                    <a:pt x="106" y="122"/>
                    <a:pt x="106" y="128"/>
                  </a:cubicBezTo>
                  <a:cubicBezTo>
                    <a:pt x="106" y="134"/>
                    <a:pt x="102" y="138"/>
                    <a:pt x="96" y="138"/>
                  </a:cubicBezTo>
                  <a:cubicBezTo>
                    <a:pt x="90" y="138"/>
                    <a:pt x="85" y="134"/>
                    <a:pt x="85" y="128"/>
                  </a:cubicBezTo>
                  <a:close/>
                  <a:moveTo>
                    <a:pt x="128" y="160"/>
                  </a:moveTo>
                  <a:cubicBezTo>
                    <a:pt x="128" y="154"/>
                    <a:pt x="132" y="149"/>
                    <a:pt x="138" y="149"/>
                  </a:cubicBezTo>
                  <a:cubicBezTo>
                    <a:pt x="144" y="149"/>
                    <a:pt x="149" y="154"/>
                    <a:pt x="149" y="160"/>
                  </a:cubicBezTo>
                  <a:cubicBezTo>
                    <a:pt x="149" y="166"/>
                    <a:pt x="144" y="170"/>
                    <a:pt x="138" y="170"/>
                  </a:cubicBezTo>
                  <a:cubicBezTo>
                    <a:pt x="132" y="170"/>
                    <a:pt x="128" y="166"/>
                    <a:pt x="128" y="160"/>
                  </a:cubicBezTo>
                  <a:close/>
                  <a:moveTo>
                    <a:pt x="128" y="128"/>
                  </a:moveTo>
                  <a:cubicBezTo>
                    <a:pt x="128" y="122"/>
                    <a:pt x="132" y="117"/>
                    <a:pt x="138" y="117"/>
                  </a:cubicBezTo>
                  <a:cubicBezTo>
                    <a:pt x="144" y="117"/>
                    <a:pt x="149" y="122"/>
                    <a:pt x="149" y="128"/>
                  </a:cubicBezTo>
                  <a:cubicBezTo>
                    <a:pt x="149" y="134"/>
                    <a:pt x="144" y="138"/>
                    <a:pt x="138" y="138"/>
                  </a:cubicBezTo>
                  <a:cubicBezTo>
                    <a:pt x="132" y="138"/>
                    <a:pt x="128" y="134"/>
                    <a:pt x="128" y="128"/>
                  </a:cubicBezTo>
                  <a:close/>
                  <a:moveTo>
                    <a:pt x="170" y="160"/>
                  </a:moveTo>
                  <a:cubicBezTo>
                    <a:pt x="170" y="154"/>
                    <a:pt x="175" y="149"/>
                    <a:pt x="181" y="149"/>
                  </a:cubicBezTo>
                  <a:cubicBezTo>
                    <a:pt x="187" y="149"/>
                    <a:pt x="192" y="154"/>
                    <a:pt x="192" y="160"/>
                  </a:cubicBezTo>
                  <a:cubicBezTo>
                    <a:pt x="192" y="166"/>
                    <a:pt x="187" y="170"/>
                    <a:pt x="181" y="170"/>
                  </a:cubicBezTo>
                  <a:cubicBezTo>
                    <a:pt x="175" y="170"/>
                    <a:pt x="170" y="166"/>
                    <a:pt x="170" y="160"/>
                  </a:cubicBezTo>
                  <a:close/>
                  <a:moveTo>
                    <a:pt x="170" y="128"/>
                  </a:moveTo>
                  <a:cubicBezTo>
                    <a:pt x="170" y="122"/>
                    <a:pt x="175" y="117"/>
                    <a:pt x="181" y="117"/>
                  </a:cubicBezTo>
                  <a:cubicBezTo>
                    <a:pt x="187" y="117"/>
                    <a:pt x="192" y="122"/>
                    <a:pt x="192" y="128"/>
                  </a:cubicBezTo>
                  <a:cubicBezTo>
                    <a:pt x="192" y="134"/>
                    <a:pt x="187" y="138"/>
                    <a:pt x="181" y="138"/>
                  </a:cubicBezTo>
                  <a:cubicBezTo>
                    <a:pt x="175" y="138"/>
                    <a:pt x="170" y="134"/>
                    <a:pt x="170" y="128"/>
                  </a:cubicBezTo>
                  <a:close/>
                  <a:moveTo>
                    <a:pt x="213" y="160"/>
                  </a:moveTo>
                  <a:cubicBezTo>
                    <a:pt x="213" y="154"/>
                    <a:pt x="218" y="149"/>
                    <a:pt x="224" y="149"/>
                  </a:cubicBezTo>
                  <a:cubicBezTo>
                    <a:pt x="230" y="149"/>
                    <a:pt x="234" y="154"/>
                    <a:pt x="234" y="160"/>
                  </a:cubicBezTo>
                  <a:cubicBezTo>
                    <a:pt x="234" y="166"/>
                    <a:pt x="230" y="170"/>
                    <a:pt x="224" y="170"/>
                  </a:cubicBezTo>
                  <a:cubicBezTo>
                    <a:pt x="218" y="170"/>
                    <a:pt x="213" y="166"/>
                    <a:pt x="213" y="160"/>
                  </a:cubicBezTo>
                  <a:close/>
                  <a:moveTo>
                    <a:pt x="213" y="128"/>
                  </a:moveTo>
                  <a:cubicBezTo>
                    <a:pt x="213" y="122"/>
                    <a:pt x="218" y="117"/>
                    <a:pt x="224" y="117"/>
                  </a:cubicBezTo>
                  <a:cubicBezTo>
                    <a:pt x="230" y="117"/>
                    <a:pt x="234" y="122"/>
                    <a:pt x="234" y="128"/>
                  </a:cubicBezTo>
                  <a:cubicBezTo>
                    <a:pt x="234" y="134"/>
                    <a:pt x="230" y="138"/>
                    <a:pt x="224" y="138"/>
                  </a:cubicBezTo>
                  <a:cubicBezTo>
                    <a:pt x="218" y="138"/>
                    <a:pt x="213" y="134"/>
                    <a:pt x="213" y="128"/>
                  </a:cubicBezTo>
                  <a:close/>
                  <a:moveTo>
                    <a:pt x="256" y="160"/>
                  </a:moveTo>
                  <a:cubicBezTo>
                    <a:pt x="256" y="154"/>
                    <a:pt x="260" y="149"/>
                    <a:pt x="266" y="149"/>
                  </a:cubicBezTo>
                  <a:cubicBezTo>
                    <a:pt x="272" y="149"/>
                    <a:pt x="277" y="154"/>
                    <a:pt x="277" y="160"/>
                  </a:cubicBezTo>
                  <a:cubicBezTo>
                    <a:pt x="277" y="166"/>
                    <a:pt x="272" y="170"/>
                    <a:pt x="266" y="170"/>
                  </a:cubicBezTo>
                  <a:cubicBezTo>
                    <a:pt x="260" y="170"/>
                    <a:pt x="256" y="166"/>
                    <a:pt x="256" y="160"/>
                  </a:cubicBezTo>
                  <a:close/>
                  <a:moveTo>
                    <a:pt x="256" y="192"/>
                  </a:moveTo>
                  <a:cubicBezTo>
                    <a:pt x="256" y="186"/>
                    <a:pt x="260" y="181"/>
                    <a:pt x="266" y="181"/>
                  </a:cubicBezTo>
                  <a:cubicBezTo>
                    <a:pt x="272" y="181"/>
                    <a:pt x="277" y="186"/>
                    <a:pt x="277" y="192"/>
                  </a:cubicBezTo>
                  <a:cubicBezTo>
                    <a:pt x="277" y="198"/>
                    <a:pt x="272" y="202"/>
                    <a:pt x="266" y="202"/>
                  </a:cubicBezTo>
                  <a:cubicBezTo>
                    <a:pt x="260" y="202"/>
                    <a:pt x="256" y="198"/>
                    <a:pt x="256" y="192"/>
                  </a:cubicBezTo>
                  <a:close/>
                  <a:moveTo>
                    <a:pt x="256" y="128"/>
                  </a:moveTo>
                  <a:cubicBezTo>
                    <a:pt x="256" y="122"/>
                    <a:pt x="260" y="117"/>
                    <a:pt x="266" y="117"/>
                  </a:cubicBezTo>
                  <a:cubicBezTo>
                    <a:pt x="272" y="117"/>
                    <a:pt x="277" y="122"/>
                    <a:pt x="277" y="128"/>
                  </a:cubicBezTo>
                  <a:cubicBezTo>
                    <a:pt x="277" y="134"/>
                    <a:pt x="272" y="138"/>
                    <a:pt x="266" y="138"/>
                  </a:cubicBezTo>
                  <a:cubicBezTo>
                    <a:pt x="260" y="138"/>
                    <a:pt x="256" y="134"/>
                    <a:pt x="256" y="128"/>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p>
          </p:txBody>
        </p:sp>
      </p:grpSp>
      <p:grpSp>
        <p:nvGrpSpPr>
          <p:cNvPr id="260" name="Group 835"/>
          <p:cNvGrpSpPr>
            <a:grpSpLocks noChangeAspect="1"/>
          </p:cNvGrpSpPr>
          <p:nvPr/>
        </p:nvGrpSpPr>
        <p:grpSpPr bwMode="auto">
          <a:xfrm>
            <a:off x="1739765" y="2285947"/>
            <a:ext cx="599606" cy="599606"/>
            <a:chOff x="4873" y="3698"/>
            <a:chExt cx="340" cy="340"/>
          </a:xfrm>
          <a:solidFill>
            <a:schemeClr val="tx1"/>
          </a:solidFill>
        </p:grpSpPr>
        <p:sp>
          <p:nvSpPr>
            <p:cNvPr id="261" name="Freeform 260"/>
            <p:cNvSpPr>
              <a:spLocks noEditPoints="1"/>
            </p:cNvSpPr>
            <p:nvPr/>
          </p:nvSpPr>
          <p:spPr bwMode="auto">
            <a:xfrm>
              <a:off x="4873" y="3698"/>
              <a:ext cx="340" cy="340"/>
            </a:xfrm>
            <a:custGeom>
              <a:avLst/>
              <a:gdLst>
                <a:gd name="T0" fmla="*/ 256 w 512"/>
                <a:gd name="T1" fmla="*/ 21 h 512"/>
                <a:gd name="T2" fmla="*/ 490 w 512"/>
                <a:gd name="T3" fmla="*/ 256 h 512"/>
                <a:gd name="T4" fmla="*/ 256 w 512"/>
                <a:gd name="T5" fmla="*/ 490 h 512"/>
                <a:gd name="T6" fmla="*/ 21 w 512"/>
                <a:gd name="T7" fmla="*/ 256 h 512"/>
                <a:gd name="T8" fmla="*/ 256 w 512"/>
                <a:gd name="T9" fmla="*/ 21 h 512"/>
                <a:gd name="T10" fmla="*/ 256 w 512"/>
                <a:gd name="T11" fmla="*/ 0 h 512"/>
                <a:gd name="T12" fmla="*/ 0 w 512"/>
                <a:gd name="T13" fmla="*/ 256 h 512"/>
                <a:gd name="T14" fmla="*/ 256 w 512"/>
                <a:gd name="T15" fmla="*/ 512 h 512"/>
                <a:gd name="T16" fmla="*/ 512 w 512"/>
                <a:gd name="T17" fmla="*/ 256 h 512"/>
                <a:gd name="T18" fmla="*/ 256 w 512"/>
                <a:gd name="T19" fmla="*/ 0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2" h="512">
                  <a:moveTo>
                    <a:pt x="256" y="21"/>
                  </a:moveTo>
                  <a:cubicBezTo>
                    <a:pt x="385" y="21"/>
                    <a:pt x="490" y="126"/>
                    <a:pt x="490" y="256"/>
                  </a:cubicBezTo>
                  <a:cubicBezTo>
                    <a:pt x="490" y="385"/>
                    <a:pt x="385" y="490"/>
                    <a:pt x="256" y="490"/>
                  </a:cubicBezTo>
                  <a:cubicBezTo>
                    <a:pt x="126" y="490"/>
                    <a:pt x="21" y="385"/>
                    <a:pt x="21" y="256"/>
                  </a:cubicBezTo>
                  <a:cubicBezTo>
                    <a:pt x="21" y="126"/>
                    <a:pt x="126" y="21"/>
                    <a:pt x="256" y="21"/>
                  </a:cubicBezTo>
                  <a:moveTo>
                    <a:pt x="256" y="0"/>
                  </a:moveTo>
                  <a:cubicBezTo>
                    <a:pt x="114" y="0"/>
                    <a:pt x="0" y="114"/>
                    <a:pt x="0" y="256"/>
                  </a:cubicBezTo>
                  <a:cubicBezTo>
                    <a:pt x="0" y="397"/>
                    <a:pt x="114" y="512"/>
                    <a:pt x="256" y="512"/>
                  </a:cubicBezTo>
                  <a:cubicBezTo>
                    <a:pt x="397" y="512"/>
                    <a:pt x="512" y="397"/>
                    <a:pt x="512" y="256"/>
                  </a:cubicBezTo>
                  <a:cubicBezTo>
                    <a:pt x="512" y="114"/>
                    <a:pt x="397" y="0"/>
                    <a:pt x="256"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p>
          </p:txBody>
        </p:sp>
        <p:sp>
          <p:nvSpPr>
            <p:cNvPr id="262" name="Freeform 261"/>
            <p:cNvSpPr>
              <a:spLocks noEditPoints="1"/>
            </p:cNvSpPr>
            <p:nvPr/>
          </p:nvSpPr>
          <p:spPr bwMode="auto">
            <a:xfrm>
              <a:off x="4937" y="3762"/>
              <a:ext cx="212" cy="184"/>
            </a:xfrm>
            <a:custGeom>
              <a:avLst/>
              <a:gdLst>
                <a:gd name="T0" fmla="*/ 297 w 320"/>
                <a:gd name="T1" fmla="*/ 181 h 277"/>
                <a:gd name="T2" fmla="*/ 192 w 320"/>
                <a:gd name="T3" fmla="*/ 32 h 277"/>
                <a:gd name="T4" fmla="*/ 170 w 320"/>
                <a:gd name="T5" fmla="*/ 21 h 277"/>
                <a:gd name="T6" fmla="*/ 160 w 320"/>
                <a:gd name="T7" fmla="*/ 0 h 277"/>
                <a:gd name="T8" fmla="*/ 149 w 320"/>
                <a:gd name="T9" fmla="*/ 21 h 277"/>
                <a:gd name="T10" fmla="*/ 128 w 320"/>
                <a:gd name="T11" fmla="*/ 32 h 277"/>
                <a:gd name="T12" fmla="*/ 23 w 320"/>
                <a:gd name="T13" fmla="*/ 181 h 277"/>
                <a:gd name="T14" fmla="*/ 0 w 320"/>
                <a:gd name="T15" fmla="*/ 192 h 277"/>
                <a:gd name="T16" fmla="*/ 10 w 320"/>
                <a:gd name="T17" fmla="*/ 277 h 277"/>
                <a:gd name="T18" fmla="*/ 21 w 320"/>
                <a:gd name="T19" fmla="*/ 202 h 277"/>
                <a:gd name="T20" fmla="*/ 298 w 320"/>
                <a:gd name="T21" fmla="*/ 266 h 277"/>
                <a:gd name="T22" fmla="*/ 320 w 320"/>
                <a:gd name="T23" fmla="*/ 266 h 277"/>
                <a:gd name="T24" fmla="*/ 309 w 320"/>
                <a:gd name="T25" fmla="*/ 181 h 277"/>
                <a:gd name="T26" fmla="*/ 170 w 320"/>
                <a:gd name="T27" fmla="*/ 42 h 277"/>
                <a:gd name="T28" fmla="*/ 160 w 320"/>
                <a:gd name="T29" fmla="*/ 64 h 277"/>
                <a:gd name="T30" fmla="*/ 149 w 320"/>
                <a:gd name="T31" fmla="*/ 42 h 277"/>
                <a:gd name="T32" fmla="*/ 140 w 320"/>
                <a:gd name="T33" fmla="*/ 87 h 277"/>
                <a:gd name="T34" fmla="*/ 160 w 320"/>
                <a:gd name="T35" fmla="*/ 85 h 277"/>
                <a:gd name="T36" fmla="*/ 179 w 320"/>
                <a:gd name="T37" fmla="*/ 87 h 277"/>
                <a:gd name="T38" fmla="*/ 44 w 320"/>
                <a:gd name="T39" fmla="*/ 181 h 277"/>
                <a:gd name="T40" fmla="*/ 106 w 320"/>
                <a:gd name="T41" fmla="*/ 266 h 277"/>
                <a:gd name="T42" fmla="*/ 85 w 320"/>
                <a:gd name="T43" fmla="*/ 266 h 277"/>
                <a:gd name="T44" fmla="*/ 96 w 320"/>
                <a:gd name="T45" fmla="*/ 224 h 277"/>
                <a:gd name="T46" fmla="*/ 64 w 320"/>
                <a:gd name="T47" fmla="*/ 234 h 277"/>
                <a:gd name="T48" fmla="*/ 53 w 320"/>
                <a:gd name="T49" fmla="*/ 277 h 277"/>
                <a:gd name="T50" fmla="*/ 42 w 320"/>
                <a:gd name="T51" fmla="*/ 234 h 277"/>
                <a:gd name="T52" fmla="*/ 64 w 320"/>
                <a:gd name="T53" fmla="*/ 234 h 277"/>
                <a:gd name="T54" fmla="*/ 192 w 320"/>
                <a:gd name="T55" fmla="*/ 266 h 277"/>
                <a:gd name="T56" fmla="*/ 170 w 320"/>
                <a:gd name="T57" fmla="*/ 266 h 277"/>
                <a:gd name="T58" fmla="*/ 181 w 320"/>
                <a:gd name="T59" fmla="*/ 224 h 277"/>
                <a:gd name="T60" fmla="*/ 149 w 320"/>
                <a:gd name="T61" fmla="*/ 234 h 277"/>
                <a:gd name="T62" fmla="*/ 138 w 320"/>
                <a:gd name="T63" fmla="*/ 277 h 277"/>
                <a:gd name="T64" fmla="*/ 128 w 320"/>
                <a:gd name="T65" fmla="*/ 234 h 277"/>
                <a:gd name="T66" fmla="*/ 149 w 320"/>
                <a:gd name="T67" fmla="*/ 234 h 277"/>
                <a:gd name="T68" fmla="*/ 277 w 320"/>
                <a:gd name="T69" fmla="*/ 266 h 277"/>
                <a:gd name="T70" fmla="*/ 256 w 320"/>
                <a:gd name="T71" fmla="*/ 266 h 277"/>
                <a:gd name="T72" fmla="*/ 266 w 320"/>
                <a:gd name="T73" fmla="*/ 224 h 277"/>
                <a:gd name="T74" fmla="*/ 234 w 320"/>
                <a:gd name="T75" fmla="*/ 234 h 277"/>
                <a:gd name="T76" fmla="*/ 224 w 320"/>
                <a:gd name="T77" fmla="*/ 277 h 277"/>
                <a:gd name="T78" fmla="*/ 213 w 320"/>
                <a:gd name="T79" fmla="*/ 234 h 277"/>
                <a:gd name="T80" fmla="*/ 234 w 320"/>
                <a:gd name="T81" fmla="*/ 234 h 2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320" h="277">
                  <a:moveTo>
                    <a:pt x="309" y="181"/>
                  </a:moveTo>
                  <a:cubicBezTo>
                    <a:pt x="297" y="181"/>
                    <a:pt x="297" y="181"/>
                    <a:pt x="297" y="181"/>
                  </a:cubicBezTo>
                  <a:cubicBezTo>
                    <a:pt x="288" y="125"/>
                    <a:pt x="246" y="81"/>
                    <a:pt x="192" y="68"/>
                  </a:cubicBezTo>
                  <a:cubicBezTo>
                    <a:pt x="192" y="32"/>
                    <a:pt x="192" y="32"/>
                    <a:pt x="192" y="32"/>
                  </a:cubicBezTo>
                  <a:cubicBezTo>
                    <a:pt x="192" y="26"/>
                    <a:pt x="187" y="21"/>
                    <a:pt x="181" y="21"/>
                  </a:cubicBezTo>
                  <a:cubicBezTo>
                    <a:pt x="170" y="21"/>
                    <a:pt x="170" y="21"/>
                    <a:pt x="170" y="21"/>
                  </a:cubicBezTo>
                  <a:cubicBezTo>
                    <a:pt x="170" y="10"/>
                    <a:pt x="170" y="10"/>
                    <a:pt x="170" y="10"/>
                  </a:cubicBezTo>
                  <a:cubicBezTo>
                    <a:pt x="170" y="4"/>
                    <a:pt x="166" y="0"/>
                    <a:pt x="160" y="0"/>
                  </a:cubicBezTo>
                  <a:cubicBezTo>
                    <a:pt x="154" y="0"/>
                    <a:pt x="149" y="4"/>
                    <a:pt x="149" y="10"/>
                  </a:cubicBezTo>
                  <a:cubicBezTo>
                    <a:pt x="149" y="21"/>
                    <a:pt x="149" y="21"/>
                    <a:pt x="149" y="21"/>
                  </a:cubicBezTo>
                  <a:cubicBezTo>
                    <a:pt x="138" y="21"/>
                    <a:pt x="138" y="21"/>
                    <a:pt x="138" y="21"/>
                  </a:cubicBezTo>
                  <a:cubicBezTo>
                    <a:pt x="132" y="21"/>
                    <a:pt x="128" y="26"/>
                    <a:pt x="128" y="32"/>
                  </a:cubicBezTo>
                  <a:cubicBezTo>
                    <a:pt x="128" y="68"/>
                    <a:pt x="128" y="68"/>
                    <a:pt x="128" y="68"/>
                  </a:cubicBezTo>
                  <a:cubicBezTo>
                    <a:pt x="73" y="81"/>
                    <a:pt x="31" y="125"/>
                    <a:pt x="23" y="181"/>
                  </a:cubicBezTo>
                  <a:cubicBezTo>
                    <a:pt x="10" y="181"/>
                    <a:pt x="10" y="181"/>
                    <a:pt x="10" y="181"/>
                  </a:cubicBezTo>
                  <a:cubicBezTo>
                    <a:pt x="4" y="181"/>
                    <a:pt x="0" y="186"/>
                    <a:pt x="0" y="192"/>
                  </a:cubicBezTo>
                  <a:cubicBezTo>
                    <a:pt x="0" y="266"/>
                    <a:pt x="0" y="266"/>
                    <a:pt x="0" y="266"/>
                  </a:cubicBezTo>
                  <a:cubicBezTo>
                    <a:pt x="0" y="272"/>
                    <a:pt x="4" y="277"/>
                    <a:pt x="10" y="277"/>
                  </a:cubicBezTo>
                  <a:cubicBezTo>
                    <a:pt x="16" y="277"/>
                    <a:pt x="21" y="272"/>
                    <a:pt x="21" y="266"/>
                  </a:cubicBezTo>
                  <a:cubicBezTo>
                    <a:pt x="21" y="202"/>
                    <a:pt x="21" y="202"/>
                    <a:pt x="21" y="202"/>
                  </a:cubicBezTo>
                  <a:cubicBezTo>
                    <a:pt x="298" y="202"/>
                    <a:pt x="298" y="202"/>
                    <a:pt x="298" y="202"/>
                  </a:cubicBezTo>
                  <a:cubicBezTo>
                    <a:pt x="298" y="266"/>
                    <a:pt x="298" y="266"/>
                    <a:pt x="298" y="266"/>
                  </a:cubicBezTo>
                  <a:cubicBezTo>
                    <a:pt x="298" y="272"/>
                    <a:pt x="303" y="277"/>
                    <a:pt x="309" y="277"/>
                  </a:cubicBezTo>
                  <a:cubicBezTo>
                    <a:pt x="315" y="277"/>
                    <a:pt x="320" y="272"/>
                    <a:pt x="320" y="266"/>
                  </a:cubicBezTo>
                  <a:cubicBezTo>
                    <a:pt x="320" y="192"/>
                    <a:pt x="320" y="192"/>
                    <a:pt x="320" y="192"/>
                  </a:cubicBezTo>
                  <a:cubicBezTo>
                    <a:pt x="320" y="186"/>
                    <a:pt x="315" y="181"/>
                    <a:pt x="309" y="181"/>
                  </a:cubicBezTo>
                  <a:close/>
                  <a:moveTo>
                    <a:pt x="149" y="42"/>
                  </a:moveTo>
                  <a:cubicBezTo>
                    <a:pt x="170" y="42"/>
                    <a:pt x="170" y="42"/>
                    <a:pt x="170" y="42"/>
                  </a:cubicBezTo>
                  <a:cubicBezTo>
                    <a:pt x="170" y="64"/>
                    <a:pt x="170" y="64"/>
                    <a:pt x="170" y="64"/>
                  </a:cubicBezTo>
                  <a:cubicBezTo>
                    <a:pt x="170" y="64"/>
                    <a:pt x="164" y="64"/>
                    <a:pt x="160" y="64"/>
                  </a:cubicBezTo>
                  <a:cubicBezTo>
                    <a:pt x="155" y="64"/>
                    <a:pt x="149" y="64"/>
                    <a:pt x="149" y="64"/>
                  </a:cubicBezTo>
                  <a:lnTo>
                    <a:pt x="149" y="42"/>
                  </a:lnTo>
                  <a:close/>
                  <a:moveTo>
                    <a:pt x="44" y="181"/>
                  </a:moveTo>
                  <a:cubicBezTo>
                    <a:pt x="53" y="133"/>
                    <a:pt x="91" y="95"/>
                    <a:pt x="140" y="87"/>
                  </a:cubicBezTo>
                  <a:cubicBezTo>
                    <a:pt x="147" y="86"/>
                    <a:pt x="147" y="86"/>
                    <a:pt x="147" y="86"/>
                  </a:cubicBezTo>
                  <a:cubicBezTo>
                    <a:pt x="152" y="85"/>
                    <a:pt x="155" y="85"/>
                    <a:pt x="160" y="85"/>
                  </a:cubicBezTo>
                  <a:cubicBezTo>
                    <a:pt x="164" y="85"/>
                    <a:pt x="167" y="85"/>
                    <a:pt x="172" y="86"/>
                  </a:cubicBezTo>
                  <a:cubicBezTo>
                    <a:pt x="179" y="87"/>
                    <a:pt x="179" y="87"/>
                    <a:pt x="179" y="87"/>
                  </a:cubicBezTo>
                  <a:cubicBezTo>
                    <a:pt x="228" y="95"/>
                    <a:pt x="266" y="133"/>
                    <a:pt x="275" y="181"/>
                  </a:cubicBezTo>
                  <a:lnTo>
                    <a:pt x="44" y="181"/>
                  </a:lnTo>
                  <a:close/>
                  <a:moveTo>
                    <a:pt x="106" y="234"/>
                  </a:moveTo>
                  <a:cubicBezTo>
                    <a:pt x="106" y="266"/>
                    <a:pt x="106" y="266"/>
                    <a:pt x="106" y="266"/>
                  </a:cubicBezTo>
                  <a:cubicBezTo>
                    <a:pt x="106" y="272"/>
                    <a:pt x="102" y="277"/>
                    <a:pt x="96" y="277"/>
                  </a:cubicBezTo>
                  <a:cubicBezTo>
                    <a:pt x="90" y="277"/>
                    <a:pt x="85" y="272"/>
                    <a:pt x="85" y="266"/>
                  </a:cubicBezTo>
                  <a:cubicBezTo>
                    <a:pt x="85" y="234"/>
                    <a:pt x="85" y="234"/>
                    <a:pt x="85" y="234"/>
                  </a:cubicBezTo>
                  <a:cubicBezTo>
                    <a:pt x="85" y="228"/>
                    <a:pt x="90" y="224"/>
                    <a:pt x="96" y="224"/>
                  </a:cubicBezTo>
                  <a:cubicBezTo>
                    <a:pt x="102" y="224"/>
                    <a:pt x="106" y="228"/>
                    <a:pt x="106" y="234"/>
                  </a:cubicBezTo>
                  <a:close/>
                  <a:moveTo>
                    <a:pt x="64" y="234"/>
                  </a:moveTo>
                  <a:cubicBezTo>
                    <a:pt x="64" y="266"/>
                    <a:pt x="64" y="266"/>
                    <a:pt x="64" y="266"/>
                  </a:cubicBezTo>
                  <a:cubicBezTo>
                    <a:pt x="64" y="272"/>
                    <a:pt x="59" y="277"/>
                    <a:pt x="53" y="277"/>
                  </a:cubicBezTo>
                  <a:cubicBezTo>
                    <a:pt x="47" y="277"/>
                    <a:pt x="42" y="272"/>
                    <a:pt x="42" y="266"/>
                  </a:cubicBezTo>
                  <a:cubicBezTo>
                    <a:pt x="42" y="234"/>
                    <a:pt x="42" y="234"/>
                    <a:pt x="42" y="234"/>
                  </a:cubicBezTo>
                  <a:cubicBezTo>
                    <a:pt x="42" y="228"/>
                    <a:pt x="47" y="224"/>
                    <a:pt x="53" y="224"/>
                  </a:cubicBezTo>
                  <a:cubicBezTo>
                    <a:pt x="59" y="224"/>
                    <a:pt x="64" y="228"/>
                    <a:pt x="64" y="234"/>
                  </a:cubicBezTo>
                  <a:close/>
                  <a:moveTo>
                    <a:pt x="192" y="234"/>
                  </a:moveTo>
                  <a:cubicBezTo>
                    <a:pt x="192" y="266"/>
                    <a:pt x="192" y="266"/>
                    <a:pt x="192" y="266"/>
                  </a:cubicBezTo>
                  <a:cubicBezTo>
                    <a:pt x="192" y="272"/>
                    <a:pt x="187" y="277"/>
                    <a:pt x="181" y="277"/>
                  </a:cubicBezTo>
                  <a:cubicBezTo>
                    <a:pt x="175" y="277"/>
                    <a:pt x="170" y="272"/>
                    <a:pt x="170" y="266"/>
                  </a:cubicBezTo>
                  <a:cubicBezTo>
                    <a:pt x="170" y="234"/>
                    <a:pt x="170" y="234"/>
                    <a:pt x="170" y="234"/>
                  </a:cubicBezTo>
                  <a:cubicBezTo>
                    <a:pt x="170" y="228"/>
                    <a:pt x="175" y="224"/>
                    <a:pt x="181" y="224"/>
                  </a:cubicBezTo>
                  <a:cubicBezTo>
                    <a:pt x="187" y="224"/>
                    <a:pt x="192" y="228"/>
                    <a:pt x="192" y="234"/>
                  </a:cubicBezTo>
                  <a:close/>
                  <a:moveTo>
                    <a:pt x="149" y="234"/>
                  </a:moveTo>
                  <a:cubicBezTo>
                    <a:pt x="149" y="266"/>
                    <a:pt x="149" y="266"/>
                    <a:pt x="149" y="266"/>
                  </a:cubicBezTo>
                  <a:cubicBezTo>
                    <a:pt x="149" y="272"/>
                    <a:pt x="144" y="277"/>
                    <a:pt x="138" y="277"/>
                  </a:cubicBezTo>
                  <a:cubicBezTo>
                    <a:pt x="132" y="277"/>
                    <a:pt x="128" y="272"/>
                    <a:pt x="128" y="266"/>
                  </a:cubicBezTo>
                  <a:cubicBezTo>
                    <a:pt x="128" y="234"/>
                    <a:pt x="128" y="234"/>
                    <a:pt x="128" y="234"/>
                  </a:cubicBezTo>
                  <a:cubicBezTo>
                    <a:pt x="128" y="228"/>
                    <a:pt x="132" y="224"/>
                    <a:pt x="138" y="224"/>
                  </a:cubicBezTo>
                  <a:cubicBezTo>
                    <a:pt x="144" y="224"/>
                    <a:pt x="149" y="228"/>
                    <a:pt x="149" y="234"/>
                  </a:cubicBezTo>
                  <a:close/>
                  <a:moveTo>
                    <a:pt x="277" y="234"/>
                  </a:moveTo>
                  <a:cubicBezTo>
                    <a:pt x="277" y="266"/>
                    <a:pt x="277" y="266"/>
                    <a:pt x="277" y="266"/>
                  </a:cubicBezTo>
                  <a:cubicBezTo>
                    <a:pt x="277" y="272"/>
                    <a:pt x="272" y="277"/>
                    <a:pt x="266" y="277"/>
                  </a:cubicBezTo>
                  <a:cubicBezTo>
                    <a:pt x="260" y="277"/>
                    <a:pt x="256" y="272"/>
                    <a:pt x="256" y="266"/>
                  </a:cubicBezTo>
                  <a:cubicBezTo>
                    <a:pt x="256" y="234"/>
                    <a:pt x="256" y="234"/>
                    <a:pt x="256" y="234"/>
                  </a:cubicBezTo>
                  <a:cubicBezTo>
                    <a:pt x="256" y="228"/>
                    <a:pt x="260" y="224"/>
                    <a:pt x="266" y="224"/>
                  </a:cubicBezTo>
                  <a:cubicBezTo>
                    <a:pt x="272" y="224"/>
                    <a:pt x="277" y="228"/>
                    <a:pt x="277" y="234"/>
                  </a:cubicBezTo>
                  <a:close/>
                  <a:moveTo>
                    <a:pt x="234" y="234"/>
                  </a:moveTo>
                  <a:cubicBezTo>
                    <a:pt x="234" y="266"/>
                    <a:pt x="234" y="266"/>
                    <a:pt x="234" y="266"/>
                  </a:cubicBezTo>
                  <a:cubicBezTo>
                    <a:pt x="234" y="272"/>
                    <a:pt x="230" y="277"/>
                    <a:pt x="224" y="277"/>
                  </a:cubicBezTo>
                  <a:cubicBezTo>
                    <a:pt x="218" y="277"/>
                    <a:pt x="213" y="272"/>
                    <a:pt x="213" y="266"/>
                  </a:cubicBezTo>
                  <a:cubicBezTo>
                    <a:pt x="213" y="234"/>
                    <a:pt x="213" y="234"/>
                    <a:pt x="213" y="234"/>
                  </a:cubicBezTo>
                  <a:cubicBezTo>
                    <a:pt x="213" y="228"/>
                    <a:pt x="218" y="224"/>
                    <a:pt x="224" y="224"/>
                  </a:cubicBezTo>
                  <a:cubicBezTo>
                    <a:pt x="230" y="224"/>
                    <a:pt x="234" y="228"/>
                    <a:pt x="234" y="23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p>
          </p:txBody>
        </p:sp>
      </p:grpSp>
      <p:grpSp>
        <p:nvGrpSpPr>
          <p:cNvPr id="263" name="Group 512"/>
          <p:cNvGrpSpPr>
            <a:grpSpLocks noChangeAspect="1"/>
          </p:cNvGrpSpPr>
          <p:nvPr/>
        </p:nvGrpSpPr>
        <p:grpSpPr bwMode="auto">
          <a:xfrm>
            <a:off x="690128" y="4277796"/>
            <a:ext cx="599606" cy="599606"/>
            <a:chOff x="2728" y="2016"/>
            <a:chExt cx="340" cy="340"/>
          </a:xfrm>
          <a:solidFill>
            <a:schemeClr val="tx1"/>
          </a:solidFill>
        </p:grpSpPr>
        <p:sp>
          <p:nvSpPr>
            <p:cNvPr id="264" name="Freeform 513"/>
            <p:cNvSpPr>
              <a:spLocks/>
            </p:cNvSpPr>
            <p:nvPr/>
          </p:nvSpPr>
          <p:spPr bwMode="auto">
            <a:xfrm>
              <a:off x="2792" y="2080"/>
              <a:ext cx="163" cy="212"/>
            </a:xfrm>
            <a:custGeom>
              <a:avLst/>
              <a:gdLst>
                <a:gd name="T0" fmla="*/ 228 w 246"/>
                <a:gd name="T1" fmla="*/ 280 h 320"/>
                <a:gd name="T2" fmla="*/ 170 w 246"/>
                <a:gd name="T3" fmla="*/ 298 h 320"/>
                <a:gd name="T4" fmla="*/ 56 w 246"/>
                <a:gd name="T5" fmla="*/ 192 h 320"/>
                <a:gd name="T6" fmla="*/ 192 w 246"/>
                <a:gd name="T7" fmla="*/ 192 h 320"/>
                <a:gd name="T8" fmla="*/ 202 w 246"/>
                <a:gd name="T9" fmla="*/ 181 h 320"/>
                <a:gd name="T10" fmla="*/ 192 w 246"/>
                <a:gd name="T11" fmla="*/ 170 h 320"/>
                <a:gd name="T12" fmla="*/ 53 w 246"/>
                <a:gd name="T13" fmla="*/ 170 h 320"/>
                <a:gd name="T14" fmla="*/ 53 w 246"/>
                <a:gd name="T15" fmla="*/ 160 h 320"/>
                <a:gd name="T16" fmla="*/ 53 w 246"/>
                <a:gd name="T17" fmla="*/ 149 h 320"/>
                <a:gd name="T18" fmla="*/ 192 w 246"/>
                <a:gd name="T19" fmla="*/ 149 h 320"/>
                <a:gd name="T20" fmla="*/ 202 w 246"/>
                <a:gd name="T21" fmla="*/ 138 h 320"/>
                <a:gd name="T22" fmla="*/ 192 w 246"/>
                <a:gd name="T23" fmla="*/ 128 h 320"/>
                <a:gd name="T24" fmla="*/ 56 w 246"/>
                <a:gd name="T25" fmla="*/ 128 h 320"/>
                <a:gd name="T26" fmla="*/ 170 w 246"/>
                <a:gd name="T27" fmla="*/ 21 h 320"/>
                <a:gd name="T28" fmla="*/ 228 w 246"/>
                <a:gd name="T29" fmla="*/ 39 h 320"/>
                <a:gd name="T30" fmla="*/ 243 w 246"/>
                <a:gd name="T31" fmla="*/ 36 h 320"/>
                <a:gd name="T32" fmla="*/ 240 w 246"/>
                <a:gd name="T33" fmla="*/ 21 h 320"/>
                <a:gd name="T34" fmla="*/ 170 w 246"/>
                <a:gd name="T35" fmla="*/ 0 h 320"/>
                <a:gd name="T36" fmla="*/ 34 w 246"/>
                <a:gd name="T37" fmla="*/ 128 h 320"/>
                <a:gd name="T38" fmla="*/ 10 w 246"/>
                <a:gd name="T39" fmla="*/ 128 h 320"/>
                <a:gd name="T40" fmla="*/ 0 w 246"/>
                <a:gd name="T41" fmla="*/ 138 h 320"/>
                <a:gd name="T42" fmla="*/ 10 w 246"/>
                <a:gd name="T43" fmla="*/ 149 h 320"/>
                <a:gd name="T44" fmla="*/ 32 w 246"/>
                <a:gd name="T45" fmla="*/ 149 h 320"/>
                <a:gd name="T46" fmla="*/ 32 w 246"/>
                <a:gd name="T47" fmla="*/ 160 h 320"/>
                <a:gd name="T48" fmla="*/ 32 w 246"/>
                <a:gd name="T49" fmla="*/ 170 h 320"/>
                <a:gd name="T50" fmla="*/ 10 w 246"/>
                <a:gd name="T51" fmla="*/ 170 h 320"/>
                <a:gd name="T52" fmla="*/ 0 w 246"/>
                <a:gd name="T53" fmla="*/ 181 h 320"/>
                <a:gd name="T54" fmla="*/ 10 w 246"/>
                <a:gd name="T55" fmla="*/ 192 h 320"/>
                <a:gd name="T56" fmla="*/ 34 w 246"/>
                <a:gd name="T57" fmla="*/ 192 h 320"/>
                <a:gd name="T58" fmla="*/ 170 w 246"/>
                <a:gd name="T59" fmla="*/ 320 h 320"/>
                <a:gd name="T60" fmla="*/ 240 w 246"/>
                <a:gd name="T61" fmla="*/ 298 h 320"/>
                <a:gd name="T62" fmla="*/ 243 w 246"/>
                <a:gd name="T63" fmla="*/ 283 h 320"/>
                <a:gd name="T64" fmla="*/ 228 w 246"/>
                <a:gd name="T65" fmla="*/ 280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46" h="320">
                  <a:moveTo>
                    <a:pt x="228" y="280"/>
                  </a:moveTo>
                  <a:cubicBezTo>
                    <a:pt x="211" y="292"/>
                    <a:pt x="191" y="298"/>
                    <a:pt x="170" y="298"/>
                  </a:cubicBezTo>
                  <a:cubicBezTo>
                    <a:pt x="115" y="298"/>
                    <a:pt x="69" y="253"/>
                    <a:pt x="56" y="192"/>
                  </a:cubicBezTo>
                  <a:cubicBezTo>
                    <a:pt x="192" y="192"/>
                    <a:pt x="192" y="192"/>
                    <a:pt x="192" y="192"/>
                  </a:cubicBezTo>
                  <a:cubicBezTo>
                    <a:pt x="198" y="192"/>
                    <a:pt x="202" y="187"/>
                    <a:pt x="202" y="181"/>
                  </a:cubicBezTo>
                  <a:cubicBezTo>
                    <a:pt x="202" y="175"/>
                    <a:pt x="198" y="170"/>
                    <a:pt x="192" y="170"/>
                  </a:cubicBezTo>
                  <a:cubicBezTo>
                    <a:pt x="53" y="170"/>
                    <a:pt x="53" y="170"/>
                    <a:pt x="53" y="170"/>
                  </a:cubicBezTo>
                  <a:cubicBezTo>
                    <a:pt x="53" y="167"/>
                    <a:pt x="53" y="163"/>
                    <a:pt x="53" y="160"/>
                  </a:cubicBezTo>
                  <a:cubicBezTo>
                    <a:pt x="53" y="156"/>
                    <a:pt x="53" y="153"/>
                    <a:pt x="53" y="149"/>
                  </a:cubicBezTo>
                  <a:cubicBezTo>
                    <a:pt x="192" y="149"/>
                    <a:pt x="192" y="149"/>
                    <a:pt x="192" y="149"/>
                  </a:cubicBezTo>
                  <a:cubicBezTo>
                    <a:pt x="198" y="149"/>
                    <a:pt x="202" y="144"/>
                    <a:pt x="202" y="138"/>
                  </a:cubicBezTo>
                  <a:cubicBezTo>
                    <a:pt x="202" y="132"/>
                    <a:pt x="198" y="128"/>
                    <a:pt x="192" y="128"/>
                  </a:cubicBezTo>
                  <a:cubicBezTo>
                    <a:pt x="56" y="128"/>
                    <a:pt x="56" y="128"/>
                    <a:pt x="56" y="128"/>
                  </a:cubicBezTo>
                  <a:cubicBezTo>
                    <a:pt x="69" y="67"/>
                    <a:pt x="115" y="21"/>
                    <a:pt x="170" y="21"/>
                  </a:cubicBezTo>
                  <a:cubicBezTo>
                    <a:pt x="191" y="21"/>
                    <a:pt x="211" y="27"/>
                    <a:pt x="228" y="39"/>
                  </a:cubicBezTo>
                  <a:cubicBezTo>
                    <a:pt x="233" y="42"/>
                    <a:pt x="240" y="41"/>
                    <a:pt x="243" y="36"/>
                  </a:cubicBezTo>
                  <a:cubicBezTo>
                    <a:pt x="246" y="31"/>
                    <a:pt x="245" y="25"/>
                    <a:pt x="240" y="21"/>
                  </a:cubicBezTo>
                  <a:cubicBezTo>
                    <a:pt x="219" y="7"/>
                    <a:pt x="195" y="0"/>
                    <a:pt x="170" y="0"/>
                  </a:cubicBezTo>
                  <a:cubicBezTo>
                    <a:pt x="103" y="0"/>
                    <a:pt x="47" y="55"/>
                    <a:pt x="34" y="128"/>
                  </a:cubicBezTo>
                  <a:cubicBezTo>
                    <a:pt x="10" y="128"/>
                    <a:pt x="10" y="128"/>
                    <a:pt x="10" y="128"/>
                  </a:cubicBezTo>
                  <a:cubicBezTo>
                    <a:pt x="4" y="128"/>
                    <a:pt x="0" y="132"/>
                    <a:pt x="0" y="138"/>
                  </a:cubicBezTo>
                  <a:cubicBezTo>
                    <a:pt x="0" y="144"/>
                    <a:pt x="4" y="149"/>
                    <a:pt x="10" y="149"/>
                  </a:cubicBezTo>
                  <a:cubicBezTo>
                    <a:pt x="32" y="149"/>
                    <a:pt x="32" y="149"/>
                    <a:pt x="32" y="149"/>
                  </a:cubicBezTo>
                  <a:cubicBezTo>
                    <a:pt x="32" y="153"/>
                    <a:pt x="32" y="156"/>
                    <a:pt x="32" y="160"/>
                  </a:cubicBezTo>
                  <a:cubicBezTo>
                    <a:pt x="32" y="163"/>
                    <a:pt x="32" y="167"/>
                    <a:pt x="32" y="170"/>
                  </a:cubicBezTo>
                  <a:cubicBezTo>
                    <a:pt x="10" y="170"/>
                    <a:pt x="10" y="170"/>
                    <a:pt x="10" y="170"/>
                  </a:cubicBezTo>
                  <a:cubicBezTo>
                    <a:pt x="4" y="170"/>
                    <a:pt x="0" y="175"/>
                    <a:pt x="0" y="181"/>
                  </a:cubicBezTo>
                  <a:cubicBezTo>
                    <a:pt x="0" y="187"/>
                    <a:pt x="4" y="192"/>
                    <a:pt x="10" y="192"/>
                  </a:cubicBezTo>
                  <a:cubicBezTo>
                    <a:pt x="34" y="192"/>
                    <a:pt x="34" y="192"/>
                    <a:pt x="34" y="192"/>
                  </a:cubicBezTo>
                  <a:cubicBezTo>
                    <a:pt x="47" y="265"/>
                    <a:pt x="103" y="320"/>
                    <a:pt x="170" y="320"/>
                  </a:cubicBezTo>
                  <a:cubicBezTo>
                    <a:pt x="195" y="320"/>
                    <a:pt x="219" y="312"/>
                    <a:pt x="240" y="298"/>
                  </a:cubicBezTo>
                  <a:cubicBezTo>
                    <a:pt x="245" y="295"/>
                    <a:pt x="246" y="288"/>
                    <a:pt x="243" y="283"/>
                  </a:cubicBezTo>
                  <a:cubicBezTo>
                    <a:pt x="240" y="278"/>
                    <a:pt x="233" y="277"/>
                    <a:pt x="228" y="28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p>
          </p:txBody>
        </p:sp>
        <p:sp>
          <p:nvSpPr>
            <p:cNvPr id="265" name="Freeform 514"/>
            <p:cNvSpPr>
              <a:spLocks noEditPoints="1"/>
            </p:cNvSpPr>
            <p:nvPr/>
          </p:nvSpPr>
          <p:spPr bwMode="auto">
            <a:xfrm>
              <a:off x="2728" y="2016"/>
              <a:ext cx="340" cy="340"/>
            </a:xfrm>
            <a:custGeom>
              <a:avLst/>
              <a:gdLst>
                <a:gd name="T0" fmla="*/ 256 w 512"/>
                <a:gd name="T1" fmla="*/ 21 h 512"/>
                <a:gd name="T2" fmla="*/ 490 w 512"/>
                <a:gd name="T3" fmla="*/ 256 h 512"/>
                <a:gd name="T4" fmla="*/ 256 w 512"/>
                <a:gd name="T5" fmla="*/ 490 h 512"/>
                <a:gd name="T6" fmla="*/ 21 w 512"/>
                <a:gd name="T7" fmla="*/ 256 h 512"/>
                <a:gd name="T8" fmla="*/ 256 w 512"/>
                <a:gd name="T9" fmla="*/ 21 h 512"/>
                <a:gd name="T10" fmla="*/ 256 w 512"/>
                <a:gd name="T11" fmla="*/ 0 h 512"/>
                <a:gd name="T12" fmla="*/ 0 w 512"/>
                <a:gd name="T13" fmla="*/ 256 h 512"/>
                <a:gd name="T14" fmla="*/ 256 w 512"/>
                <a:gd name="T15" fmla="*/ 512 h 512"/>
                <a:gd name="T16" fmla="*/ 512 w 512"/>
                <a:gd name="T17" fmla="*/ 256 h 512"/>
                <a:gd name="T18" fmla="*/ 256 w 512"/>
                <a:gd name="T19" fmla="*/ 0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2" h="512">
                  <a:moveTo>
                    <a:pt x="256" y="21"/>
                  </a:moveTo>
                  <a:cubicBezTo>
                    <a:pt x="385" y="21"/>
                    <a:pt x="490" y="126"/>
                    <a:pt x="490" y="256"/>
                  </a:cubicBezTo>
                  <a:cubicBezTo>
                    <a:pt x="490" y="385"/>
                    <a:pt x="385" y="490"/>
                    <a:pt x="256" y="490"/>
                  </a:cubicBezTo>
                  <a:cubicBezTo>
                    <a:pt x="126" y="490"/>
                    <a:pt x="21" y="385"/>
                    <a:pt x="21" y="256"/>
                  </a:cubicBezTo>
                  <a:cubicBezTo>
                    <a:pt x="21" y="126"/>
                    <a:pt x="126" y="21"/>
                    <a:pt x="256" y="21"/>
                  </a:cubicBezTo>
                  <a:moveTo>
                    <a:pt x="256" y="0"/>
                  </a:moveTo>
                  <a:cubicBezTo>
                    <a:pt x="114" y="0"/>
                    <a:pt x="0" y="114"/>
                    <a:pt x="0" y="256"/>
                  </a:cubicBezTo>
                  <a:cubicBezTo>
                    <a:pt x="0" y="397"/>
                    <a:pt x="114" y="512"/>
                    <a:pt x="256" y="512"/>
                  </a:cubicBezTo>
                  <a:cubicBezTo>
                    <a:pt x="397" y="512"/>
                    <a:pt x="512" y="397"/>
                    <a:pt x="512" y="256"/>
                  </a:cubicBezTo>
                  <a:cubicBezTo>
                    <a:pt x="512" y="114"/>
                    <a:pt x="397" y="0"/>
                    <a:pt x="256"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p>
          </p:txBody>
        </p:sp>
      </p:grpSp>
      <p:grpSp>
        <p:nvGrpSpPr>
          <p:cNvPr id="266" name="Group 675"/>
          <p:cNvGrpSpPr>
            <a:grpSpLocks noChangeAspect="1"/>
          </p:cNvGrpSpPr>
          <p:nvPr/>
        </p:nvGrpSpPr>
        <p:grpSpPr bwMode="auto">
          <a:xfrm>
            <a:off x="5628870" y="5581510"/>
            <a:ext cx="599606" cy="599606"/>
            <a:chOff x="6583" y="2681"/>
            <a:chExt cx="340" cy="340"/>
          </a:xfrm>
          <a:solidFill>
            <a:schemeClr val="tx1"/>
          </a:solidFill>
        </p:grpSpPr>
        <p:sp>
          <p:nvSpPr>
            <p:cNvPr id="267" name="Freeform 676"/>
            <p:cNvSpPr>
              <a:spLocks noEditPoints="1"/>
            </p:cNvSpPr>
            <p:nvPr/>
          </p:nvSpPr>
          <p:spPr bwMode="auto">
            <a:xfrm>
              <a:off x="6583" y="2681"/>
              <a:ext cx="340" cy="340"/>
            </a:xfrm>
            <a:custGeom>
              <a:avLst/>
              <a:gdLst>
                <a:gd name="T0" fmla="*/ 256 w 512"/>
                <a:gd name="T1" fmla="*/ 21 h 512"/>
                <a:gd name="T2" fmla="*/ 490 w 512"/>
                <a:gd name="T3" fmla="*/ 256 h 512"/>
                <a:gd name="T4" fmla="*/ 256 w 512"/>
                <a:gd name="T5" fmla="*/ 490 h 512"/>
                <a:gd name="T6" fmla="*/ 21 w 512"/>
                <a:gd name="T7" fmla="*/ 256 h 512"/>
                <a:gd name="T8" fmla="*/ 256 w 512"/>
                <a:gd name="T9" fmla="*/ 21 h 512"/>
                <a:gd name="T10" fmla="*/ 256 w 512"/>
                <a:gd name="T11" fmla="*/ 0 h 512"/>
                <a:gd name="T12" fmla="*/ 0 w 512"/>
                <a:gd name="T13" fmla="*/ 256 h 512"/>
                <a:gd name="T14" fmla="*/ 256 w 512"/>
                <a:gd name="T15" fmla="*/ 512 h 512"/>
                <a:gd name="T16" fmla="*/ 512 w 512"/>
                <a:gd name="T17" fmla="*/ 256 h 512"/>
                <a:gd name="T18" fmla="*/ 256 w 512"/>
                <a:gd name="T19" fmla="*/ 0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2" h="512">
                  <a:moveTo>
                    <a:pt x="256" y="21"/>
                  </a:moveTo>
                  <a:cubicBezTo>
                    <a:pt x="385" y="21"/>
                    <a:pt x="490" y="126"/>
                    <a:pt x="490" y="256"/>
                  </a:cubicBezTo>
                  <a:cubicBezTo>
                    <a:pt x="490" y="385"/>
                    <a:pt x="385" y="490"/>
                    <a:pt x="256" y="490"/>
                  </a:cubicBezTo>
                  <a:cubicBezTo>
                    <a:pt x="126" y="490"/>
                    <a:pt x="21" y="385"/>
                    <a:pt x="21" y="256"/>
                  </a:cubicBezTo>
                  <a:cubicBezTo>
                    <a:pt x="21" y="126"/>
                    <a:pt x="126" y="21"/>
                    <a:pt x="256" y="21"/>
                  </a:cubicBezTo>
                  <a:moveTo>
                    <a:pt x="256" y="0"/>
                  </a:moveTo>
                  <a:cubicBezTo>
                    <a:pt x="114" y="0"/>
                    <a:pt x="0" y="114"/>
                    <a:pt x="0" y="256"/>
                  </a:cubicBezTo>
                  <a:cubicBezTo>
                    <a:pt x="0" y="397"/>
                    <a:pt x="114" y="512"/>
                    <a:pt x="256" y="512"/>
                  </a:cubicBezTo>
                  <a:cubicBezTo>
                    <a:pt x="397" y="512"/>
                    <a:pt x="512" y="397"/>
                    <a:pt x="512" y="256"/>
                  </a:cubicBezTo>
                  <a:cubicBezTo>
                    <a:pt x="512" y="114"/>
                    <a:pt x="397" y="0"/>
                    <a:pt x="256"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p>
          </p:txBody>
        </p:sp>
        <p:sp>
          <p:nvSpPr>
            <p:cNvPr id="268" name="Freeform 677"/>
            <p:cNvSpPr>
              <a:spLocks noEditPoints="1"/>
            </p:cNvSpPr>
            <p:nvPr/>
          </p:nvSpPr>
          <p:spPr bwMode="auto">
            <a:xfrm>
              <a:off x="6672" y="2741"/>
              <a:ext cx="162" cy="224"/>
            </a:xfrm>
            <a:custGeom>
              <a:avLst/>
              <a:gdLst>
                <a:gd name="T0" fmla="*/ 233 w 244"/>
                <a:gd name="T1" fmla="*/ 122 h 336"/>
                <a:gd name="T2" fmla="*/ 241 w 244"/>
                <a:gd name="T3" fmla="*/ 90 h 336"/>
                <a:gd name="T4" fmla="*/ 218 w 244"/>
                <a:gd name="T5" fmla="*/ 67 h 336"/>
                <a:gd name="T6" fmla="*/ 209 w 244"/>
                <a:gd name="T7" fmla="*/ 35 h 336"/>
                <a:gd name="T8" fmla="*/ 177 w 244"/>
                <a:gd name="T9" fmla="*/ 26 h 336"/>
                <a:gd name="T10" fmla="*/ 154 w 244"/>
                <a:gd name="T11" fmla="*/ 2 h 336"/>
                <a:gd name="T12" fmla="*/ 122 w 244"/>
                <a:gd name="T13" fmla="*/ 11 h 336"/>
                <a:gd name="T14" fmla="*/ 90 w 244"/>
                <a:gd name="T15" fmla="*/ 2 h 336"/>
                <a:gd name="T16" fmla="*/ 66 w 244"/>
                <a:gd name="T17" fmla="*/ 26 h 336"/>
                <a:gd name="T18" fmla="*/ 34 w 244"/>
                <a:gd name="T19" fmla="*/ 35 h 336"/>
                <a:gd name="T20" fmla="*/ 26 w 244"/>
                <a:gd name="T21" fmla="*/ 67 h 336"/>
                <a:gd name="T22" fmla="*/ 2 w 244"/>
                <a:gd name="T23" fmla="*/ 90 h 336"/>
                <a:gd name="T24" fmla="*/ 11 w 244"/>
                <a:gd name="T25" fmla="*/ 122 h 336"/>
                <a:gd name="T26" fmla="*/ 2 w 244"/>
                <a:gd name="T27" fmla="*/ 154 h 336"/>
                <a:gd name="T28" fmla="*/ 26 w 244"/>
                <a:gd name="T29" fmla="*/ 177 h 336"/>
                <a:gd name="T30" fmla="*/ 34 w 244"/>
                <a:gd name="T31" fmla="*/ 209 h 336"/>
                <a:gd name="T32" fmla="*/ 58 w 244"/>
                <a:gd name="T33" fmla="*/ 217 h 336"/>
                <a:gd name="T34" fmla="*/ 63 w 244"/>
                <a:gd name="T35" fmla="*/ 334 h 336"/>
                <a:gd name="T36" fmla="*/ 122 w 244"/>
                <a:gd name="T37" fmla="*/ 305 h 336"/>
                <a:gd name="T38" fmla="*/ 175 w 244"/>
                <a:gd name="T39" fmla="*/ 335 h 336"/>
                <a:gd name="T40" fmla="*/ 186 w 244"/>
                <a:gd name="T41" fmla="*/ 325 h 336"/>
                <a:gd name="T42" fmla="*/ 186 w 244"/>
                <a:gd name="T43" fmla="*/ 217 h 336"/>
                <a:gd name="T44" fmla="*/ 217 w 244"/>
                <a:gd name="T45" fmla="*/ 187 h 336"/>
                <a:gd name="T46" fmla="*/ 225 w 244"/>
                <a:gd name="T47" fmla="*/ 172 h 336"/>
                <a:gd name="T48" fmla="*/ 236 w 244"/>
                <a:gd name="T49" fmla="*/ 131 h 336"/>
                <a:gd name="T50" fmla="*/ 116 w 244"/>
                <a:gd name="T51" fmla="*/ 284 h 336"/>
                <a:gd name="T52" fmla="*/ 79 w 244"/>
                <a:gd name="T53" fmla="*/ 235 h 336"/>
                <a:gd name="T54" fmla="*/ 95 w 244"/>
                <a:gd name="T55" fmla="*/ 242 h 336"/>
                <a:gd name="T56" fmla="*/ 122 w 244"/>
                <a:gd name="T57" fmla="*/ 233 h 336"/>
                <a:gd name="T58" fmla="*/ 154 w 244"/>
                <a:gd name="T59" fmla="*/ 242 h 336"/>
                <a:gd name="T60" fmla="*/ 164 w 244"/>
                <a:gd name="T61" fmla="*/ 306 h 336"/>
                <a:gd name="T62" fmla="*/ 213 w 244"/>
                <a:gd name="T63" fmla="*/ 154 h 336"/>
                <a:gd name="T64" fmla="*/ 195 w 244"/>
                <a:gd name="T65" fmla="*/ 185 h 336"/>
                <a:gd name="T66" fmla="*/ 185 w 244"/>
                <a:gd name="T67" fmla="*/ 195 h 336"/>
                <a:gd name="T68" fmla="*/ 154 w 244"/>
                <a:gd name="T69" fmla="*/ 212 h 336"/>
                <a:gd name="T70" fmla="*/ 148 w 244"/>
                <a:gd name="T71" fmla="*/ 218 h 336"/>
                <a:gd name="T72" fmla="*/ 122 w 244"/>
                <a:gd name="T73" fmla="*/ 212 h 336"/>
                <a:gd name="T74" fmla="*/ 95 w 244"/>
                <a:gd name="T75" fmla="*/ 221 h 336"/>
                <a:gd name="T76" fmla="*/ 77 w 244"/>
                <a:gd name="T77" fmla="*/ 200 h 336"/>
                <a:gd name="T78" fmla="*/ 49 w 244"/>
                <a:gd name="T79" fmla="*/ 195 h 336"/>
                <a:gd name="T80" fmla="*/ 44 w 244"/>
                <a:gd name="T81" fmla="*/ 167 h 336"/>
                <a:gd name="T82" fmla="*/ 23 w 244"/>
                <a:gd name="T83" fmla="*/ 149 h 336"/>
                <a:gd name="T84" fmla="*/ 32 w 244"/>
                <a:gd name="T85" fmla="*/ 122 h 336"/>
                <a:gd name="T86" fmla="*/ 23 w 244"/>
                <a:gd name="T87" fmla="*/ 96 h 336"/>
                <a:gd name="T88" fmla="*/ 44 w 244"/>
                <a:gd name="T89" fmla="*/ 77 h 336"/>
                <a:gd name="T90" fmla="*/ 49 w 244"/>
                <a:gd name="T91" fmla="*/ 50 h 336"/>
                <a:gd name="T92" fmla="*/ 77 w 244"/>
                <a:gd name="T93" fmla="*/ 45 h 336"/>
                <a:gd name="T94" fmla="*/ 95 w 244"/>
                <a:gd name="T95" fmla="*/ 26 h 336"/>
                <a:gd name="T96" fmla="*/ 103 w 244"/>
                <a:gd name="T97" fmla="*/ 28 h 336"/>
                <a:gd name="T98" fmla="*/ 140 w 244"/>
                <a:gd name="T99" fmla="*/ 27 h 336"/>
                <a:gd name="T100" fmla="*/ 154 w 244"/>
                <a:gd name="T101" fmla="*/ 30 h 336"/>
                <a:gd name="T102" fmla="*/ 185 w 244"/>
                <a:gd name="T103" fmla="*/ 48 h 336"/>
                <a:gd name="T104" fmla="*/ 195 w 244"/>
                <a:gd name="T105" fmla="*/ 59 h 336"/>
                <a:gd name="T106" fmla="*/ 213 w 244"/>
                <a:gd name="T107" fmla="*/ 90 h 336"/>
                <a:gd name="T108" fmla="*/ 217 w 244"/>
                <a:gd name="T109" fmla="*/ 104 h 336"/>
                <a:gd name="T110" fmla="*/ 217 w 244"/>
                <a:gd name="T111" fmla="*/ 140 h 336"/>
                <a:gd name="T112" fmla="*/ 213 w 244"/>
                <a:gd name="T113" fmla="*/ 154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44" h="336">
                  <a:moveTo>
                    <a:pt x="236" y="131"/>
                  </a:moveTo>
                  <a:cubicBezTo>
                    <a:pt x="235" y="128"/>
                    <a:pt x="233" y="124"/>
                    <a:pt x="233" y="122"/>
                  </a:cubicBezTo>
                  <a:cubicBezTo>
                    <a:pt x="233" y="120"/>
                    <a:pt x="235" y="116"/>
                    <a:pt x="236" y="113"/>
                  </a:cubicBezTo>
                  <a:cubicBezTo>
                    <a:pt x="239" y="107"/>
                    <a:pt x="244" y="99"/>
                    <a:pt x="241" y="90"/>
                  </a:cubicBezTo>
                  <a:cubicBezTo>
                    <a:pt x="239" y="81"/>
                    <a:pt x="231" y="76"/>
                    <a:pt x="225" y="72"/>
                  </a:cubicBezTo>
                  <a:cubicBezTo>
                    <a:pt x="222" y="70"/>
                    <a:pt x="219" y="68"/>
                    <a:pt x="218" y="67"/>
                  </a:cubicBezTo>
                  <a:cubicBezTo>
                    <a:pt x="217" y="65"/>
                    <a:pt x="217" y="61"/>
                    <a:pt x="217" y="57"/>
                  </a:cubicBezTo>
                  <a:cubicBezTo>
                    <a:pt x="216" y="50"/>
                    <a:pt x="216" y="41"/>
                    <a:pt x="209" y="35"/>
                  </a:cubicBezTo>
                  <a:cubicBezTo>
                    <a:pt x="203" y="28"/>
                    <a:pt x="194" y="28"/>
                    <a:pt x="186" y="27"/>
                  </a:cubicBezTo>
                  <a:cubicBezTo>
                    <a:pt x="183" y="27"/>
                    <a:pt x="179" y="27"/>
                    <a:pt x="177" y="26"/>
                  </a:cubicBezTo>
                  <a:cubicBezTo>
                    <a:pt x="176" y="25"/>
                    <a:pt x="173" y="21"/>
                    <a:pt x="172" y="19"/>
                  </a:cubicBezTo>
                  <a:cubicBezTo>
                    <a:pt x="168" y="13"/>
                    <a:pt x="163" y="5"/>
                    <a:pt x="154" y="2"/>
                  </a:cubicBezTo>
                  <a:cubicBezTo>
                    <a:pt x="145" y="0"/>
                    <a:pt x="137" y="4"/>
                    <a:pt x="130" y="8"/>
                  </a:cubicBezTo>
                  <a:cubicBezTo>
                    <a:pt x="128" y="9"/>
                    <a:pt x="123" y="11"/>
                    <a:pt x="122" y="11"/>
                  </a:cubicBezTo>
                  <a:cubicBezTo>
                    <a:pt x="120" y="11"/>
                    <a:pt x="116" y="9"/>
                    <a:pt x="113" y="8"/>
                  </a:cubicBezTo>
                  <a:cubicBezTo>
                    <a:pt x="106" y="4"/>
                    <a:pt x="98" y="0"/>
                    <a:pt x="90" y="2"/>
                  </a:cubicBezTo>
                  <a:cubicBezTo>
                    <a:pt x="81" y="5"/>
                    <a:pt x="76" y="13"/>
                    <a:pt x="72" y="19"/>
                  </a:cubicBezTo>
                  <a:cubicBezTo>
                    <a:pt x="70" y="21"/>
                    <a:pt x="68" y="25"/>
                    <a:pt x="66" y="26"/>
                  </a:cubicBezTo>
                  <a:cubicBezTo>
                    <a:pt x="65" y="27"/>
                    <a:pt x="60" y="27"/>
                    <a:pt x="57" y="27"/>
                  </a:cubicBezTo>
                  <a:cubicBezTo>
                    <a:pt x="50" y="28"/>
                    <a:pt x="41" y="28"/>
                    <a:pt x="34" y="35"/>
                  </a:cubicBezTo>
                  <a:cubicBezTo>
                    <a:pt x="28" y="41"/>
                    <a:pt x="27" y="50"/>
                    <a:pt x="27" y="57"/>
                  </a:cubicBezTo>
                  <a:cubicBezTo>
                    <a:pt x="27" y="61"/>
                    <a:pt x="26" y="65"/>
                    <a:pt x="26" y="67"/>
                  </a:cubicBezTo>
                  <a:cubicBezTo>
                    <a:pt x="25" y="68"/>
                    <a:pt x="21" y="70"/>
                    <a:pt x="18" y="72"/>
                  </a:cubicBezTo>
                  <a:cubicBezTo>
                    <a:pt x="12" y="76"/>
                    <a:pt x="5" y="81"/>
                    <a:pt x="2" y="90"/>
                  </a:cubicBezTo>
                  <a:cubicBezTo>
                    <a:pt x="0" y="99"/>
                    <a:pt x="4" y="107"/>
                    <a:pt x="7" y="113"/>
                  </a:cubicBezTo>
                  <a:cubicBezTo>
                    <a:pt x="9" y="116"/>
                    <a:pt x="11" y="120"/>
                    <a:pt x="11" y="122"/>
                  </a:cubicBezTo>
                  <a:cubicBezTo>
                    <a:pt x="11" y="124"/>
                    <a:pt x="9" y="128"/>
                    <a:pt x="7" y="131"/>
                  </a:cubicBezTo>
                  <a:cubicBezTo>
                    <a:pt x="4" y="137"/>
                    <a:pt x="0" y="145"/>
                    <a:pt x="2" y="154"/>
                  </a:cubicBezTo>
                  <a:cubicBezTo>
                    <a:pt x="5" y="163"/>
                    <a:pt x="12" y="168"/>
                    <a:pt x="18" y="172"/>
                  </a:cubicBezTo>
                  <a:cubicBezTo>
                    <a:pt x="21" y="174"/>
                    <a:pt x="25" y="176"/>
                    <a:pt x="26" y="177"/>
                  </a:cubicBezTo>
                  <a:cubicBezTo>
                    <a:pt x="26" y="179"/>
                    <a:pt x="27" y="183"/>
                    <a:pt x="27" y="187"/>
                  </a:cubicBezTo>
                  <a:cubicBezTo>
                    <a:pt x="27" y="194"/>
                    <a:pt x="28" y="203"/>
                    <a:pt x="34" y="209"/>
                  </a:cubicBezTo>
                  <a:cubicBezTo>
                    <a:pt x="41" y="216"/>
                    <a:pt x="50" y="216"/>
                    <a:pt x="57" y="217"/>
                  </a:cubicBezTo>
                  <a:cubicBezTo>
                    <a:pt x="57" y="217"/>
                    <a:pt x="57" y="217"/>
                    <a:pt x="58" y="217"/>
                  </a:cubicBezTo>
                  <a:cubicBezTo>
                    <a:pt x="58" y="325"/>
                    <a:pt x="58" y="325"/>
                    <a:pt x="58" y="325"/>
                  </a:cubicBezTo>
                  <a:cubicBezTo>
                    <a:pt x="58" y="329"/>
                    <a:pt x="60" y="332"/>
                    <a:pt x="63" y="334"/>
                  </a:cubicBezTo>
                  <a:cubicBezTo>
                    <a:pt x="66" y="336"/>
                    <a:pt x="71" y="336"/>
                    <a:pt x="74" y="334"/>
                  </a:cubicBezTo>
                  <a:cubicBezTo>
                    <a:pt x="122" y="305"/>
                    <a:pt x="122" y="305"/>
                    <a:pt x="122" y="305"/>
                  </a:cubicBezTo>
                  <a:cubicBezTo>
                    <a:pt x="170" y="334"/>
                    <a:pt x="170" y="334"/>
                    <a:pt x="170" y="334"/>
                  </a:cubicBezTo>
                  <a:cubicBezTo>
                    <a:pt x="171" y="335"/>
                    <a:pt x="173" y="335"/>
                    <a:pt x="175" y="335"/>
                  </a:cubicBezTo>
                  <a:cubicBezTo>
                    <a:pt x="177" y="335"/>
                    <a:pt x="179" y="335"/>
                    <a:pt x="180" y="334"/>
                  </a:cubicBezTo>
                  <a:cubicBezTo>
                    <a:pt x="184" y="332"/>
                    <a:pt x="186" y="329"/>
                    <a:pt x="186" y="325"/>
                  </a:cubicBezTo>
                  <a:cubicBezTo>
                    <a:pt x="186" y="217"/>
                    <a:pt x="186" y="217"/>
                    <a:pt x="186" y="217"/>
                  </a:cubicBezTo>
                  <a:cubicBezTo>
                    <a:pt x="186" y="217"/>
                    <a:pt x="186" y="217"/>
                    <a:pt x="186" y="217"/>
                  </a:cubicBezTo>
                  <a:cubicBezTo>
                    <a:pt x="194" y="216"/>
                    <a:pt x="203" y="216"/>
                    <a:pt x="209" y="209"/>
                  </a:cubicBezTo>
                  <a:cubicBezTo>
                    <a:pt x="216" y="203"/>
                    <a:pt x="216" y="194"/>
                    <a:pt x="217" y="187"/>
                  </a:cubicBezTo>
                  <a:cubicBezTo>
                    <a:pt x="217" y="183"/>
                    <a:pt x="217" y="179"/>
                    <a:pt x="218" y="177"/>
                  </a:cubicBezTo>
                  <a:cubicBezTo>
                    <a:pt x="219" y="176"/>
                    <a:pt x="222" y="174"/>
                    <a:pt x="225" y="172"/>
                  </a:cubicBezTo>
                  <a:cubicBezTo>
                    <a:pt x="231" y="168"/>
                    <a:pt x="239" y="163"/>
                    <a:pt x="241" y="154"/>
                  </a:cubicBezTo>
                  <a:cubicBezTo>
                    <a:pt x="244" y="145"/>
                    <a:pt x="239" y="137"/>
                    <a:pt x="236" y="131"/>
                  </a:cubicBezTo>
                  <a:close/>
                  <a:moveTo>
                    <a:pt x="127" y="284"/>
                  </a:moveTo>
                  <a:cubicBezTo>
                    <a:pt x="124" y="282"/>
                    <a:pt x="120" y="282"/>
                    <a:pt x="116" y="284"/>
                  </a:cubicBezTo>
                  <a:cubicBezTo>
                    <a:pt x="79" y="306"/>
                    <a:pt x="79" y="306"/>
                    <a:pt x="79" y="306"/>
                  </a:cubicBezTo>
                  <a:cubicBezTo>
                    <a:pt x="79" y="235"/>
                    <a:pt x="79" y="235"/>
                    <a:pt x="79" y="235"/>
                  </a:cubicBezTo>
                  <a:cubicBezTo>
                    <a:pt x="82" y="238"/>
                    <a:pt x="85" y="240"/>
                    <a:pt x="90" y="242"/>
                  </a:cubicBezTo>
                  <a:cubicBezTo>
                    <a:pt x="91" y="242"/>
                    <a:pt x="93" y="242"/>
                    <a:pt x="95" y="242"/>
                  </a:cubicBezTo>
                  <a:cubicBezTo>
                    <a:pt x="102" y="242"/>
                    <a:pt x="108" y="239"/>
                    <a:pt x="113" y="236"/>
                  </a:cubicBezTo>
                  <a:cubicBezTo>
                    <a:pt x="116" y="235"/>
                    <a:pt x="120" y="233"/>
                    <a:pt x="122" y="233"/>
                  </a:cubicBezTo>
                  <a:cubicBezTo>
                    <a:pt x="123" y="233"/>
                    <a:pt x="128" y="235"/>
                    <a:pt x="130" y="236"/>
                  </a:cubicBezTo>
                  <a:cubicBezTo>
                    <a:pt x="137" y="240"/>
                    <a:pt x="145" y="244"/>
                    <a:pt x="154" y="242"/>
                  </a:cubicBezTo>
                  <a:cubicBezTo>
                    <a:pt x="158" y="240"/>
                    <a:pt x="161" y="238"/>
                    <a:pt x="164" y="235"/>
                  </a:cubicBezTo>
                  <a:cubicBezTo>
                    <a:pt x="164" y="306"/>
                    <a:pt x="164" y="306"/>
                    <a:pt x="164" y="306"/>
                  </a:cubicBezTo>
                  <a:lnTo>
                    <a:pt x="127" y="284"/>
                  </a:lnTo>
                  <a:close/>
                  <a:moveTo>
                    <a:pt x="213" y="154"/>
                  </a:moveTo>
                  <a:cubicBezTo>
                    <a:pt x="208" y="157"/>
                    <a:pt x="203" y="161"/>
                    <a:pt x="199" y="167"/>
                  </a:cubicBezTo>
                  <a:cubicBezTo>
                    <a:pt x="196" y="173"/>
                    <a:pt x="196" y="179"/>
                    <a:pt x="195" y="185"/>
                  </a:cubicBezTo>
                  <a:cubicBezTo>
                    <a:pt x="195" y="188"/>
                    <a:pt x="195" y="193"/>
                    <a:pt x="194" y="194"/>
                  </a:cubicBezTo>
                  <a:cubicBezTo>
                    <a:pt x="193" y="195"/>
                    <a:pt x="188" y="195"/>
                    <a:pt x="185" y="195"/>
                  </a:cubicBezTo>
                  <a:cubicBezTo>
                    <a:pt x="179" y="195"/>
                    <a:pt x="172" y="195"/>
                    <a:pt x="166" y="199"/>
                  </a:cubicBezTo>
                  <a:cubicBezTo>
                    <a:pt x="161" y="202"/>
                    <a:pt x="157" y="207"/>
                    <a:pt x="154" y="212"/>
                  </a:cubicBezTo>
                  <a:cubicBezTo>
                    <a:pt x="152" y="215"/>
                    <a:pt x="149" y="218"/>
                    <a:pt x="148" y="218"/>
                  </a:cubicBezTo>
                  <a:cubicBezTo>
                    <a:pt x="148" y="218"/>
                    <a:pt x="148" y="218"/>
                    <a:pt x="148" y="218"/>
                  </a:cubicBezTo>
                  <a:cubicBezTo>
                    <a:pt x="147" y="218"/>
                    <a:pt x="143" y="217"/>
                    <a:pt x="140" y="216"/>
                  </a:cubicBezTo>
                  <a:cubicBezTo>
                    <a:pt x="135" y="213"/>
                    <a:pt x="129" y="212"/>
                    <a:pt x="122" y="212"/>
                  </a:cubicBezTo>
                  <a:cubicBezTo>
                    <a:pt x="115" y="212"/>
                    <a:pt x="109" y="215"/>
                    <a:pt x="103" y="217"/>
                  </a:cubicBezTo>
                  <a:cubicBezTo>
                    <a:pt x="101" y="219"/>
                    <a:pt x="96" y="221"/>
                    <a:pt x="95" y="221"/>
                  </a:cubicBezTo>
                  <a:cubicBezTo>
                    <a:pt x="94" y="220"/>
                    <a:pt x="91" y="216"/>
                    <a:pt x="90" y="214"/>
                  </a:cubicBezTo>
                  <a:cubicBezTo>
                    <a:pt x="86" y="209"/>
                    <a:pt x="83" y="203"/>
                    <a:pt x="77" y="200"/>
                  </a:cubicBezTo>
                  <a:cubicBezTo>
                    <a:pt x="71" y="196"/>
                    <a:pt x="64" y="196"/>
                    <a:pt x="58" y="196"/>
                  </a:cubicBezTo>
                  <a:cubicBezTo>
                    <a:pt x="55" y="195"/>
                    <a:pt x="50" y="195"/>
                    <a:pt x="49" y="195"/>
                  </a:cubicBezTo>
                  <a:cubicBezTo>
                    <a:pt x="49" y="193"/>
                    <a:pt x="48" y="188"/>
                    <a:pt x="48" y="185"/>
                  </a:cubicBezTo>
                  <a:cubicBezTo>
                    <a:pt x="48" y="179"/>
                    <a:pt x="47" y="173"/>
                    <a:pt x="44" y="167"/>
                  </a:cubicBezTo>
                  <a:cubicBezTo>
                    <a:pt x="41" y="161"/>
                    <a:pt x="35" y="157"/>
                    <a:pt x="30" y="154"/>
                  </a:cubicBezTo>
                  <a:cubicBezTo>
                    <a:pt x="28" y="152"/>
                    <a:pt x="23" y="150"/>
                    <a:pt x="23" y="149"/>
                  </a:cubicBezTo>
                  <a:cubicBezTo>
                    <a:pt x="23" y="147"/>
                    <a:pt x="25" y="143"/>
                    <a:pt x="26" y="140"/>
                  </a:cubicBezTo>
                  <a:cubicBezTo>
                    <a:pt x="29" y="135"/>
                    <a:pt x="32" y="129"/>
                    <a:pt x="32" y="122"/>
                  </a:cubicBezTo>
                  <a:cubicBezTo>
                    <a:pt x="32" y="115"/>
                    <a:pt x="29" y="109"/>
                    <a:pt x="26" y="104"/>
                  </a:cubicBezTo>
                  <a:cubicBezTo>
                    <a:pt x="25" y="101"/>
                    <a:pt x="23" y="97"/>
                    <a:pt x="23" y="96"/>
                  </a:cubicBezTo>
                  <a:cubicBezTo>
                    <a:pt x="23" y="94"/>
                    <a:pt x="28" y="92"/>
                    <a:pt x="30" y="90"/>
                  </a:cubicBezTo>
                  <a:cubicBezTo>
                    <a:pt x="35" y="87"/>
                    <a:pt x="41" y="83"/>
                    <a:pt x="44" y="77"/>
                  </a:cubicBezTo>
                  <a:cubicBezTo>
                    <a:pt x="47" y="71"/>
                    <a:pt x="48" y="65"/>
                    <a:pt x="48" y="59"/>
                  </a:cubicBezTo>
                  <a:cubicBezTo>
                    <a:pt x="48" y="56"/>
                    <a:pt x="49" y="51"/>
                    <a:pt x="49" y="50"/>
                  </a:cubicBezTo>
                  <a:cubicBezTo>
                    <a:pt x="50" y="49"/>
                    <a:pt x="55" y="49"/>
                    <a:pt x="58" y="49"/>
                  </a:cubicBezTo>
                  <a:cubicBezTo>
                    <a:pt x="64" y="49"/>
                    <a:pt x="71" y="49"/>
                    <a:pt x="77" y="45"/>
                  </a:cubicBezTo>
                  <a:cubicBezTo>
                    <a:pt x="83" y="42"/>
                    <a:pt x="86" y="37"/>
                    <a:pt x="90" y="32"/>
                  </a:cubicBezTo>
                  <a:cubicBezTo>
                    <a:pt x="91" y="29"/>
                    <a:pt x="94" y="26"/>
                    <a:pt x="95" y="26"/>
                  </a:cubicBezTo>
                  <a:cubicBezTo>
                    <a:pt x="95" y="26"/>
                    <a:pt x="95" y="26"/>
                    <a:pt x="95" y="26"/>
                  </a:cubicBezTo>
                  <a:cubicBezTo>
                    <a:pt x="96" y="26"/>
                    <a:pt x="101" y="27"/>
                    <a:pt x="103" y="28"/>
                  </a:cubicBezTo>
                  <a:cubicBezTo>
                    <a:pt x="109" y="31"/>
                    <a:pt x="115" y="32"/>
                    <a:pt x="122" y="32"/>
                  </a:cubicBezTo>
                  <a:cubicBezTo>
                    <a:pt x="129" y="32"/>
                    <a:pt x="135" y="29"/>
                    <a:pt x="140" y="27"/>
                  </a:cubicBezTo>
                  <a:cubicBezTo>
                    <a:pt x="143" y="25"/>
                    <a:pt x="147" y="23"/>
                    <a:pt x="148" y="23"/>
                  </a:cubicBezTo>
                  <a:cubicBezTo>
                    <a:pt x="149" y="24"/>
                    <a:pt x="152" y="28"/>
                    <a:pt x="154" y="30"/>
                  </a:cubicBezTo>
                  <a:cubicBezTo>
                    <a:pt x="157" y="35"/>
                    <a:pt x="161" y="41"/>
                    <a:pt x="166" y="44"/>
                  </a:cubicBezTo>
                  <a:cubicBezTo>
                    <a:pt x="172" y="48"/>
                    <a:pt x="179" y="48"/>
                    <a:pt x="185" y="48"/>
                  </a:cubicBezTo>
                  <a:cubicBezTo>
                    <a:pt x="188" y="49"/>
                    <a:pt x="193" y="49"/>
                    <a:pt x="194" y="49"/>
                  </a:cubicBezTo>
                  <a:cubicBezTo>
                    <a:pt x="195" y="51"/>
                    <a:pt x="195" y="56"/>
                    <a:pt x="195" y="59"/>
                  </a:cubicBezTo>
                  <a:cubicBezTo>
                    <a:pt x="196" y="65"/>
                    <a:pt x="196" y="71"/>
                    <a:pt x="199" y="77"/>
                  </a:cubicBezTo>
                  <a:cubicBezTo>
                    <a:pt x="203" y="83"/>
                    <a:pt x="208" y="87"/>
                    <a:pt x="213" y="90"/>
                  </a:cubicBezTo>
                  <a:cubicBezTo>
                    <a:pt x="216" y="92"/>
                    <a:pt x="220" y="94"/>
                    <a:pt x="221" y="95"/>
                  </a:cubicBezTo>
                  <a:cubicBezTo>
                    <a:pt x="221" y="97"/>
                    <a:pt x="218" y="101"/>
                    <a:pt x="217" y="104"/>
                  </a:cubicBezTo>
                  <a:cubicBezTo>
                    <a:pt x="214" y="109"/>
                    <a:pt x="211" y="115"/>
                    <a:pt x="211" y="122"/>
                  </a:cubicBezTo>
                  <a:cubicBezTo>
                    <a:pt x="211" y="129"/>
                    <a:pt x="214" y="135"/>
                    <a:pt x="217" y="140"/>
                  </a:cubicBezTo>
                  <a:cubicBezTo>
                    <a:pt x="218" y="143"/>
                    <a:pt x="221" y="147"/>
                    <a:pt x="221" y="148"/>
                  </a:cubicBezTo>
                  <a:cubicBezTo>
                    <a:pt x="220" y="150"/>
                    <a:pt x="216" y="152"/>
                    <a:pt x="213" y="15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p>
          </p:txBody>
        </p:sp>
        <p:sp>
          <p:nvSpPr>
            <p:cNvPr id="269" name="Freeform 678"/>
            <p:cNvSpPr>
              <a:spLocks noEditPoints="1"/>
            </p:cNvSpPr>
            <p:nvPr/>
          </p:nvSpPr>
          <p:spPr bwMode="auto">
            <a:xfrm>
              <a:off x="6717" y="2787"/>
              <a:ext cx="71" cy="71"/>
            </a:xfrm>
            <a:custGeom>
              <a:avLst/>
              <a:gdLst>
                <a:gd name="T0" fmla="*/ 54 w 107"/>
                <a:gd name="T1" fmla="*/ 0 h 106"/>
                <a:gd name="T2" fmla="*/ 0 w 107"/>
                <a:gd name="T3" fmla="*/ 53 h 106"/>
                <a:gd name="T4" fmla="*/ 54 w 107"/>
                <a:gd name="T5" fmla="*/ 106 h 106"/>
                <a:gd name="T6" fmla="*/ 107 w 107"/>
                <a:gd name="T7" fmla="*/ 53 h 106"/>
                <a:gd name="T8" fmla="*/ 54 w 107"/>
                <a:gd name="T9" fmla="*/ 0 h 106"/>
                <a:gd name="T10" fmla="*/ 54 w 107"/>
                <a:gd name="T11" fmla="*/ 85 h 106"/>
                <a:gd name="T12" fmla="*/ 22 w 107"/>
                <a:gd name="T13" fmla="*/ 53 h 106"/>
                <a:gd name="T14" fmla="*/ 54 w 107"/>
                <a:gd name="T15" fmla="*/ 21 h 106"/>
                <a:gd name="T16" fmla="*/ 86 w 107"/>
                <a:gd name="T17" fmla="*/ 53 h 106"/>
                <a:gd name="T18" fmla="*/ 54 w 107"/>
                <a:gd name="T19" fmla="*/ 85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7" h="106">
                  <a:moveTo>
                    <a:pt x="54" y="0"/>
                  </a:moveTo>
                  <a:cubicBezTo>
                    <a:pt x="24" y="0"/>
                    <a:pt x="0" y="24"/>
                    <a:pt x="0" y="53"/>
                  </a:cubicBezTo>
                  <a:cubicBezTo>
                    <a:pt x="0" y="82"/>
                    <a:pt x="24" y="106"/>
                    <a:pt x="54" y="106"/>
                  </a:cubicBezTo>
                  <a:cubicBezTo>
                    <a:pt x="83" y="106"/>
                    <a:pt x="107" y="82"/>
                    <a:pt x="107" y="53"/>
                  </a:cubicBezTo>
                  <a:cubicBezTo>
                    <a:pt x="107" y="24"/>
                    <a:pt x="83" y="0"/>
                    <a:pt x="54" y="0"/>
                  </a:cubicBezTo>
                  <a:close/>
                  <a:moveTo>
                    <a:pt x="54" y="85"/>
                  </a:moveTo>
                  <a:cubicBezTo>
                    <a:pt x="36" y="85"/>
                    <a:pt x="22" y="71"/>
                    <a:pt x="22" y="53"/>
                  </a:cubicBezTo>
                  <a:cubicBezTo>
                    <a:pt x="22" y="35"/>
                    <a:pt x="36" y="21"/>
                    <a:pt x="54" y="21"/>
                  </a:cubicBezTo>
                  <a:cubicBezTo>
                    <a:pt x="71" y="21"/>
                    <a:pt x="86" y="35"/>
                    <a:pt x="86" y="53"/>
                  </a:cubicBezTo>
                  <a:cubicBezTo>
                    <a:pt x="86" y="71"/>
                    <a:pt x="71" y="85"/>
                    <a:pt x="54" y="85"/>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p>
          </p:txBody>
        </p:sp>
      </p:grpSp>
      <p:grpSp>
        <p:nvGrpSpPr>
          <p:cNvPr id="270" name="Group 327"/>
          <p:cNvGrpSpPr>
            <a:grpSpLocks noChangeAspect="1"/>
          </p:cNvGrpSpPr>
          <p:nvPr/>
        </p:nvGrpSpPr>
        <p:grpSpPr bwMode="auto">
          <a:xfrm>
            <a:off x="8503253" y="1044239"/>
            <a:ext cx="599606" cy="599606"/>
            <a:chOff x="5029" y="1186"/>
            <a:chExt cx="340" cy="340"/>
          </a:xfrm>
          <a:solidFill>
            <a:schemeClr val="tx1"/>
          </a:solidFill>
        </p:grpSpPr>
        <p:sp>
          <p:nvSpPr>
            <p:cNvPr id="271" name="Freeform 328"/>
            <p:cNvSpPr>
              <a:spLocks noEditPoints="1"/>
            </p:cNvSpPr>
            <p:nvPr/>
          </p:nvSpPr>
          <p:spPr bwMode="auto">
            <a:xfrm>
              <a:off x="5109" y="1266"/>
              <a:ext cx="180" cy="180"/>
            </a:xfrm>
            <a:custGeom>
              <a:avLst/>
              <a:gdLst>
                <a:gd name="T0" fmla="*/ 248 w 270"/>
                <a:gd name="T1" fmla="*/ 142 h 270"/>
                <a:gd name="T2" fmla="*/ 187 w 270"/>
                <a:gd name="T3" fmla="*/ 82 h 270"/>
                <a:gd name="T4" fmla="*/ 127 w 270"/>
                <a:gd name="T5" fmla="*/ 22 h 270"/>
                <a:gd name="T6" fmla="*/ 74 w 270"/>
                <a:gd name="T7" fmla="*/ 0 h 270"/>
                <a:gd name="T8" fmla="*/ 22 w 270"/>
                <a:gd name="T9" fmla="*/ 22 h 270"/>
                <a:gd name="T10" fmla="*/ 0 w 270"/>
                <a:gd name="T11" fmla="*/ 74 h 270"/>
                <a:gd name="T12" fmla="*/ 22 w 270"/>
                <a:gd name="T13" fmla="*/ 127 h 270"/>
                <a:gd name="T14" fmla="*/ 82 w 270"/>
                <a:gd name="T15" fmla="*/ 187 h 270"/>
                <a:gd name="T16" fmla="*/ 142 w 270"/>
                <a:gd name="T17" fmla="*/ 248 h 270"/>
                <a:gd name="T18" fmla="*/ 195 w 270"/>
                <a:gd name="T19" fmla="*/ 270 h 270"/>
                <a:gd name="T20" fmla="*/ 248 w 270"/>
                <a:gd name="T21" fmla="*/ 248 h 270"/>
                <a:gd name="T22" fmla="*/ 270 w 270"/>
                <a:gd name="T23" fmla="*/ 195 h 270"/>
                <a:gd name="T24" fmla="*/ 248 w 270"/>
                <a:gd name="T25" fmla="*/ 142 h 270"/>
                <a:gd name="T26" fmla="*/ 240 w 270"/>
                <a:gd name="T27" fmla="*/ 167 h 270"/>
                <a:gd name="T28" fmla="*/ 118 w 270"/>
                <a:gd name="T29" fmla="*/ 167 h 270"/>
                <a:gd name="T30" fmla="*/ 139 w 270"/>
                <a:gd name="T31" fmla="*/ 145 h 270"/>
                <a:gd name="T32" fmla="*/ 220 w 270"/>
                <a:gd name="T33" fmla="*/ 145 h 270"/>
                <a:gd name="T34" fmla="*/ 220 w 270"/>
                <a:gd name="T35" fmla="*/ 145 h 270"/>
                <a:gd name="T36" fmla="*/ 233 w 270"/>
                <a:gd name="T37" fmla="*/ 157 h 270"/>
                <a:gd name="T38" fmla="*/ 240 w 270"/>
                <a:gd name="T39" fmla="*/ 167 h 270"/>
                <a:gd name="T40" fmla="*/ 248 w 270"/>
                <a:gd name="T41" fmla="*/ 195 h 270"/>
                <a:gd name="T42" fmla="*/ 246 w 270"/>
                <a:gd name="T43" fmla="*/ 209 h 270"/>
                <a:gd name="T44" fmla="*/ 135 w 270"/>
                <a:gd name="T45" fmla="*/ 209 h 270"/>
                <a:gd name="T46" fmla="*/ 135 w 270"/>
                <a:gd name="T47" fmla="*/ 210 h 270"/>
                <a:gd name="T48" fmla="*/ 113 w 270"/>
                <a:gd name="T49" fmla="*/ 188 h 270"/>
                <a:gd name="T50" fmla="*/ 248 w 270"/>
                <a:gd name="T51" fmla="*/ 188 h 270"/>
                <a:gd name="T52" fmla="*/ 248 w 270"/>
                <a:gd name="T53" fmla="*/ 195 h 270"/>
                <a:gd name="T54" fmla="*/ 180 w 270"/>
                <a:gd name="T55" fmla="*/ 105 h 270"/>
                <a:gd name="T56" fmla="*/ 199 w 270"/>
                <a:gd name="T57" fmla="*/ 124 h 270"/>
                <a:gd name="T58" fmla="*/ 160 w 270"/>
                <a:gd name="T59" fmla="*/ 124 h 270"/>
                <a:gd name="T60" fmla="*/ 180 w 270"/>
                <a:gd name="T61" fmla="*/ 105 h 270"/>
                <a:gd name="T62" fmla="*/ 21 w 270"/>
                <a:gd name="T63" fmla="*/ 74 h 270"/>
                <a:gd name="T64" fmla="*/ 37 w 270"/>
                <a:gd name="T65" fmla="*/ 37 h 270"/>
                <a:gd name="T66" fmla="*/ 74 w 270"/>
                <a:gd name="T67" fmla="*/ 21 h 270"/>
                <a:gd name="T68" fmla="*/ 112 w 270"/>
                <a:gd name="T69" fmla="*/ 37 h 270"/>
                <a:gd name="T70" fmla="*/ 165 w 270"/>
                <a:gd name="T71" fmla="*/ 89 h 270"/>
                <a:gd name="T72" fmla="*/ 89 w 270"/>
                <a:gd name="T73" fmla="*/ 165 h 270"/>
                <a:gd name="T74" fmla="*/ 37 w 270"/>
                <a:gd name="T75" fmla="*/ 112 h 270"/>
                <a:gd name="T76" fmla="*/ 21 w 270"/>
                <a:gd name="T77" fmla="*/ 74 h 270"/>
                <a:gd name="T78" fmla="*/ 195 w 270"/>
                <a:gd name="T79" fmla="*/ 248 h 270"/>
                <a:gd name="T80" fmla="*/ 157 w 270"/>
                <a:gd name="T81" fmla="*/ 233 h 270"/>
                <a:gd name="T82" fmla="*/ 155 w 270"/>
                <a:gd name="T83" fmla="*/ 231 h 270"/>
                <a:gd name="T84" fmla="*/ 234 w 270"/>
                <a:gd name="T85" fmla="*/ 231 h 270"/>
                <a:gd name="T86" fmla="*/ 233 w 270"/>
                <a:gd name="T87" fmla="*/ 233 h 270"/>
                <a:gd name="T88" fmla="*/ 195 w 270"/>
                <a:gd name="T89" fmla="*/ 248 h 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70" h="270">
                  <a:moveTo>
                    <a:pt x="248" y="142"/>
                  </a:moveTo>
                  <a:cubicBezTo>
                    <a:pt x="187" y="82"/>
                    <a:pt x="187" y="82"/>
                    <a:pt x="187" y="82"/>
                  </a:cubicBezTo>
                  <a:cubicBezTo>
                    <a:pt x="127" y="22"/>
                    <a:pt x="127" y="22"/>
                    <a:pt x="127" y="22"/>
                  </a:cubicBezTo>
                  <a:cubicBezTo>
                    <a:pt x="113" y="7"/>
                    <a:pt x="94" y="0"/>
                    <a:pt x="74" y="0"/>
                  </a:cubicBezTo>
                  <a:cubicBezTo>
                    <a:pt x="54" y="0"/>
                    <a:pt x="36" y="7"/>
                    <a:pt x="22" y="22"/>
                  </a:cubicBezTo>
                  <a:cubicBezTo>
                    <a:pt x="7" y="36"/>
                    <a:pt x="0" y="54"/>
                    <a:pt x="0" y="74"/>
                  </a:cubicBezTo>
                  <a:cubicBezTo>
                    <a:pt x="0" y="94"/>
                    <a:pt x="7" y="113"/>
                    <a:pt x="22" y="127"/>
                  </a:cubicBezTo>
                  <a:cubicBezTo>
                    <a:pt x="82" y="187"/>
                    <a:pt x="82" y="187"/>
                    <a:pt x="82" y="187"/>
                  </a:cubicBezTo>
                  <a:cubicBezTo>
                    <a:pt x="142" y="248"/>
                    <a:pt x="142" y="248"/>
                    <a:pt x="142" y="248"/>
                  </a:cubicBezTo>
                  <a:cubicBezTo>
                    <a:pt x="156" y="262"/>
                    <a:pt x="175" y="270"/>
                    <a:pt x="195" y="270"/>
                  </a:cubicBezTo>
                  <a:cubicBezTo>
                    <a:pt x="215" y="270"/>
                    <a:pt x="234" y="262"/>
                    <a:pt x="248" y="248"/>
                  </a:cubicBezTo>
                  <a:cubicBezTo>
                    <a:pt x="262" y="234"/>
                    <a:pt x="270" y="215"/>
                    <a:pt x="270" y="195"/>
                  </a:cubicBezTo>
                  <a:cubicBezTo>
                    <a:pt x="270" y="175"/>
                    <a:pt x="262" y="156"/>
                    <a:pt x="248" y="142"/>
                  </a:cubicBezTo>
                  <a:close/>
                  <a:moveTo>
                    <a:pt x="240" y="167"/>
                  </a:moveTo>
                  <a:cubicBezTo>
                    <a:pt x="118" y="167"/>
                    <a:pt x="118" y="167"/>
                    <a:pt x="118" y="167"/>
                  </a:cubicBezTo>
                  <a:cubicBezTo>
                    <a:pt x="139" y="145"/>
                    <a:pt x="139" y="145"/>
                    <a:pt x="139" y="145"/>
                  </a:cubicBezTo>
                  <a:cubicBezTo>
                    <a:pt x="220" y="145"/>
                    <a:pt x="220" y="145"/>
                    <a:pt x="220" y="145"/>
                  </a:cubicBezTo>
                  <a:cubicBezTo>
                    <a:pt x="220" y="145"/>
                    <a:pt x="220" y="145"/>
                    <a:pt x="220" y="145"/>
                  </a:cubicBezTo>
                  <a:cubicBezTo>
                    <a:pt x="233" y="157"/>
                    <a:pt x="233" y="157"/>
                    <a:pt x="233" y="157"/>
                  </a:cubicBezTo>
                  <a:cubicBezTo>
                    <a:pt x="236" y="160"/>
                    <a:pt x="238" y="163"/>
                    <a:pt x="240" y="167"/>
                  </a:cubicBezTo>
                  <a:close/>
                  <a:moveTo>
                    <a:pt x="248" y="195"/>
                  </a:moveTo>
                  <a:cubicBezTo>
                    <a:pt x="248" y="200"/>
                    <a:pt x="247" y="205"/>
                    <a:pt x="246" y="209"/>
                  </a:cubicBezTo>
                  <a:cubicBezTo>
                    <a:pt x="135" y="209"/>
                    <a:pt x="135" y="209"/>
                    <a:pt x="135" y="209"/>
                  </a:cubicBezTo>
                  <a:cubicBezTo>
                    <a:pt x="135" y="210"/>
                    <a:pt x="135" y="210"/>
                    <a:pt x="135" y="210"/>
                  </a:cubicBezTo>
                  <a:cubicBezTo>
                    <a:pt x="113" y="188"/>
                    <a:pt x="113" y="188"/>
                    <a:pt x="113" y="188"/>
                  </a:cubicBezTo>
                  <a:cubicBezTo>
                    <a:pt x="248" y="188"/>
                    <a:pt x="248" y="188"/>
                    <a:pt x="248" y="188"/>
                  </a:cubicBezTo>
                  <a:cubicBezTo>
                    <a:pt x="248" y="190"/>
                    <a:pt x="248" y="193"/>
                    <a:pt x="248" y="195"/>
                  </a:cubicBezTo>
                  <a:close/>
                  <a:moveTo>
                    <a:pt x="180" y="105"/>
                  </a:moveTo>
                  <a:cubicBezTo>
                    <a:pt x="199" y="124"/>
                    <a:pt x="199" y="124"/>
                    <a:pt x="199" y="124"/>
                  </a:cubicBezTo>
                  <a:cubicBezTo>
                    <a:pt x="160" y="124"/>
                    <a:pt x="160" y="124"/>
                    <a:pt x="160" y="124"/>
                  </a:cubicBezTo>
                  <a:lnTo>
                    <a:pt x="180" y="105"/>
                  </a:lnTo>
                  <a:close/>
                  <a:moveTo>
                    <a:pt x="21" y="74"/>
                  </a:moveTo>
                  <a:cubicBezTo>
                    <a:pt x="21" y="60"/>
                    <a:pt x="27" y="47"/>
                    <a:pt x="37" y="37"/>
                  </a:cubicBezTo>
                  <a:cubicBezTo>
                    <a:pt x="47" y="27"/>
                    <a:pt x="60" y="21"/>
                    <a:pt x="74" y="21"/>
                  </a:cubicBezTo>
                  <a:cubicBezTo>
                    <a:pt x="89" y="21"/>
                    <a:pt x="102" y="27"/>
                    <a:pt x="112" y="37"/>
                  </a:cubicBezTo>
                  <a:cubicBezTo>
                    <a:pt x="165" y="89"/>
                    <a:pt x="165" y="89"/>
                    <a:pt x="165" y="89"/>
                  </a:cubicBezTo>
                  <a:cubicBezTo>
                    <a:pt x="89" y="165"/>
                    <a:pt x="89" y="165"/>
                    <a:pt x="89" y="165"/>
                  </a:cubicBezTo>
                  <a:cubicBezTo>
                    <a:pt x="37" y="112"/>
                    <a:pt x="37" y="112"/>
                    <a:pt x="37" y="112"/>
                  </a:cubicBezTo>
                  <a:cubicBezTo>
                    <a:pt x="27" y="102"/>
                    <a:pt x="21" y="89"/>
                    <a:pt x="21" y="74"/>
                  </a:cubicBezTo>
                  <a:close/>
                  <a:moveTo>
                    <a:pt x="195" y="248"/>
                  </a:moveTo>
                  <a:cubicBezTo>
                    <a:pt x="181" y="248"/>
                    <a:pt x="167" y="243"/>
                    <a:pt x="157" y="233"/>
                  </a:cubicBezTo>
                  <a:cubicBezTo>
                    <a:pt x="155" y="231"/>
                    <a:pt x="155" y="231"/>
                    <a:pt x="155" y="231"/>
                  </a:cubicBezTo>
                  <a:cubicBezTo>
                    <a:pt x="234" y="231"/>
                    <a:pt x="234" y="231"/>
                    <a:pt x="234" y="231"/>
                  </a:cubicBezTo>
                  <a:cubicBezTo>
                    <a:pt x="234" y="231"/>
                    <a:pt x="233" y="232"/>
                    <a:pt x="233" y="233"/>
                  </a:cubicBezTo>
                  <a:cubicBezTo>
                    <a:pt x="223" y="243"/>
                    <a:pt x="209" y="248"/>
                    <a:pt x="195" y="248"/>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p>
          </p:txBody>
        </p:sp>
        <p:sp>
          <p:nvSpPr>
            <p:cNvPr id="272" name="Freeform 329"/>
            <p:cNvSpPr>
              <a:spLocks noEditPoints="1"/>
            </p:cNvSpPr>
            <p:nvPr/>
          </p:nvSpPr>
          <p:spPr bwMode="auto">
            <a:xfrm>
              <a:off x="5029" y="1186"/>
              <a:ext cx="340" cy="340"/>
            </a:xfrm>
            <a:custGeom>
              <a:avLst/>
              <a:gdLst>
                <a:gd name="T0" fmla="*/ 256 w 512"/>
                <a:gd name="T1" fmla="*/ 21 h 512"/>
                <a:gd name="T2" fmla="*/ 490 w 512"/>
                <a:gd name="T3" fmla="*/ 256 h 512"/>
                <a:gd name="T4" fmla="*/ 256 w 512"/>
                <a:gd name="T5" fmla="*/ 490 h 512"/>
                <a:gd name="T6" fmla="*/ 21 w 512"/>
                <a:gd name="T7" fmla="*/ 256 h 512"/>
                <a:gd name="T8" fmla="*/ 256 w 512"/>
                <a:gd name="T9" fmla="*/ 21 h 512"/>
                <a:gd name="T10" fmla="*/ 256 w 512"/>
                <a:gd name="T11" fmla="*/ 0 h 512"/>
                <a:gd name="T12" fmla="*/ 0 w 512"/>
                <a:gd name="T13" fmla="*/ 256 h 512"/>
                <a:gd name="T14" fmla="*/ 256 w 512"/>
                <a:gd name="T15" fmla="*/ 512 h 512"/>
                <a:gd name="T16" fmla="*/ 512 w 512"/>
                <a:gd name="T17" fmla="*/ 256 h 512"/>
                <a:gd name="T18" fmla="*/ 256 w 512"/>
                <a:gd name="T19" fmla="*/ 0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2" h="512">
                  <a:moveTo>
                    <a:pt x="256" y="21"/>
                  </a:moveTo>
                  <a:cubicBezTo>
                    <a:pt x="385" y="21"/>
                    <a:pt x="490" y="126"/>
                    <a:pt x="490" y="256"/>
                  </a:cubicBezTo>
                  <a:cubicBezTo>
                    <a:pt x="490" y="385"/>
                    <a:pt x="385" y="490"/>
                    <a:pt x="256" y="490"/>
                  </a:cubicBezTo>
                  <a:cubicBezTo>
                    <a:pt x="126" y="490"/>
                    <a:pt x="21" y="385"/>
                    <a:pt x="21" y="256"/>
                  </a:cubicBezTo>
                  <a:cubicBezTo>
                    <a:pt x="21" y="126"/>
                    <a:pt x="126" y="21"/>
                    <a:pt x="256" y="21"/>
                  </a:cubicBezTo>
                  <a:moveTo>
                    <a:pt x="256" y="0"/>
                  </a:moveTo>
                  <a:cubicBezTo>
                    <a:pt x="114" y="0"/>
                    <a:pt x="0" y="114"/>
                    <a:pt x="0" y="256"/>
                  </a:cubicBezTo>
                  <a:cubicBezTo>
                    <a:pt x="0" y="397"/>
                    <a:pt x="114" y="512"/>
                    <a:pt x="256" y="512"/>
                  </a:cubicBezTo>
                  <a:cubicBezTo>
                    <a:pt x="397" y="512"/>
                    <a:pt x="512" y="397"/>
                    <a:pt x="512" y="256"/>
                  </a:cubicBezTo>
                  <a:cubicBezTo>
                    <a:pt x="512" y="114"/>
                    <a:pt x="397" y="0"/>
                    <a:pt x="256"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p>
          </p:txBody>
        </p:sp>
      </p:grpSp>
      <p:grpSp>
        <p:nvGrpSpPr>
          <p:cNvPr id="273" name="Group 881"/>
          <p:cNvGrpSpPr>
            <a:grpSpLocks noChangeAspect="1"/>
          </p:cNvGrpSpPr>
          <p:nvPr/>
        </p:nvGrpSpPr>
        <p:grpSpPr bwMode="auto">
          <a:xfrm>
            <a:off x="10885993" y="971759"/>
            <a:ext cx="599606" cy="597848"/>
            <a:chOff x="1934" y="3062"/>
            <a:chExt cx="341" cy="340"/>
          </a:xfrm>
          <a:solidFill>
            <a:schemeClr val="tx1"/>
          </a:solidFill>
        </p:grpSpPr>
        <p:sp>
          <p:nvSpPr>
            <p:cNvPr id="274" name="Freeform 882"/>
            <p:cNvSpPr>
              <a:spLocks noEditPoints="1"/>
            </p:cNvSpPr>
            <p:nvPr/>
          </p:nvSpPr>
          <p:spPr bwMode="auto">
            <a:xfrm>
              <a:off x="1934" y="3062"/>
              <a:ext cx="341" cy="340"/>
            </a:xfrm>
            <a:custGeom>
              <a:avLst/>
              <a:gdLst>
                <a:gd name="T0" fmla="*/ 256 w 512"/>
                <a:gd name="T1" fmla="*/ 22 h 512"/>
                <a:gd name="T2" fmla="*/ 491 w 512"/>
                <a:gd name="T3" fmla="*/ 256 h 512"/>
                <a:gd name="T4" fmla="*/ 256 w 512"/>
                <a:gd name="T5" fmla="*/ 491 h 512"/>
                <a:gd name="T6" fmla="*/ 21 w 512"/>
                <a:gd name="T7" fmla="*/ 256 h 512"/>
                <a:gd name="T8" fmla="*/ 256 w 512"/>
                <a:gd name="T9" fmla="*/ 22 h 512"/>
                <a:gd name="T10" fmla="*/ 256 w 512"/>
                <a:gd name="T11" fmla="*/ 0 h 512"/>
                <a:gd name="T12" fmla="*/ 0 w 512"/>
                <a:gd name="T13" fmla="*/ 256 h 512"/>
                <a:gd name="T14" fmla="*/ 256 w 512"/>
                <a:gd name="T15" fmla="*/ 512 h 512"/>
                <a:gd name="T16" fmla="*/ 512 w 512"/>
                <a:gd name="T17" fmla="*/ 256 h 512"/>
                <a:gd name="T18" fmla="*/ 256 w 512"/>
                <a:gd name="T19" fmla="*/ 0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2" h="512">
                  <a:moveTo>
                    <a:pt x="256" y="22"/>
                  </a:moveTo>
                  <a:cubicBezTo>
                    <a:pt x="385" y="22"/>
                    <a:pt x="491" y="127"/>
                    <a:pt x="491" y="256"/>
                  </a:cubicBezTo>
                  <a:cubicBezTo>
                    <a:pt x="491" y="386"/>
                    <a:pt x="385" y="491"/>
                    <a:pt x="256" y="491"/>
                  </a:cubicBezTo>
                  <a:cubicBezTo>
                    <a:pt x="127" y="491"/>
                    <a:pt x="21" y="386"/>
                    <a:pt x="21" y="256"/>
                  </a:cubicBezTo>
                  <a:cubicBezTo>
                    <a:pt x="21" y="127"/>
                    <a:pt x="127" y="22"/>
                    <a:pt x="256" y="22"/>
                  </a:cubicBezTo>
                  <a:moveTo>
                    <a:pt x="256" y="0"/>
                  </a:moveTo>
                  <a:cubicBezTo>
                    <a:pt x="115" y="0"/>
                    <a:pt x="0" y="115"/>
                    <a:pt x="0" y="256"/>
                  </a:cubicBezTo>
                  <a:cubicBezTo>
                    <a:pt x="0" y="398"/>
                    <a:pt x="115" y="512"/>
                    <a:pt x="256" y="512"/>
                  </a:cubicBezTo>
                  <a:cubicBezTo>
                    <a:pt x="397" y="512"/>
                    <a:pt x="512" y="398"/>
                    <a:pt x="512" y="256"/>
                  </a:cubicBezTo>
                  <a:cubicBezTo>
                    <a:pt x="512" y="115"/>
                    <a:pt x="397" y="0"/>
                    <a:pt x="256"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p>
          </p:txBody>
        </p:sp>
        <p:sp>
          <p:nvSpPr>
            <p:cNvPr id="275" name="Freeform 883"/>
            <p:cNvSpPr>
              <a:spLocks noEditPoints="1"/>
            </p:cNvSpPr>
            <p:nvPr/>
          </p:nvSpPr>
          <p:spPr bwMode="auto">
            <a:xfrm>
              <a:off x="2019" y="3133"/>
              <a:ext cx="179" cy="205"/>
            </a:xfrm>
            <a:custGeom>
              <a:avLst/>
              <a:gdLst>
                <a:gd name="T0" fmla="*/ 183 w 268"/>
                <a:gd name="T1" fmla="*/ 251 h 309"/>
                <a:gd name="T2" fmla="*/ 186 w 268"/>
                <a:gd name="T3" fmla="*/ 266 h 309"/>
                <a:gd name="T4" fmla="*/ 102 w 268"/>
                <a:gd name="T5" fmla="*/ 309 h 309"/>
                <a:gd name="T6" fmla="*/ 0 w 268"/>
                <a:gd name="T7" fmla="*/ 207 h 309"/>
                <a:gd name="T8" fmla="*/ 45 w 268"/>
                <a:gd name="T9" fmla="*/ 122 h 309"/>
                <a:gd name="T10" fmla="*/ 60 w 268"/>
                <a:gd name="T11" fmla="*/ 125 h 309"/>
                <a:gd name="T12" fmla="*/ 57 w 268"/>
                <a:gd name="T13" fmla="*/ 140 h 309"/>
                <a:gd name="T14" fmla="*/ 21 w 268"/>
                <a:gd name="T15" fmla="*/ 207 h 309"/>
                <a:gd name="T16" fmla="*/ 102 w 268"/>
                <a:gd name="T17" fmla="*/ 288 h 309"/>
                <a:gd name="T18" fmla="*/ 169 w 268"/>
                <a:gd name="T19" fmla="*/ 254 h 309"/>
                <a:gd name="T20" fmla="*/ 183 w 268"/>
                <a:gd name="T21" fmla="*/ 251 h 309"/>
                <a:gd name="T22" fmla="*/ 64 w 268"/>
                <a:gd name="T23" fmla="*/ 32 h 309"/>
                <a:gd name="T24" fmla="*/ 96 w 268"/>
                <a:gd name="T25" fmla="*/ 0 h 309"/>
                <a:gd name="T26" fmla="*/ 128 w 268"/>
                <a:gd name="T27" fmla="*/ 32 h 309"/>
                <a:gd name="T28" fmla="*/ 96 w 268"/>
                <a:gd name="T29" fmla="*/ 64 h 309"/>
                <a:gd name="T30" fmla="*/ 64 w 268"/>
                <a:gd name="T31" fmla="*/ 32 h 309"/>
                <a:gd name="T32" fmla="*/ 85 w 268"/>
                <a:gd name="T33" fmla="*/ 32 h 309"/>
                <a:gd name="T34" fmla="*/ 96 w 268"/>
                <a:gd name="T35" fmla="*/ 43 h 309"/>
                <a:gd name="T36" fmla="*/ 107 w 268"/>
                <a:gd name="T37" fmla="*/ 32 h 309"/>
                <a:gd name="T38" fmla="*/ 96 w 268"/>
                <a:gd name="T39" fmla="*/ 21 h 309"/>
                <a:gd name="T40" fmla="*/ 85 w 268"/>
                <a:gd name="T41" fmla="*/ 32 h 309"/>
                <a:gd name="T42" fmla="*/ 266 w 268"/>
                <a:gd name="T43" fmla="*/ 253 h 309"/>
                <a:gd name="T44" fmla="*/ 253 w 268"/>
                <a:gd name="T45" fmla="*/ 246 h 309"/>
                <a:gd name="T46" fmla="*/ 231 w 268"/>
                <a:gd name="T47" fmla="*/ 253 h 309"/>
                <a:gd name="T48" fmla="*/ 202 w 268"/>
                <a:gd name="T49" fmla="*/ 157 h 309"/>
                <a:gd name="T50" fmla="*/ 202 w 268"/>
                <a:gd name="T51" fmla="*/ 157 h 309"/>
                <a:gd name="T52" fmla="*/ 192 w 268"/>
                <a:gd name="T53" fmla="*/ 149 h 309"/>
                <a:gd name="T54" fmla="*/ 107 w 268"/>
                <a:gd name="T55" fmla="*/ 149 h 309"/>
                <a:gd name="T56" fmla="*/ 107 w 268"/>
                <a:gd name="T57" fmla="*/ 128 h 309"/>
                <a:gd name="T58" fmla="*/ 192 w 268"/>
                <a:gd name="T59" fmla="*/ 128 h 309"/>
                <a:gd name="T60" fmla="*/ 203 w 268"/>
                <a:gd name="T61" fmla="*/ 117 h 309"/>
                <a:gd name="T62" fmla="*/ 192 w 268"/>
                <a:gd name="T63" fmla="*/ 107 h 309"/>
                <a:gd name="T64" fmla="*/ 107 w 268"/>
                <a:gd name="T65" fmla="*/ 107 h 309"/>
                <a:gd name="T66" fmla="*/ 107 w 268"/>
                <a:gd name="T67" fmla="*/ 96 h 309"/>
                <a:gd name="T68" fmla="*/ 96 w 268"/>
                <a:gd name="T69" fmla="*/ 85 h 309"/>
                <a:gd name="T70" fmla="*/ 85 w 268"/>
                <a:gd name="T71" fmla="*/ 96 h 309"/>
                <a:gd name="T72" fmla="*/ 85 w 268"/>
                <a:gd name="T73" fmla="*/ 160 h 309"/>
                <a:gd name="T74" fmla="*/ 96 w 268"/>
                <a:gd name="T75" fmla="*/ 171 h 309"/>
                <a:gd name="T76" fmla="*/ 184 w 268"/>
                <a:gd name="T77" fmla="*/ 171 h 309"/>
                <a:gd name="T78" fmla="*/ 184 w 268"/>
                <a:gd name="T79" fmla="*/ 171 h 309"/>
                <a:gd name="T80" fmla="*/ 214 w 268"/>
                <a:gd name="T81" fmla="*/ 270 h 309"/>
                <a:gd name="T82" fmla="*/ 214 w 268"/>
                <a:gd name="T83" fmla="*/ 270 h 309"/>
                <a:gd name="T84" fmla="*/ 214 w 268"/>
                <a:gd name="T85" fmla="*/ 270 h 309"/>
                <a:gd name="T86" fmla="*/ 224 w 268"/>
                <a:gd name="T87" fmla="*/ 277 h 309"/>
                <a:gd name="T88" fmla="*/ 227 w 268"/>
                <a:gd name="T89" fmla="*/ 277 h 309"/>
                <a:gd name="T90" fmla="*/ 259 w 268"/>
                <a:gd name="T91" fmla="*/ 266 h 309"/>
                <a:gd name="T92" fmla="*/ 266 w 268"/>
                <a:gd name="T93" fmla="*/ 253 h 3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68" h="309">
                  <a:moveTo>
                    <a:pt x="183" y="251"/>
                  </a:moveTo>
                  <a:cubicBezTo>
                    <a:pt x="188" y="255"/>
                    <a:pt x="189" y="261"/>
                    <a:pt x="186" y="266"/>
                  </a:cubicBezTo>
                  <a:cubicBezTo>
                    <a:pt x="167" y="293"/>
                    <a:pt x="136" y="309"/>
                    <a:pt x="102" y="309"/>
                  </a:cubicBezTo>
                  <a:cubicBezTo>
                    <a:pt x="46" y="309"/>
                    <a:pt x="0" y="263"/>
                    <a:pt x="0" y="207"/>
                  </a:cubicBezTo>
                  <a:cubicBezTo>
                    <a:pt x="0" y="173"/>
                    <a:pt x="17" y="141"/>
                    <a:pt x="45" y="122"/>
                  </a:cubicBezTo>
                  <a:cubicBezTo>
                    <a:pt x="50" y="119"/>
                    <a:pt x="57" y="120"/>
                    <a:pt x="60" y="125"/>
                  </a:cubicBezTo>
                  <a:cubicBezTo>
                    <a:pt x="63" y="130"/>
                    <a:pt x="62" y="136"/>
                    <a:pt x="57" y="140"/>
                  </a:cubicBezTo>
                  <a:cubicBezTo>
                    <a:pt x="35" y="155"/>
                    <a:pt x="21" y="180"/>
                    <a:pt x="21" y="207"/>
                  </a:cubicBezTo>
                  <a:cubicBezTo>
                    <a:pt x="21" y="252"/>
                    <a:pt x="58" y="288"/>
                    <a:pt x="102" y="288"/>
                  </a:cubicBezTo>
                  <a:cubicBezTo>
                    <a:pt x="129" y="288"/>
                    <a:pt x="153" y="275"/>
                    <a:pt x="169" y="254"/>
                  </a:cubicBezTo>
                  <a:cubicBezTo>
                    <a:pt x="172" y="249"/>
                    <a:pt x="179" y="248"/>
                    <a:pt x="183" y="251"/>
                  </a:cubicBezTo>
                  <a:close/>
                  <a:moveTo>
                    <a:pt x="64" y="32"/>
                  </a:moveTo>
                  <a:cubicBezTo>
                    <a:pt x="64" y="14"/>
                    <a:pt x="78" y="0"/>
                    <a:pt x="96" y="0"/>
                  </a:cubicBezTo>
                  <a:cubicBezTo>
                    <a:pt x="114" y="0"/>
                    <a:pt x="128" y="14"/>
                    <a:pt x="128" y="32"/>
                  </a:cubicBezTo>
                  <a:cubicBezTo>
                    <a:pt x="128" y="50"/>
                    <a:pt x="114" y="64"/>
                    <a:pt x="96" y="64"/>
                  </a:cubicBezTo>
                  <a:cubicBezTo>
                    <a:pt x="78" y="64"/>
                    <a:pt x="64" y="50"/>
                    <a:pt x="64" y="32"/>
                  </a:cubicBezTo>
                  <a:close/>
                  <a:moveTo>
                    <a:pt x="85" y="32"/>
                  </a:moveTo>
                  <a:cubicBezTo>
                    <a:pt x="85" y="38"/>
                    <a:pt x="90" y="43"/>
                    <a:pt x="96" y="43"/>
                  </a:cubicBezTo>
                  <a:cubicBezTo>
                    <a:pt x="102" y="43"/>
                    <a:pt x="107" y="38"/>
                    <a:pt x="107" y="32"/>
                  </a:cubicBezTo>
                  <a:cubicBezTo>
                    <a:pt x="107" y="26"/>
                    <a:pt x="102" y="21"/>
                    <a:pt x="96" y="21"/>
                  </a:cubicBezTo>
                  <a:cubicBezTo>
                    <a:pt x="90" y="21"/>
                    <a:pt x="85" y="26"/>
                    <a:pt x="85" y="32"/>
                  </a:cubicBezTo>
                  <a:close/>
                  <a:moveTo>
                    <a:pt x="266" y="253"/>
                  </a:moveTo>
                  <a:cubicBezTo>
                    <a:pt x="264" y="247"/>
                    <a:pt x="258" y="244"/>
                    <a:pt x="253" y="246"/>
                  </a:cubicBezTo>
                  <a:cubicBezTo>
                    <a:pt x="231" y="253"/>
                    <a:pt x="231" y="253"/>
                    <a:pt x="231" y="253"/>
                  </a:cubicBezTo>
                  <a:cubicBezTo>
                    <a:pt x="202" y="157"/>
                    <a:pt x="202" y="157"/>
                    <a:pt x="202" y="157"/>
                  </a:cubicBezTo>
                  <a:cubicBezTo>
                    <a:pt x="202" y="157"/>
                    <a:pt x="202" y="157"/>
                    <a:pt x="202" y="157"/>
                  </a:cubicBezTo>
                  <a:cubicBezTo>
                    <a:pt x="201" y="153"/>
                    <a:pt x="197" y="149"/>
                    <a:pt x="192" y="149"/>
                  </a:cubicBezTo>
                  <a:cubicBezTo>
                    <a:pt x="107" y="149"/>
                    <a:pt x="107" y="149"/>
                    <a:pt x="107" y="149"/>
                  </a:cubicBezTo>
                  <a:cubicBezTo>
                    <a:pt x="107" y="128"/>
                    <a:pt x="107" y="128"/>
                    <a:pt x="107" y="128"/>
                  </a:cubicBezTo>
                  <a:cubicBezTo>
                    <a:pt x="192" y="128"/>
                    <a:pt x="192" y="128"/>
                    <a:pt x="192" y="128"/>
                  </a:cubicBezTo>
                  <a:cubicBezTo>
                    <a:pt x="198" y="128"/>
                    <a:pt x="203" y="123"/>
                    <a:pt x="203" y="117"/>
                  </a:cubicBezTo>
                  <a:cubicBezTo>
                    <a:pt x="203" y="111"/>
                    <a:pt x="198" y="107"/>
                    <a:pt x="192" y="107"/>
                  </a:cubicBezTo>
                  <a:cubicBezTo>
                    <a:pt x="107" y="107"/>
                    <a:pt x="107" y="107"/>
                    <a:pt x="107" y="107"/>
                  </a:cubicBezTo>
                  <a:cubicBezTo>
                    <a:pt x="107" y="96"/>
                    <a:pt x="107" y="96"/>
                    <a:pt x="107" y="96"/>
                  </a:cubicBezTo>
                  <a:cubicBezTo>
                    <a:pt x="107" y="90"/>
                    <a:pt x="102" y="85"/>
                    <a:pt x="96" y="85"/>
                  </a:cubicBezTo>
                  <a:cubicBezTo>
                    <a:pt x="90" y="85"/>
                    <a:pt x="85" y="90"/>
                    <a:pt x="85" y="96"/>
                  </a:cubicBezTo>
                  <a:cubicBezTo>
                    <a:pt x="85" y="160"/>
                    <a:pt x="85" y="160"/>
                    <a:pt x="85" y="160"/>
                  </a:cubicBezTo>
                  <a:cubicBezTo>
                    <a:pt x="85" y="166"/>
                    <a:pt x="90" y="171"/>
                    <a:pt x="96" y="171"/>
                  </a:cubicBezTo>
                  <a:cubicBezTo>
                    <a:pt x="184" y="171"/>
                    <a:pt x="184" y="171"/>
                    <a:pt x="184" y="171"/>
                  </a:cubicBezTo>
                  <a:cubicBezTo>
                    <a:pt x="184" y="171"/>
                    <a:pt x="184" y="171"/>
                    <a:pt x="184" y="171"/>
                  </a:cubicBezTo>
                  <a:cubicBezTo>
                    <a:pt x="214" y="270"/>
                    <a:pt x="214" y="270"/>
                    <a:pt x="214" y="270"/>
                  </a:cubicBezTo>
                  <a:cubicBezTo>
                    <a:pt x="214" y="270"/>
                    <a:pt x="214" y="270"/>
                    <a:pt x="214" y="270"/>
                  </a:cubicBezTo>
                  <a:cubicBezTo>
                    <a:pt x="214" y="270"/>
                    <a:pt x="214" y="270"/>
                    <a:pt x="214" y="270"/>
                  </a:cubicBezTo>
                  <a:cubicBezTo>
                    <a:pt x="215" y="275"/>
                    <a:pt x="220" y="277"/>
                    <a:pt x="224" y="277"/>
                  </a:cubicBezTo>
                  <a:cubicBezTo>
                    <a:pt x="225" y="277"/>
                    <a:pt x="226" y="277"/>
                    <a:pt x="227" y="277"/>
                  </a:cubicBezTo>
                  <a:cubicBezTo>
                    <a:pt x="259" y="266"/>
                    <a:pt x="259" y="266"/>
                    <a:pt x="259" y="266"/>
                  </a:cubicBezTo>
                  <a:cubicBezTo>
                    <a:pt x="265" y="264"/>
                    <a:pt x="268" y="258"/>
                    <a:pt x="266" y="253"/>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p>
          </p:txBody>
        </p:sp>
      </p:grpSp>
      <p:grpSp>
        <p:nvGrpSpPr>
          <p:cNvPr id="276" name="Group 913"/>
          <p:cNvGrpSpPr>
            <a:grpSpLocks noChangeAspect="1"/>
          </p:cNvGrpSpPr>
          <p:nvPr/>
        </p:nvGrpSpPr>
        <p:grpSpPr bwMode="auto">
          <a:xfrm>
            <a:off x="3114695" y="2320987"/>
            <a:ext cx="599606" cy="599606"/>
            <a:chOff x="4563" y="3912"/>
            <a:chExt cx="340" cy="340"/>
          </a:xfrm>
          <a:solidFill>
            <a:schemeClr val="tx1"/>
          </a:solidFill>
        </p:grpSpPr>
        <p:sp>
          <p:nvSpPr>
            <p:cNvPr id="277" name="Freeform 914"/>
            <p:cNvSpPr>
              <a:spLocks noEditPoints="1"/>
            </p:cNvSpPr>
            <p:nvPr/>
          </p:nvSpPr>
          <p:spPr bwMode="auto">
            <a:xfrm>
              <a:off x="4563" y="3912"/>
              <a:ext cx="340" cy="340"/>
            </a:xfrm>
            <a:custGeom>
              <a:avLst/>
              <a:gdLst>
                <a:gd name="T0" fmla="*/ 256 w 512"/>
                <a:gd name="T1" fmla="*/ 21 h 512"/>
                <a:gd name="T2" fmla="*/ 490 w 512"/>
                <a:gd name="T3" fmla="*/ 256 h 512"/>
                <a:gd name="T4" fmla="*/ 256 w 512"/>
                <a:gd name="T5" fmla="*/ 490 h 512"/>
                <a:gd name="T6" fmla="*/ 21 w 512"/>
                <a:gd name="T7" fmla="*/ 256 h 512"/>
                <a:gd name="T8" fmla="*/ 256 w 512"/>
                <a:gd name="T9" fmla="*/ 21 h 512"/>
                <a:gd name="T10" fmla="*/ 256 w 512"/>
                <a:gd name="T11" fmla="*/ 0 h 512"/>
                <a:gd name="T12" fmla="*/ 0 w 512"/>
                <a:gd name="T13" fmla="*/ 256 h 512"/>
                <a:gd name="T14" fmla="*/ 256 w 512"/>
                <a:gd name="T15" fmla="*/ 512 h 512"/>
                <a:gd name="T16" fmla="*/ 512 w 512"/>
                <a:gd name="T17" fmla="*/ 256 h 512"/>
                <a:gd name="T18" fmla="*/ 256 w 512"/>
                <a:gd name="T19" fmla="*/ 0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2" h="512">
                  <a:moveTo>
                    <a:pt x="256" y="21"/>
                  </a:moveTo>
                  <a:cubicBezTo>
                    <a:pt x="385" y="21"/>
                    <a:pt x="490" y="126"/>
                    <a:pt x="490" y="256"/>
                  </a:cubicBezTo>
                  <a:cubicBezTo>
                    <a:pt x="490" y="385"/>
                    <a:pt x="385" y="490"/>
                    <a:pt x="256" y="490"/>
                  </a:cubicBezTo>
                  <a:cubicBezTo>
                    <a:pt x="126" y="490"/>
                    <a:pt x="21" y="385"/>
                    <a:pt x="21" y="256"/>
                  </a:cubicBezTo>
                  <a:cubicBezTo>
                    <a:pt x="21" y="126"/>
                    <a:pt x="126" y="21"/>
                    <a:pt x="256" y="21"/>
                  </a:cubicBezTo>
                  <a:moveTo>
                    <a:pt x="256" y="0"/>
                  </a:moveTo>
                  <a:cubicBezTo>
                    <a:pt x="114" y="0"/>
                    <a:pt x="0" y="114"/>
                    <a:pt x="0" y="256"/>
                  </a:cubicBezTo>
                  <a:cubicBezTo>
                    <a:pt x="0" y="397"/>
                    <a:pt x="114" y="512"/>
                    <a:pt x="256" y="512"/>
                  </a:cubicBezTo>
                  <a:cubicBezTo>
                    <a:pt x="397" y="512"/>
                    <a:pt x="512" y="397"/>
                    <a:pt x="512" y="256"/>
                  </a:cubicBezTo>
                  <a:cubicBezTo>
                    <a:pt x="512" y="114"/>
                    <a:pt x="397" y="0"/>
                    <a:pt x="256"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p>
          </p:txBody>
        </p:sp>
        <p:sp>
          <p:nvSpPr>
            <p:cNvPr id="278" name="Freeform 915"/>
            <p:cNvSpPr>
              <a:spLocks noEditPoints="1"/>
            </p:cNvSpPr>
            <p:nvPr/>
          </p:nvSpPr>
          <p:spPr bwMode="auto">
            <a:xfrm>
              <a:off x="4648" y="3966"/>
              <a:ext cx="170" cy="208"/>
            </a:xfrm>
            <a:custGeom>
              <a:avLst/>
              <a:gdLst>
                <a:gd name="T0" fmla="*/ 224 w 256"/>
                <a:gd name="T1" fmla="*/ 240 h 312"/>
                <a:gd name="T2" fmla="*/ 199 w 256"/>
                <a:gd name="T3" fmla="*/ 32 h 312"/>
                <a:gd name="T4" fmla="*/ 188 w 256"/>
                <a:gd name="T5" fmla="*/ 6 h 312"/>
                <a:gd name="T6" fmla="*/ 67 w 256"/>
                <a:gd name="T7" fmla="*/ 6 h 312"/>
                <a:gd name="T8" fmla="*/ 56 w 256"/>
                <a:gd name="T9" fmla="*/ 32 h 312"/>
                <a:gd name="T10" fmla="*/ 32 w 256"/>
                <a:gd name="T11" fmla="*/ 240 h 312"/>
                <a:gd name="T12" fmla="*/ 12 w 256"/>
                <a:gd name="T13" fmla="*/ 307 h 312"/>
                <a:gd name="T14" fmla="*/ 234 w 256"/>
                <a:gd name="T15" fmla="*/ 312 h 312"/>
                <a:gd name="T16" fmla="*/ 244 w 256"/>
                <a:gd name="T17" fmla="*/ 297 h 312"/>
                <a:gd name="T18" fmla="*/ 132 w 256"/>
                <a:gd name="T19" fmla="*/ 34 h 312"/>
                <a:gd name="T20" fmla="*/ 177 w 256"/>
                <a:gd name="T21" fmla="*/ 24 h 312"/>
                <a:gd name="T22" fmla="*/ 109 w 256"/>
                <a:gd name="T23" fmla="*/ 56 h 312"/>
                <a:gd name="T24" fmla="*/ 123 w 256"/>
                <a:gd name="T25" fmla="*/ 34 h 312"/>
                <a:gd name="T26" fmla="*/ 53 w 256"/>
                <a:gd name="T27" fmla="*/ 238 h 312"/>
                <a:gd name="T28" fmla="*/ 108 w 256"/>
                <a:gd name="T29" fmla="*/ 78 h 312"/>
                <a:gd name="T30" fmla="*/ 203 w 256"/>
                <a:gd name="T31" fmla="*/ 233 h 312"/>
                <a:gd name="T32" fmla="*/ 218 w 256"/>
                <a:gd name="T33" fmla="*/ 291 h 312"/>
                <a:gd name="T34" fmla="*/ 163 w 256"/>
                <a:gd name="T35" fmla="*/ 203 h 312"/>
                <a:gd name="T36" fmla="*/ 157 w 256"/>
                <a:gd name="T37" fmla="*/ 234 h 312"/>
                <a:gd name="T38" fmla="*/ 133 w 256"/>
                <a:gd name="T39" fmla="*/ 259 h 312"/>
                <a:gd name="T40" fmla="*/ 122 w 256"/>
                <a:gd name="T41" fmla="*/ 244 h 312"/>
                <a:gd name="T42" fmla="*/ 89 w 256"/>
                <a:gd name="T43" fmla="*/ 217 h 312"/>
                <a:gd name="T44" fmla="*/ 122 w 256"/>
                <a:gd name="T45" fmla="*/ 226 h 312"/>
                <a:gd name="T46" fmla="*/ 133 w 256"/>
                <a:gd name="T47" fmla="*/ 225 h 312"/>
                <a:gd name="T48" fmla="*/ 140 w 256"/>
                <a:gd name="T49" fmla="*/ 211 h 312"/>
                <a:gd name="T50" fmla="*/ 122 w 256"/>
                <a:gd name="T51" fmla="*/ 202 h 312"/>
                <a:gd name="T52" fmla="*/ 95 w 256"/>
                <a:gd name="T53" fmla="*/ 187 h 312"/>
                <a:gd name="T54" fmla="*/ 98 w 256"/>
                <a:gd name="T55" fmla="*/ 151 h 312"/>
                <a:gd name="T56" fmla="*/ 122 w 256"/>
                <a:gd name="T57" fmla="*/ 131 h 312"/>
                <a:gd name="T58" fmla="*/ 133 w 256"/>
                <a:gd name="T59" fmla="*/ 142 h 312"/>
                <a:gd name="T60" fmla="*/ 157 w 256"/>
                <a:gd name="T61" fmla="*/ 167 h 312"/>
                <a:gd name="T62" fmla="*/ 128 w 256"/>
                <a:gd name="T63" fmla="*/ 161 h 312"/>
                <a:gd name="T64" fmla="*/ 112 w 256"/>
                <a:gd name="T65" fmla="*/ 170 h 312"/>
                <a:gd name="T66" fmla="*/ 122 w 256"/>
                <a:gd name="T67" fmla="*/ 180 h 312"/>
                <a:gd name="T68" fmla="*/ 154 w 256"/>
                <a:gd name="T69" fmla="*/ 194 h 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56" h="312">
                  <a:moveTo>
                    <a:pt x="244" y="297"/>
                  </a:moveTo>
                  <a:cubicBezTo>
                    <a:pt x="237" y="281"/>
                    <a:pt x="225" y="253"/>
                    <a:pt x="224" y="240"/>
                  </a:cubicBezTo>
                  <a:cubicBezTo>
                    <a:pt x="230" y="224"/>
                    <a:pt x="256" y="145"/>
                    <a:pt x="167" y="66"/>
                  </a:cubicBezTo>
                  <a:cubicBezTo>
                    <a:pt x="199" y="32"/>
                    <a:pt x="199" y="32"/>
                    <a:pt x="199" y="32"/>
                  </a:cubicBezTo>
                  <a:cubicBezTo>
                    <a:pt x="202" y="29"/>
                    <a:pt x="203" y="25"/>
                    <a:pt x="202" y="22"/>
                  </a:cubicBezTo>
                  <a:cubicBezTo>
                    <a:pt x="202" y="20"/>
                    <a:pt x="199" y="11"/>
                    <a:pt x="188" y="6"/>
                  </a:cubicBezTo>
                  <a:cubicBezTo>
                    <a:pt x="174" y="0"/>
                    <a:pt x="154" y="2"/>
                    <a:pt x="128" y="13"/>
                  </a:cubicBezTo>
                  <a:cubicBezTo>
                    <a:pt x="101" y="2"/>
                    <a:pt x="81" y="0"/>
                    <a:pt x="67" y="6"/>
                  </a:cubicBezTo>
                  <a:cubicBezTo>
                    <a:pt x="57" y="11"/>
                    <a:pt x="54" y="20"/>
                    <a:pt x="53" y="22"/>
                  </a:cubicBezTo>
                  <a:cubicBezTo>
                    <a:pt x="52" y="25"/>
                    <a:pt x="53" y="29"/>
                    <a:pt x="56" y="32"/>
                  </a:cubicBezTo>
                  <a:cubicBezTo>
                    <a:pt x="89" y="66"/>
                    <a:pt x="89" y="66"/>
                    <a:pt x="89" y="66"/>
                  </a:cubicBezTo>
                  <a:cubicBezTo>
                    <a:pt x="0" y="145"/>
                    <a:pt x="25" y="224"/>
                    <a:pt x="32" y="240"/>
                  </a:cubicBezTo>
                  <a:cubicBezTo>
                    <a:pt x="30" y="253"/>
                    <a:pt x="19" y="281"/>
                    <a:pt x="11" y="297"/>
                  </a:cubicBezTo>
                  <a:cubicBezTo>
                    <a:pt x="10" y="300"/>
                    <a:pt x="10" y="304"/>
                    <a:pt x="12" y="307"/>
                  </a:cubicBezTo>
                  <a:cubicBezTo>
                    <a:pt x="14" y="310"/>
                    <a:pt x="17" y="312"/>
                    <a:pt x="21" y="312"/>
                  </a:cubicBezTo>
                  <a:cubicBezTo>
                    <a:pt x="234" y="312"/>
                    <a:pt x="234" y="312"/>
                    <a:pt x="234" y="312"/>
                  </a:cubicBezTo>
                  <a:cubicBezTo>
                    <a:pt x="238" y="312"/>
                    <a:pt x="241" y="310"/>
                    <a:pt x="243" y="307"/>
                  </a:cubicBezTo>
                  <a:cubicBezTo>
                    <a:pt x="245" y="304"/>
                    <a:pt x="246" y="300"/>
                    <a:pt x="244" y="297"/>
                  </a:cubicBezTo>
                  <a:close/>
                  <a:moveTo>
                    <a:pt x="123" y="34"/>
                  </a:moveTo>
                  <a:cubicBezTo>
                    <a:pt x="126" y="35"/>
                    <a:pt x="129" y="35"/>
                    <a:pt x="132" y="34"/>
                  </a:cubicBezTo>
                  <a:cubicBezTo>
                    <a:pt x="132" y="34"/>
                    <a:pt x="132" y="34"/>
                    <a:pt x="132" y="34"/>
                  </a:cubicBezTo>
                  <a:cubicBezTo>
                    <a:pt x="157" y="23"/>
                    <a:pt x="171" y="23"/>
                    <a:pt x="177" y="24"/>
                  </a:cubicBezTo>
                  <a:cubicBezTo>
                    <a:pt x="147" y="56"/>
                    <a:pt x="147" y="56"/>
                    <a:pt x="147" y="56"/>
                  </a:cubicBezTo>
                  <a:cubicBezTo>
                    <a:pt x="109" y="56"/>
                    <a:pt x="109" y="56"/>
                    <a:pt x="109" y="56"/>
                  </a:cubicBezTo>
                  <a:cubicBezTo>
                    <a:pt x="79" y="25"/>
                    <a:pt x="79" y="25"/>
                    <a:pt x="79" y="25"/>
                  </a:cubicBezTo>
                  <a:cubicBezTo>
                    <a:pt x="84" y="23"/>
                    <a:pt x="97" y="22"/>
                    <a:pt x="123" y="34"/>
                  </a:cubicBezTo>
                  <a:close/>
                  <a:moveTo>
                    <a:pt x="37" y="291"/>
                  </a:moveTo>
                  <a:cubicBezTo>
                    <a:pt x="44" y="275"/>
                    <a:pt x="53" y="252"/>
                    <a:pt x="53" y="238"/>
                  </a:cubicBezTo>
                  <a:cubicBezTo>
                    <a:pt x="53" y="236"/>
                    <a:pt x="53" y="234"/>
                    <a:pt x="52" y="233"/>
                  </a:cubicBezTo>
                  <a:cubicBezTo>
                    <a:pt x="50" y="230"/>
                    <a:pt x="15" y="155"/>
                    <a:pt x="108" y="78"/>
                  </a:cubicBezTo>
                  <a:cubicBezTo>
                    <a:pt x="147" y="78"/>
                    <a:pt x="147" y="78"/>
                    <a:pt x="147" y="78"/>
                  </a:cubicBezTo>
                  <a:cubicBezTo>
                    <a:pt x="240" y="155"/>
                    <a:pt x="205" y="230"/>
                    <a:pt x="203" y="233"/>
                  </a:cubicBezTo>
                  <a:cubicBezTo>
                    <a:pt x="203" y="234"/>
                    <a:pt x="202" y="236"/>
                    <a:pt x="202" y="238"/>
                  </a:cubicBezTo>
                  <a:cubicBezTo>
                    <a:pt x="202" y="252"/>
                    <a:pt x="211" y="275"/>
                    <a:pt x="218" y="291"/>
                  </a:cubicBezTo>
                  <a:lnTo>
                    <a:pt x="37" y="291"/>
                  </a:lnTo>
                  <a:close/>
                  <a:moveTo>
                    <a:pt x="163" y="203"/>
                  </a:moveTo>
                  <a:cubicBezTo>
                    <a:pt x="165" y="207"/>
                    <a:pt x="166" y="210"/>
                    <a:pt x="166" y="215"/>
                  </a:cubicBezTo>
                  <a:cubicBezTo>
                    <a:pt x="166" y="223"/>
                    <a:pt x="163" y="230"/>
                    <a:pt x="157" y="234"/>
                  </a:cubicBezTo>
                  <a:cubicBezTo>
                    <a:pt x="151" y="239"/>
                    <a:pt x="143" y="242"/>
                    <a:pt x="133" y="243"/>
                  </a:cubicBezTo>
                  <a:cubicBezTo>
                    <a:pt x="133" y="259"/>
                    <a:pt x="133" y="259"/>
                    <a:pt x="133" y="259"/>
                  </a:cubicBezTo>
                  <a:cubicBezTo>
                    <a:pt x="122" y="259"/>
                    <a:pt x="122" y="259"/>
                    <a:pt x="122" y="259"/>
                  </a:cubicBezTo>
                  <a:cubicBezTo>
                    <a:pt x="122" y="244"/>
                    <a:pt x="122" y="244"/>
                    <a:pt x="122" y="244"/>
                  </a:cubicBezTo>
                  <a:cubicBezTo>
                    <a:pt x="110" y="243"/>
                    <a:pt x="99" y="241"/>
                    <a:pt x="89" y="237"/>
                  </a:cubicBezTo>
                  <a:cubicBezTo>
                    <a:pt x="89" y="217"/>
                    <a:pt x="89" y="217"/>
                    <a:pt x="89" y="217"/>
                  </a:cubicBezTo>
                  <a:cubicBezTo>
                    <a:pt x="94" y="219"/>
                    <a:pt x="99" y="221"/>
                    <a:pt x="105" y="223"/>
                  </a:cubicBezTo>
                  <a:cubicBezTo>
                    <a:pt x="112" y="224"/>
                    <a:pt x="117" y="225"/>
                    <a:pt x="122" y="226"/>
                  </a:cubicBezTo>
                  <a:cubicBezTo>
                    <a:pt x="122" y="226"/>
                    <a:pt x="125" y="226"/>
                    <a:pt x="128" y="226"/>
                  </a:cubicBezTo>
                  <a:cubicBezTo>
                    <a:pt x="130" y="226"/>
                    <a:pt x="133" y="225"/>
                    <a:pt x="133" y="225"/>
                  </a:cubicBezTo>
                  <a:cubicBezTo>
                    <a:pt x="140" y="224"/>
                    <a:pt x="143" y="221"/>
                    <a:pt x="143" y="216"/>
                  </a:cubicBezTo>
                  <a:cubicBezTo>
                    <a:pt x="143" y="214"/>
                    <a:pt x="142" y="212"/>
                    <a:pt x="140" y="211"/>
                  </a:cubicBezTo>
                  <a:cubicBezTo>
                    <a:pt x="139" y="209"/>
                    <a:pt x="136" y="208"/>
                    <a:pt x="133" y="206"/>
                  </a:cubicBezTo>
                  <a:cubicBezTo>
                    <a:pt x="122" y="202"/>
                    <a:pt x="122" y="202"/>
                    <a:pt x="122" y="202"/>
                  </a:cubicBezTo>
                  <a:cubicBezTo>
                    <a:pt x="117" y="200"/>
                    <a:pt x="117" y="200"/>
                    <a:pt x="117" y="200"/>
                  </a:cubicBezTo>
                  <a:cubicBezTo>
                    <a:pt x="107" y="196"/>
                    <a:pt x="100" y="192"/>
                    <a:pt x="95" y="187"/>
                  </a:cubicBezTo>
                  <a:cubicBezTo>
                    <a:pt x="91" y="182"/>
                    <a:pt x="89" y="177"/>
                    <a:pt x="89" y="170"/>
                  </a:cubicBezTo>
                  <a:cubicBezTo>
                    <a:pt x="89" y="162"/>
                    <a:pt x="92" y="156"/>
                    <a:pt x="98" y="151"/>
                  </a:cubicBezTo>
                  <a:cubicBezTo>
                    <a:pt x="104" y="147"/>
                    <a:pt x="112" y="144"/>
                    <a:pt x="122" y="143"/>
                  </a:cubicBezTo>
                  <a:cubicBezTo>
                    <a:pt x="122" y="131"/>
                    <a:pt x="122" y="131"/>
                    <a:pt x="122" y="131"/>
                  </a:cubicBezTo>
                  <a:cubicBezTo>
                    <a:pt x="133" y="131"/>
                    <a:pt x="133" y="131"/>
                    <a:pt x="133" y="131"/>
                  </a:cubicBezTo>
                  <a:cubicBezTo>
                    <a:pt x="133" y="142"/>
                    <a:pt x="133" y="142"/>
                    <a:pt x="133" y="142"/>
                  </a:cubicBezTo>
                  <a:cubicBezTo>
                    <a:pt x="144" y="143"/>
                    <a:pt x="155" y="145"/>
                    <a:pt x="164" y="149"/>
                  </a:cubicBezTo>
                  <a:cubicBezTo>
                    <a:pt x="157" y="167"/>
                    <a:pt x="157" y="167"/>
                    <a:pt x="157" y="167"/>
                  </a:cubicBezTo>
                  <a:cubicBezTo>
                    <a:pt x="149" y="164"/>
                    <a:pt x="141" y="162"/>
                    <a:pt x="133" y="161"/>
                  </a:cubicBezTo>
                  <a:cubicBezTo>
                    <a:pt x="133" y="161"/>
                    <a:pt x="131" y="161"/>
                    <a:pt x="128" y="161"/>
                  </a:cubicBezTo>
                  <a:cubicBezTo>
                    <a:pt x="125" y="161"/>
                    <a:pt x="122" y="162"/>
                    <a:pt x="122" y="162"/>
                  </a:cubicBezTo>
                  <a:cubicBezTo>
                    <a:pt x="116" y="163"/>
                    <a:pt x="112" y="165"/>
                    <a:pt x="112" y="170"/>
                  </a:cubicBezTo>
                  <a:cubicBezTo>
                    <a:pt x="112" y="172"/>
                    <a:pt x="113" y="174"/>
                    <a:pt x="115" y="175"/>
                  </a:cubicBezTo>
                  <a:cubicBezTo>
                    <a:pt x="116" y="177"/>
                    <a:pt x="119" y="178"/>
                    <a:pt x="122" y="180"/>
                  </a:cubicBezTo>
                  <a:cubicBezTo>
                    <a:pt x="133" y="184"/>
                    <a:pt x="133" y="184"/>
                    <a:pt x="133" y="184"/>
                  </a:cubicBezTo>
                  <a:cubicBezTo>
                    <a:pt x="143" y="188"/>
                    <a:pt x="150" y="191"/>
                    <a:pt x="154" y="194"/>
                  </a:cubicBezTo>
                  <a:cubicBezTo>
                    <a:pt x="158" y="197"/>
                    <a:pt x="161" y="200"/>
                    <a:pt x="163" y="203"/>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p>
          </p:txBody>
        </p:sp>
      </p:grpSp>
      <p:grpSp>
        <p:nvGrpSpPr>
          <p:cNvPr id="279" name="Group 378"/>
          <p:cNvGrpSpPr>
            <a:grpSpLocks noChangeAspect="1"/>
          </p:cNvGrpSpPr>
          <p:nvPr/>
        </p:nvGrpSpPr>
        <p:grpSpPr bwMode="auto">
          <a:xfrm>
            <a:off x="4796826" y="1501749"/>
            <a:ext cx="599606" cy="599606"/>
            <a:chOff x="390" y="1172"/>
            <a:chExt cx="341" cy="341"/>
          </a:xfrm>
          <a:solidFill>
            <a:schemeClr val="tx1"/>
          </a:solidFill>
        </p:grpSpPr>
        <p:sp>
          <p:nvSpPr>
            <p:cNvPr id="280" name="Freeform 279"/>
            <p:cNvSpPr>
              <a:spLocks noEditPoints="1"/>
            </p:cNvSpPr>
            <p:nvPr/>
          </p:nvSpPr>
          <p:spPr bwMode="auto">
            <a:xfrm>
              <a:off x="390" y="1172"/>
              <a:ext cx="341" cy="341"/>
            </a:xfrm>
            <a:custGeom>
              <a:avLst/>
              <a:gdLst>
                <a:gd name="T0" fmla="*/ 256 w 512"/>
                <a:gd name="T1" fmla="*/ 21 h 512"/>
                <a:gd name="T2" fmla="*/ 490 w 512"/>
                <a:gd name="T3" fmla="*/ 256 h 512"/>
                <a:gd name="T4" fmla="*/ 256 w 512"/>
                <a:gd name="T5" fmla="*/ 490 h 512"/>
                <a:gd name="T6" fmla="*/ 21 w 512"/>
                <a:gd name="T7" fmla="*/ 256 h 512"/>
                <a:gd name="T8" fmla="*/ 256 w 512"/>
                <a:gd name="T9" fmla="*/ 21 h 512"/>
                <a:gd name="T10" fmla="*/ 256 w 512"/>
                <a:gd name="T11" fmla="*/ 0 h 512"/>
                <a:gd name="T12" fmla="*/ 0 w 512"/>
                <a:gd name="T13" fmla="*/ 256 h 512"/>
                <a:gd name="T14" fmla="*/ 256 w 512"/>
                <a:gd name="T15" fmla="*/ 512 h 512"/>
                <a:gd name="T16" fmla="*/ 512 w 512"/>
                <a:gd name="T17" fmla="*/ 256 h 512"/>
                <a:gd name="T18" fmla="*/ 256 w 512"/>
                <a:gd name="T19" fmla="*/ 0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2" h="512">
                  <a:moveTo>
                    <a:pt x="256" y="21"/>
                  </a:moveTo>
                  <a:cubicBezTo>
                    <a:pt x="385" y="21"/>
                    <a:pt x="490" y="126"/>
                    <a:pt x="490" y="256"/>
                  </a:cubicBezTo>
                  <a:cubicBezTo>
                    <a:pt x="490" y="385"/>
                    <a:pt x="385" y="490"/>
                    <a:pt x="256" y="490"/>
                  </a:cubicBezTo>
                  <a:cubicBezTo>
                    <a:pt x="126" y="490"/>
                    <a:pt x="21" y="385"/>
                    <a:pt x="21" y="256"/>
                  </a:cubicBezTo>
                  <a:cubicBezTo>
                    <a:pt x="21" y="126"/>
                    <a:pt x="126" y="21"/>
                    <a:pt x="256" y="21"/>
                  </a:cubicBezTo>
                  <a:moveTo>
                    <a:pt x="256" y="0"/>
                  </a:moveTo>
                  <a:cubicBezTo>
                    <a:pt x="114" y="0"/>
                    <a:pt x="0" y="114"/>
                    <a:pt x="0" y="256"/>
                  </a:cubicBezTo>
                  <a:cubicBezTo>
                    <a:pt x="0" y="397"/>
                    <a:pt x="114" y="512"/>
                    <a:pt x="256" y="512"/>
                  </a:cubicBezTo>
                  <a:cubicBezTo>
                    <a:pt x="397" y="512"/>
                    <a:pt x="512" y="397"/>
                    <a:pt x="512" y="256"/>
                  </a:cubicBezTo>
                  <a:cubicBezTo>
                    <a:pt x="512" y="114"/>
                    <a:pt x="397" y="0"/>
                    <a:pt x="256"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p>
          </p:txBody>
        </p:sp>
        <p:sp>
          <p:nvSpPr>
            <p:cNvPr id="281" name="Freeform 280"/>
            <p:cNvSpPr>
              <a:spLocks noEditPoints="1"/>
            </p:cNvSpPr>
            <p:nvPr/>
          </p:nvSpPr>
          <p:spPr bwMode="auto">
            <a:xfrm>
              <a:off x="482" y="1267"/>
              <a:ext cx="156" cy="153"/>
            </a:xfrm>
            <a:custGeom>
              <a:avLst/>
              <a:gdLst>
                <a:gd name="T0" fmla="*/ 235 w 235"/>
                <a:gd name="T1" fmla="*/ 155 h 230"/>
                <a:gd name="T2" fmla="*/ 235 w 235"/>
                <a:gd name="T3" fmla="*/ 219 h 230"/>
                <a:gd name="T4" fmla="*/ 224 w 235"/>
                <a:gd name="T5" fmla="*/ 230 h 230"/>
                <a:gd name="T6" fmla="*/ 11 w 235"/>
                <a:gd name="T7" fmla="*/ 230 h 230"/>
                <a:gd name="T8" fmla="*/ 0 w 235"/>
                <a:gd name="T9" fmla="*/ 219 h 230"/>
                <a:gd name="T10" fmla="*/ 0 w 235"/>
                <a:gd name="T11" fmla="*/ 155 h 230"/>
                <a:gd name="T12" fmla="*/ 11 w 235"/>
                <a:gd name="T13" fmla="*/ 145 h 230"/>
                <a:gd name="T14" fmla="*/ 22 w 235"/>
                <a:gd name="T15" fmla="*/ 155 h 230"/>
                <a:gd name="T16" fmla="*/ 22 w 235"/>
                <a:gd name="T17" fmla="*/ 209 h 230"/>
                <a:gd name="T18" fmla="*/ 214 w 235"/>
                <a:gd name="T19" fmla="*/ 209 h 230"/>
                <a:gd name="T20" fmla="*/ 214 w 235"/>
                <a:gd name="T21" fmla="*/ 155 h 230"/>
                <a:gd name="T22" fmla="*/ 224 w 235"/>
                <a:gd name="T23" fmla="*/ 145 h 230"/>
                <a:gd name="T24" fmla="*/ 235 w 235"/>
                <a:gd name="T25" fmla="*/ 155 h 230"/>
                <a:gd name="T26" fmla="*/ 54 w 235"/>
                <a:gd name="T27" fmla="*/ 187 h 230"/>
                <a:gd name="T28" fmla="*/ 182 w 235"/>
                <a:gd name="T29" fmla="*/ 187 h 230"/>
                <a:gd name="T30" fmla="*/ 192 w 235"/>
                <a:gd name="T31" fmla="*/ 177 h 230"/>
                <a:gd name="T32" fmla="*/ 182 w 235"/>
                <a:gd name="T33" fmla="*/ 166 h 230"/>
                <a:gd name="T34" fmla="*/ 54 w 235"/>
                <a:gd name="T35" fmla="*/ 166 h 230"/>
                <a:gd name="T36" fmla="*/ 43 w 235"/>
                <a:gd name="T37" fmla="*/ 177 h 230"/>
                <a:gd name="T38" fmla="*/ 54 w 235"/>
                <a:gd name="T39" fmla="*/ 187 h 230"/>
                <a:gd name="T40" fmla="*/ 53 w 235"/>
                <a:gd name="T41" fmla="*/ 132 h 230"/>
                <a:gd name="T42" fmla="*/ 181 w 235"/>
                <a:gd name="T43" fmla="*/ 145 h 230"/>
                <a:gd name="T44" fmla="*/ 182 w 235"/>
                <a:gd name="T45" fmla="*/ 145 h 230"/>
                <a:gd name="T46" fmla="*/ 192 w 235"/>
                <a:gd name="T47" fmla="*/ 135 h 230"/>
                <a:gd name="T48" fmla="*/ 183 w 235"/>
                <a:gd name="T49" fmla="*/ 123 h 230"/>
                <a:gd name="T50" fmla="*/ 55 w 235"/>
                <a:gd name="T51" fmla="*/ 111 h 230"/>
                <a:gd name="T52" fmla="*/ 44 w 235"/>
                <a:gd name="T53" fmla="*/ 120 h 230"/>
                <a:gd name="T54" fmla="*/ 53 w 235"/>
                <a:gd name="T55" fmla="*/ 132 h 230"/>
                <a:gd name="T56" fmla="*/ 60 w 235"/>
                <a:gd name="T57" fmla="*/ 78 h 230"/>
                <a:gd name="T58" fmla="*/ 185 w 235"/>
                <a:gd name="T59" fmla="*/ 104 h 230"/>
                <a:gd name="T60" fmla="*/ 187 w 235"/>
                <a:gd name="T61" fmla="*/ 104 h 230"/>
                <a:gd name="T62" fmla="*/ 198 w 235"/>
                <a:gd name="T63" fmla="*/ 96 h 230"/>
                <a:gd name="T64" fmla="*/ 190 w 235"/>
                <a:gd name="T65" fmla="*/ 83 h 230"/>
                <a:gd name="T66" fmla="*/ 64 w 235"/>
                <a:gd name="T67" fmla="*/ 58 h 230"/>
                <a:gd name="T68" fmla="*/ 52 w 235"/>
                <a:gd name="T69" fmla="*/ 66 h 230"/>
                <a:gd name="T70" fmla="*/ 60 w 235"/>
                <a:gd name="T71" fmla="*/ 78 h 230"/>
                <a:gd name="T72" fmla="*/ 75 w 235"/>
                <a:gd name="T73" fmla="*/ 23 h 230"/>
                <a:gd name="T74" fmla="*/ 195 w 235"/>
                <a:gd name="T75" fmla="*/ 66 h 230"/>
                <a:gd name="T76" fmla="*/ 199 w 235"/>
                <a:gd name="T77" fmla="*/ 66 h 230"/>
                <a:gd name="T78" fmla="*/ 209 w 235"/>
                <a:gd name="T79" fmla="*/ 59 h 230"/>
                <a:gd name="T80" fmla="*/ 202 w 235"/>
                <a:gd name="T81" fmla="*/ 46 h 230"/>
                <a:gd name="T82" fmla="*/ 82 w 235"/>
                <a:gd name="T83" fmla="*/ 2 h 230"/>
                <a:gd name="T84" fmla="*/ 68 w 235"/>
                <a:gd name="T85" fmla="*/ 9 h 230"/>
                <a:gd name="T86" fmla="*/ 75 w 235"/>
                <a:gd name="T87" fmla="*/ 23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35" h="230">
                  <a:moveTo>
                    <a:pt x="235" y="155"/>
                  </a:moveTo>
                  <a:cubicBezTo>
                    <a:pt x="235" y="219"/>
                    <a:pt x="235" y="219"/>
                    <a:pt x="235" y="219"/>
                  </a:cubicBezTo>
                  <a:cubicBezTo>
                    <a:pt x="235" y="225"/>
                    <a:pt x="230" y="230"/>
                    <a:pt x="224" y="230"/>
                  </a:cubicBezTo>
                  <a:cubicBezTo>
                    <a:pt x="11" y="230"/>
                    <a:pt x="11" y="230"/>
                    <a:pt x="11" y="230"/>
                  </a:cubicBezTo>
                  <a:cubicBezTo>
                    <a:pt x="5" y="230"/>
                    <a:pt x="0" y="225"/>
                    <a:pt x="0" y="219"/>
                  </a:cubicBezTo>
                  <a:cubicBezTo>
                    <a:pt x="0" y="155"/>
                    <a:pt x="0" y="155"/>
                    <a:pt x="0" y="155"/>
                  </a:cubicBezTo>
                  <a:cubicBezTo>
                    <a:pt x="0" y="149"/>
                    <a:pt x="5" y="145"/>
                    <a:pt x="11" y="145"/>
                  </a:cubicBezTo>
                  <a:cubicBezTo>
                    <a:pt x="17" y="145"/>
                    <a:pt x="22" y="149"/>
                    <a:pt x="22" y="155"/>
                  </a:cubicBezTo>
                  <a:cubicBezTo>
                    <a:pt x="22" y="209"/>
                    <a:pt x="22" y="209"/>
                    <a:pt x="22" y="209"/>
                  </a:cubicBezTo>
                  <a:cubicBezTo>
                    <a:pt x="214" y="209"/>
                    <a:pt x="214" y="209"/>
                    <a:pt x="214" y="209"/>
                  </a:cubicBezTo>
                  <a:cubicBezTo>
                    <a:pt x="214" y="155"/>
                    <a:pt x="214" y="155"/>
                    <a:pt x="214" y="155"/>
                  </a:cubicBezTo>
                  <a:cubicBezTo>
                    <a:pt x="214" y="149"/>
                    <a:pt x="218" y="145"/>
                    <a:pt x="224" y="145"/>
                  </a:cubicBezTo>
                  <a:cubicBezTo>
                    <a:pt x="230" y="145"/>
                    <a:pt x="235" y="149"/>
                    <a:pt x="235" y="155"/>
                  </a:cubicBezTo>
                  <a:close/>
                  <a:moveTo>
                    <a:pt x="54" y="187"/>
                  </a:moveTo>
                  <a:cubicBezTo>
                    <a:pt x="182" y="187"/>
                    <a:pt x="182" y="187"/>
                    <a:pt x="182" y="187"/>
                  </a:cubicBezTo>
                  <a:cubicBezTo>
                    <a:pt x="188" y="187"/>
                    <a:pt x="192" y="183"/>
                    <a:pt x="192" y="177"/>
                  </a:cubicBezTo>
                  <a:cubicBezTo>
                    <a:pt x="192" y="171"/>
                    <a:pt x="188" y="166"/>
                    <a:pt x="182" y="166"/>
                  </a:cubicBezTo>
                  <a:cubicBezTo>
                    <a:pt x="54" y="166"/>
                    <a:pt x="54" y="166"/>
                    <a:pt x="54" y="166"/>
                  </a:cubicBezTo>
                  <a:cubicBezTo>
                    <a:pt x="48" y="166"/>
                    <a:pt x="43" y="171"/>
                    <a:pt x="43" y="177"/>
                  </a:cubicBezTo>
                  <a:cubicBezTo>
                    <a:pt x="43" y="183"/>
                    <a:pt x="48" y="187"/>
                    <a:pt x="54" y="187"/>
                  </a:cubicBezTo>
                  <a:close/>
                  <a:moveTo>
                    <a:pt x="53" y="132"/>
                  </a:moveTo>
                  <a:cubicBezTo>
                    <a:pt x="181" y="145"/>
                    <a:pt x="181" y="145"/>
                    <a:pt x="181" y="145"/>
                  </a:cubicBezTo>
                  <a:cubicBezTo>
                    <a:pt x="181" y="145"/>
                    <a:pt x="181" y="145"/>
                    <a:pt x="182" y="145"/>
                  </a:cubicBezTo>
                  <a:cubicBezTo>
                    <a:pt x="187" y="145"/>
                    <a:pt x="192" y="141"/>
                    <a:pt x="192" y="135"/>
                  </a:cubicBezTo>
                  <a:cubicBezTo>
                    <a:pt x="193" y="129"/>
                    <a:pt x="189" y="124"/>
                    <a:pt x="183" y="123"/>
                  </a:cubicBezTo>
                  <a:cubicBezTo>
                    <a:pt x="55" y="111"/>
                    <a:pt x="55" y="111"/>
                    <a:pt x="55" y="111"/>
                  </a:cubicBezTo>
                  <a:cubicBezTo>
                    <a:pt x="49" y="110"/>
                    <a:pt x="44" y="114"/>
                    <a:pt x="44" y="120"/>
                  </a:cubicBezTo>
                  <a:cubicBezTo>
                    <a:pt x="43" y="126"/>
                    <a:pt x="47" y="131"/>
                    <a:pt x="53" y="132"/>
                  </a:cubicBezTo>
                  <a:close/>
                  <a:moveTo>
                    <a:pt x="60" y="78"/>
                  </a:moveTo>
                  <a:cubicBezTo>
                    <a:pt x="185" y="104"/>
                    <a:pt x="185" y="104"/>
                    <a:pt x="185" y="104"/>
                  </a:cubicBezTo>
                  <a:cubicBezTo>
                    <a:pt x="186" y="104"/>
                    <a:pt x="187" y="104"/>
                    <a:pt x="187" y="104"/>
                  </a:cubicBezTo>
                  <a:cubicBezTo>
                    <a:pt x="192" y="104"/>
                    <a:pt x="197" y="101"/>
                    <a:pt x="198" y="96"/>
                  </a:cubicBezTo>
                  <a:cubicBezTo>
                    <a:pt x="199" y="90"/>
                    <a:pt x="195" y="84"/>
                    <a:pt x="190" y="83"/>
                  </a:cubicBezTo>
                  <a:cubicBezTo>
                    <a:pt x="64" y="58"/>
                    <a:pt x="64" y="58"/>
                    <a:pt x="64" y="58"/>
                  </a:cubicBezTo>
                  <a:cubicBezTo>
                    <a:pt x="58" y="56"/>
                    <a:pt x="53" y="60"/>
                    <a:pt x="52" y="66"/>
                  </a:cubicBezTo>
                  <a:cubicBezTo>
                    <a:pt x="50" y="72"/>
                    <a:pt x="54" y="77"/>
                    <a:pt x="60" y="78"/>
                  </a:cubicBezTo>
                  <a:close/>
                  <a:moveTo>
                    <a:pt x="75" y="23"/>
                  </a:moveTo>
                  <a:cubicBezTo>
                    <a:pt x="195" y="66"/>
                    <a:pt x="195" y="66"/>
                    <a:pt x="195" y="66"/>
                  </a:cubicBezTo>
                  <a:cubicBezTo>
                    <a:pt x="196" y="66"/>
                    <a:pt x="198" y="66"/>
                    <a:pt x="199" y="66"/>
                  </a:cubicBezTo>
                  <a:cubicBezTo>
                    <a:pt x="203" y="66"/>
                    <a:pt x="207" y="64"/>
                    <a:pt x="209" y="59"/>
                  </a:cubicBezTo>
                  <a:cubicBezTo>
                    <a:pt x="211" y="54"/>
                    <a:pt x="208" y="48"/>
                    <a:pt x="202" y="46"/>
                  </a:cubicBezTo>
                  <a:cubicBezTo>
                    <a:pt x="82" y="2"/>
                    <a:pt x="82" y="2"/>
                    <a:pt x="82" y="2"/>
                  </a:cubicBezTo>
                  <a:cubicBezTo>
                    <a:pt x="76" y="0"/>
                    <a:pt x="70" y="3"/>
                    <a:pt x="68" y="9"/>
                  </a:cubicBezTo>
                  <a:cubicBezTo>
                    <a:pt x="66" y="14"/>
                    <a:pt x="69" y="21"/>
                    <a:pt x="75" y="23"/>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p>
          </p:txBody>
        </p:sp>
      </p:grpSp>
    </p:spTree>
    <p:extLst>
      <p:ext uri="{BB962C8B-B14F-4D97-AF65-F5344CB8AC3E}">
        <p14:creationId xmlns:p14="http://schemas.microsoft.com/office/powerpoint/2010/main" val="1291321400"/>
      </p:ext>
    </p:extLst>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p:txBody>
          <a:bodyPr/>
          <a:lstStyle/>
          <a:p>
            <a:r>
              <a:rPr lang="en-US" dirty="0" smtClean="0"/>
              <a:t>The auditor role is important</a:t>
            </a:r>
            <a:endParaRPr lang="en-US" dirty="0"/>
          </a:p>
        </p:txBody>
      </p:sp>
      <p:sp>
        <p:nvSpPr>
          <p:cNvPr id="3" name="Title 2"/>
          <p:cNvSpPr>
            <a:spLocks noGrp="1"/>
          </p:cNvSpPr>
          <p:nvPr>
            <p:ph type="title"/>
          </p:nvPr>
        </p:nvSpPr>
        <p:spPr/>
        <p:txBody>
          <a:bodyPr/>
          <a:lstStyle/>
          <a:p>
            <a:r>
              <a:rPr lang="en-US" dirty="0" smtClean="0"/>
              <a:t>Accounting on the Blockchain</a:t>
            </a:r>
            <a:endParaRPr lang="en-US" dirty="0"/>
          </a:p>
        </p:txBody>
      </p:sp>
      <p:grpSp>
        <p:nvGrpSpPr>
          <p:cNvPr id="28" name="Group 27"/>
          <p:cNvGrpSpPr/>
          <p:nvPr/>
        </p:nvGrpSpPr>
        <p:grpSpPr>
          <a:xfrm>
            <a:off x="419106" y="2498033"/>
            <a:ext cx="8395734" cy="3083339"/>
            <a:chOff x="247656" y="2802833"/>
            <a:chExt cx="8395734" cy="3083339"/>
          </a:xfrm>
        </p:grpSpPr>
        <p:pic>
          <p:nvPicPr>
            <p:cNvPr id="5" name="Picture 4"/>
            <p:cNvPicPr>
              <a:picLocks noChangeAspect="1"/>
            </p:cNvPicPr>
            <p:nvPr/>
          </p:nvPicPr>
          <p:blipFill>
            <a:blip r:embed="rId2"/>
            <a:stretch>
              <a:fillRect/>
            </a:stretch>
          </p:blipFill>
          <p:spPr>
            <a:xfrm>
              <a:off x="1438275" y="2802833"/>
              <a:ext cx="6014496" cy="3083339"/>
            </a:xfrm>
            <a:prstGeom prst="rect">
              <a:avLst/>
            </a:prstGeom>
          </p:spPr>
        </p:pic>
        <p:sp>
          <p:nvSpPr>
            <p:cNvPr id="7" name="TextBox 6"/>
            <p:cNvSpPr txBox="1"/>
            <p:nvPr/>
          </p:nvSpPr>
          <p:spPr>
            <a:xfrm>
              <a:off x="3076575" y="3867150"/>
              <a:ext cx="1114425" cy="138499"/>
            </a:xfrm>
            <a:prstGeom prst="rect">
              <a:avLst/>
            </a:prstGeom>
            <a:noFill/>
          </p:spPr>
          <p:txBody>
            <a:bodyPr vert="horz" wrap="square" lIns="0" tIns="0" rIns="0" bIns="0" rtlCol="0">
              <a:spAutoFit/>
            </a:bodyPr>
            <a:lstStyle/>
            <a:p>
              <a:pPr>
                <a:spcBef>
                  <a:spcPts val="200"/>
                </a:spcBef>
                <a:buSzPct val="100000"/>
              </a:pPr>
              <a:r>
                <a:rPr lang="en-US" sz="900" dirty="0" smtClean="0"/>
                <a:t>Term</a:t>
              </a:r>
            </a:p>
          </p:txBody>
        </p:sp>
        <p:sp>
          <p:nvSpPr>
            <p:cNvPr id="8" name="TextBox 7"/>
            <p:cNvSpPr txBox="1"/>
            <p:nvPr/>
          </p:nvSpPr>
          <p:spPr>
            <a:xfrm>
              <a:off x="3076575" y="4029075"/>
              <a:ext cx="1114425" cy="138499"/>
            </a:xfrm>
            <a:prstGeom prst="rect">
              <a:avLst/>
            </a:prstGeom>
            <a:noFill/>
          </p:spPr>
          <p:txBody>
            <a:bodyPr vert="horz" wrap="square" lIns="0" tIns="0" rIns="0" bIns="0" rtlCol="0">
              <a:spAutoFit/>
            </a:bodyPr>
            <a:lstStyle/>
            <a:p>
              <a:pPr>
                <a:spcBef>
                  <a:spcPts val="200"/>
                </a:spcBef>
                <a:buSzPct val="100000"/>
              </a:pPr>
              <a:r>
                <a:rPr lang="en-US" sz="900" dirty="0" smtClean="0"/>
                <a:t>Term</a:t>
              </a:r>
            </a:p>
          </p:txBody>
        </p:sp>
        <p:sp>
          <p:nvSpPr>
            <p:cNvPr id="9" name="TextBox 8"/>
            <p:cNvSpPr txBox="1"/>
            <p:nvPr/>
          </p:nvSpPr>
          <p:spPr>
            <a:xfrm>
              <a:off x="3076575" y="4191000"/>
              <a:ext cx="1114425" cy="138499"/>
            </a:xfrm>
            <a:prstGeom prst="rect">
              <a:avLst/>
            </a:prstGeom>
            <a:noFill/>
          </p:spPr>
          <p:txBody>
            <a:bodyPr vert="horz" wrap="square" lIns="0" tIns="0" rIns="0" bIns="0" rtlCol="0">
              <a:spAutoFit/>
            </a:bodyPr>
            <a:lstStyle/>
            <a:p>
              <a:pPr>
                <a:spcBef>
                  <a:spcPts val="200"/>
                </a:spcBef>
                <a:buSzPct val="100000"/>
              </a:pPr>
              <a:r>
                <a:rPr lang="en-US" sz="900" dirty="0" smtClean="0"/>
                <a:t>Term</a:t>
              </a:r>
            </a:p>
          </p:txBody>
        </p:sp>
        <p:sp>
          <p:nvSpPr>
            <p:cNvPr id="10" name="TextBox 9"/>
            <p:cNvSpPr txBox="1"/>
            <p:nvPr/>
          </p:nvSpPr>
          <p:spPr>
            <a:xfrm>
              <a:off x="4202635" y="3658058"/>
              <a:ext cx="485775" cy="276999"/>
            </a:xfrm>
            <a:prstGeom prst="rect">
              <a:avLst/>
            </a:prstGeom>
            <a:noFill/>
          </p:spPr>
          <p:txBody>
            <a:bodyPr vert="horz" wrap="square" lIns="0" tIns="0" rIns="0" bIns="0" rtlCol="0">
              <a:spAutoFit/>
            </a:bodyPr>
            <a:lstStyle/>
            <a:p>
              <a:pPr algn="ctr">
                <a:spcBef>
                  <a:spcPts val="200"/>
                </a:spcBef>
                <a:buSzPct val="100000"/>
              </a:pPr>
              <a:r>
                <a:rPr lang="en-US" sz="900" dirty="0" smtClean="0"/>
                <a:t>External data</a:t>
              </a:r>
            </a:p>
          </p:txBody>
        </p:sp>
        <p:sp>
          <p:nvSpPr>
            <p:cNvPr id="11" name="TextBox 10"/>
            <p:cNvSpPr txBox="1"/>
            <p:nvPr/>
          </p:nvSpPr>
          <p:spPr>
            <a:xfrm>
              <a:off x="4102622" y="4305273"/>
              <a:ext cx="595314" cy="215444"/>
            </a:xfrm>
            <a:prstGeom prst="rect">
              <a:avLst/>
            </a:prstGeom>
            <a:noFill/>
          </p:spPr>
          <p:txBody>
            <a:bodyPr vert="horz" wrap="square" lIns="0" tIns="0" rIns="0" bIns="0" rtlCol="0">
              <a:spAutoFit/>
            </a:bodyPr>
            <a:lstStyle/>
            <a:p>
              <a:pPr algn="ctr">
                <a:spcBef>
                  <a:spcPts val="200"/>
                </a:spcBef>
                <a:buSzPct val="100000"/>
              </a:pPr>
              <a:r>
                <a:rPr lang="en-US" sz="700" dirty="0" smtClean="0"/>
                <a:t>(e.g. LIBOR, FX rate)</a:t>
              </a:r>
            </a:p>
          </p:txBody>
        </p:sp>
        <p:cxnSp>
          <p:nvCxnSpPr>
            <p:cNvPr id="13" name="Straight Arrow Connector 12"/>
            <p:cNvCxnSpPr/>
            <p:nvPr/>
          </p:nvCxnSpPr>
          <p:spPr>
            <a:xfrm>
              <a:off x="4764611" y="4138999"/>
              <a:ext cx="0" cy="442526"/>
            </a:xfrm>
            <a:prstGeom prst="straightConnector1">
              <a:avLst/>
            </a:prstGeom>
            <a:ln>
              <a:solidFill>
                <a:schemeClr val="tx2"/>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2666457" y="3400165"/>
              <a:ext cx="676275" cy="153888"/>
            </a:xfrm>
            <a:prstGeom prst="rect">
              <a:avLst/>
            </a:prstGeom>
            <a:noFill/>
          </p:spPr>
          <p:txBody>
            <a:bodyPr vert="horz" wrap="square" lIns="0" tIns="0" rIns="0" bIns="0" rtlCol="0">
              <a:spAutoFit/>
            </a:bodyPr>
            <a:lstStyle/>
            <a:p>
              <a:pPr>
                <a:spcBef>
                  <a:spcPts val="200"/>
                </a:spcBef>
                <a:buSzPct val="100000"/>
              </a:pPr>
              <a:r>
                <a:rPr lang="en-US" sz="1000" dirty="0" smtClean="0"/>
                <a:t>Entity A</a:t>
              </a:r>
            </a:p>
          </p:txBody>
        </p:sp>
        <p:sp>
          <p:nvSpPr>
            <p:cNvPr id="15" name="TextBox 14"/>
            <p:cNvSpPr txBox="1"/>
            <p:nvPr/>
          </p:nvSpPr>
          <p:spPr>
            <a:xfrm>
              <a:off x="3862724" y="3400165"/>
              <a:ext cx="676275" cy="153888"/>
            </a:xfrm>
            <a:prstGeom prst="rect">
              <a:avLst/>
            </a:prstGeom>
            <a:noFill/>
          </p:spPr>
          <p:txBody>
            <a:bodyPr vert="horz" wrap="square" lIns="0" tIns="0" rIns="0" bIns="0" rtlCol="0">
              <a:spAutoFit/>
            </a:bodyPr>
            <a:lstStyle/>
            <a:p>
              <a:pPr>
                <a:spcBef>
                  <a:spcPts val="200"/>
                </a:spcBef>
                <a:buSzPct val="100000"/>
              </a:pPr>
              <a:r>
                <a:rPr lang="en-US" sz="1000" dirty="0" smtClean="0"/>
                <a:t>Entity B</a:t>
              </a:r>
            </a:p>
          </p:txBody>
        </p:sp>
        <p:sp>
          <p:nvSpPr>
            <p:cNvPr id="16" name="TextBox 15"/>
            <p:cNvSpPr txBox="1"/>
            <p:nvPr/>
          </p:nvSpPr>
          <p:spPr>
            <a:xfrm>
              <a:off x="5605696" y="3506393"/>
              <a:ext cx="901887" cy="276999"/>
            </a:xfrm>
            <a:prstGeom prst="rect">
              <a:avLst/>
            </a:prstGeom>
            <a:noFill/>
          </p:spPr>
          <p:txBody>
            <a:bodyPr vert="horz" wrap="square" lIns="0" tIns="0" rIns="0" bIns="0" rtlCol="0">
              <a:spAutoFit/>
            </a:bodyPr>
            <a:lstStyle/>
            <a:p>
              <a:pPr>
                <a:spcBef>
                  <a:spcPts val="200"/>
                </a:spcBef>
                <a:buSzPct val="100000"/>
              </a:pPr>
              <a:r>
                <a:rPr lang="en-US" sz="900" dirty="0" smtClean="0"/>
                <a:t>Business activities</a:t>
              </a:r>
            </a:p>
          </p:txBody>
        </p:sp>
        <p:sp>
          <p:nvSpPr>
            <p:cNvPr id="17" name="TextBox 16"/>
            <p:cNvSpPr txBox="1"/>
            <p:nvPr/>
          </p:nvSpPr>
          <p:spPr>
            <a:xfrm>
              <a:off x="2752182" y="5345164"/>
              <a:ext cx="3350267" cy="184666"/>
            </a:xfrm>
            <a:prstGeom prst="rect">
              <a:avLst/>
            </a:prstGeom>
            <a:noFill/>
          </p:spPr>
          <p:txBody>
            <a:bodyPr vert="horz" wrap="square" lIns="0" tIns="0" rIns="0" bIns="0" rtlCol="0">
              <a:spAutoFit/>
            </a:bodyPr>
            <a:lstStyle/>
            <a:p>
              <a:pPr>
                <a:spcBef>
                  <a:spcPts val="200"/>
                </a:spcBef>
                <a:buSzPct val="100000"/>
              </a:pPr>
              <a:r>
                <a:rPr lang="en-US" sz="1200" dirty="0" smtClean="0"/>
                <a:t>PUBLIC/PRIVATE BLOCKCHAIN NETWORK</a:t>
              </a:r>
            </a:p>
          </p:txBody>
        </p:sp>
        <p:sp>
          <p:nvSpPr>
            <p:cNvPr id="18" name="TextBox 17"/>
            <p:cNvSpPr txBox="1"/>
            <p:nvPr/>
          </p:nvSpPr>
          <p:spPr>
            <a:xfrm>
              <a:off x="274003" y="3475615"/>
              <a:ext cx="1349897" cy="615553"/>
            </a:xfrm>
            <a:prstGeom prst="rect">
              <a:avLst/>
            </a:prstGeom>
            <a:noFill/>
          </p:spPr>
          <p:txBody>
            <a:bodyPr vert="horz" wrap="square" lIns="0" tIns="0" rIns="0" bIns="0" rtlCol="0">
              <a:spAutoFit/>
            </a:bodyPr>
            <a:lstStyle/>
            <a:p>
              <a:pPr algn="r">
                <a:spcBef>
                  <a:spcPts val="200"/>
                </a:spcBef>
                <a:buSzPct val="100000"/>
              </a:pPr>
              <a:r>
                <a:rPr lang="en-US" sz="1000" dirty="0" smtClean="0"/>
                <a:t>Participants use a uniform interface to establish agreement terms…</a:t>
              </a:r>
            </a:p>
          </p:txBody>
        </p:sp>
        <p:sp>
          <p:nvSpPr>
            <p:cNvPr id="19" name="TextBox 18"/>
            <p:cNvSpPr txBox="1"/>
            <p:nvPr/>
          </p:nvSpPr>
          <p:spPr>
            <a:xfrm>
              <a:off x="247656" y="4186418"/>
              <a:ext cx="1366295" cy="461665"/>
            </a:xfrm>
            <a:prstGeom prst="rect">
              <a:avLst/>
            </a:prstGeom>
            <a:noFill/>
          </p:spPr>
          <p:txBody>
            <a:bodyPr vert="horz" wrap="square" lIns="0" tIns="0" rIns="0" bIns="0" rtlCol="0">
              <a:spAutoFit/>
            </a:bodyPr>
            <a:lstStyle/>
            <a:p>
              <a:pPr algn="r">
                <a:spcBef>
                  <a:spcPts val="200"/>
                </a:spcBef>
                <a:buSzPct val="100000"/>
              </a:pPr>
              <a:r>
                <a:rPr lang="en-US" sz="1000" dirty="0" smtClean="0"/>
                <a:t>…which are translated into smart contract code…</a:t>
              </a:r>
            </a:p>
          </p:txBody>
        </p:sp>
        <p:sp>
          <p:nvSpPr>
            <p:cNvPr id="20" name="TextBox 19"/>
            <p:cNvSpPr txBox="1"/>
            <p:nvPr/>
          </p:nvSpPr>
          <p:spPr>
            <a:xfrm>
              <a:off x="477358" y="4965879"/>
              <a:ext cx="1144998" cy="307777"/>
            </a:xfrm>
            <a:prstGeom prst="rect">
              <a:avLst/>
            </a:prstGeom>
            <a:noFill/>
          </p:spPr>
          <p:txBody>
            <a:bodyPr vert="horz" wrap="square" lIns="0" tIns="0" rIns="0" bIns="0" rtlCol="0">
              <a:spAutoFit/>
            </a:bodyPr>
            <a:lstStyle/>
            <a:p>
              <a:pPr algn="r">
                <a:spcBef>
                  <a:spcPts val="200"/>
                </a:spcBef>
                <a:buSzPct val="100000"/>
              </a:pPr>
              <a:r>
                <a:rPr lang="en-US" sz="1000" dirty="0" smtClean="0"/>
                <a:t>…and recorded on a blockchain</a:t>
              </a:r>
            </a:p>
          </p:txBody>
        </p:sp>
        <p:sp>
          <p:nvSpPr>
            <p:cNvPr id="22" name="TextBox 21"/>
            <p:cNvSpPr txBox="1"/>
            <p:nvPr/>
          </p:nvSpPr>
          <p:spPr>
            <a:xfrm>
              <a:off x="7207343" y="4904490"/>
              <a:ext cx="1390650" cy="461665"/>
            </a:xfrm>
            <a:prstGeom prst="rect">
              <a:avLst/>
            </a:prstGeom>
            <a:noFill/>
          </p:spPr>
          <p:txBody>
            <a:bodyPr vert="horz" wrap="square" lIns="0" tIns="0" rIns="0" bIns="0" rtlCol="0">
              <a:spAutoFit/>
            </a:bodyPr>
            <a:lstStyle/>
            <a:p>
              <a:pPr>
                <a:spcBef>
                  <a:spcPts val="200"/>
                </a:spcBef>
                <a:buSzPct val="100000"/>
              </a:pPr>
              <a:r>
                <a:rPr lang="en-US" sz="1000" dirty="0" smtClean="0"/>
                <a:t>Triggered by terms recorded on the blockchain…</a:t>
              </a:r>
            </a:p>
          </p:txBody>
        </p:sp>
        <p:sp>
          <p:nvSpPr>
            <p:cNvPr id="24" name="TextBox 23"/>
            <p:cNvSpPr txBox="1"/>
            <p:nvPr/>
          </p:nvSpPr>
          <p:spPr>
            <a:xfrm>
              <a:off x="7213802" y="4186418"/>
              <a:ext cx="1162050" cy="461665"/>
            </a:xfrm>
            <a:prstGeom prst="rect">
              <a:avLst/>
            </a:prstGeom>
            <a:noFill/>
          </p:spPr>
          <p:txBody>
            <a:bodyPr vert="horz" wrap="square" lIns="0" tIns="0" rIns="0" bIns="0" rtlCol="0">
              <a:spAutoFit/>
            </a:bodyPr>
            <a:lstStyle/>
            <a:p>
              <a:pPr>
                <a:spcBef>
                  <a:spcPts val="200"/>
                </a:spcBef>
                <a:buSzPct val="100000"/>
              </a:pPr>
              <a:r>
                <a:rPr lang="en-US" sz="1000" dirty="0" smtClean="0"/>
                <a:t>…in combination with ERP and external data…</a:t>
              </a:r>
            </a:p>
          </p:txBody>
        </p:sp>
        <p:sp>
          <p:nvSpPr>
            <p:cNvPr id="25" name="TextBox 24"/>
            <p:cNvSpPr txBox="1"/>
            <p:nvPr/>
          </p:nvSpPr>
          <p:spPr>
            <a:xfrm>
              <a:off x="7207340" y="3554053"/>
              <a:ext cx="1436050" cy="471154"/>
            </a:xfrm>
            <a:prstGeom prst="rect">
              <a:avLst/>
            </a:prstGeom>
            <a:noFill/>
          </p:spPr>
          <p:txBody>
            <a:bodyPr vert="horz" wrap="square" lIns="0" tIns="0" rIns="0" bIns="0" rtlCol="0">
              <a:spAutoFit/>
            </a:bodyPr>
            <a:lstStyle/>
            <a:p>
              <a:pPr>
                <a:spcBef>
                  <a:spcPts val="200"/>
                </a:spcBef>
                <a:buSzPct val="100000"/>
              </a:pPr>
              <a:r>
                <a:rPr lang="en-US" sz="1000" dirty="0" smtClean="0"/>
                <a:t>…agreement is executed by business functions</a:t>
              </a:r>
            </a:p>
          </p:txBody>
        </p:sp>
        <p:sp>
          <p:nvSpPr>
            <p:cNvPr id="26" name="TextBox 25"/>
            <p:cNvSpPr txBox="1"/>
            <p:nvPr/>
          </p:nvSpPr>
          <p:spPr>
            <a:xfrm>
              <a:off x="1475838" y="3086110"/>
              <a:ext cx="914937" cy="184666"/>
            </a:xfrm>
            <a:prstGeom prst="rect">
              <a:avLst/>
            </a:prstGeom>
            <a:noFill/>
          </p:spPr>
          <p:txBody>
            <a:bodyPr vert="horz" wrap="square" lIns="0" tIns="0" rIns="0" bIns="0" rtlCol="0">
              <a:spAutoFit/>
            </a:bodyPr>
            <a:lstStyle/>
            <a:p>
              <a:pPr>
                <a:spcBef>
                  <a:spcPts val="200"/>
                </a:spcBef>
                <a:buSzPct val="100000"/>
              </a:pPr>
              <a:r>
                <a:rPr lang="en-US" sz="1200" b="1" dirty="0" smtClean="0">
                  <a:solidFill>
                    <a:srgbClr val="00B0F0"/>
                  </a:solidFill>
                </a:rPr>
                <a:t>CREATION</a:t>
              </a:r>
            </a:p>
          </p:txBody>
        </p:sp>
        <p:sp>
          <p:nvSpPr>
            <p:cNvPr id="27" name="TextBox 26"/>
            <p:cNvSpPr txBox="1"/>
            <p:nvPr/>
          </p:nvSpPr>
          <p:spPr>
            <a:xfrm>
              <a:off x="6429375" y="3086110"/>
              <a:ext cx="1060959" cy="184666"/>
            </a:xfrm>
            <a:prstGeom prst="rect">
              <a:avLst/>
            </a:prstGeom>
            <a:noFill/>
          </p:spPr>
          <p:txBody>
            <a:bodyPr vert="horz" wrap="square" lIns="0" tIns="0" rIns="0" bIns="0" rtlCol="0">
              <a:spAutoFit/>
            </a:bodyPr>
            <a:lstStyle/>
            <a:p>
              <a:pPr>
                <a:spcBef>
                  <a:spcPts val="200"/>
                </a:spcBef>
                <a:buSzPct val="100000"/>
              </a:pPr>
              <a:r>
                <a:rPr lang="en-US" sz="1200" b="1" dirty="0" smtClean="0">
                  <a:solidFill>
                    <a:srgbClr val="92D050"/>
                  </a:solidFill>
                </a:rPr>
                <a:t>EXECUTION</a:t>
              </a:r>
            </a:p>
          </p:txBody>
        </p:sp>
      </p:grpSp>
      <p:sp>
        <p:nvSpPr>
          <p:cNvPr id="29" name="TextBox 28"/>
          <p:cNvSpPr txBox="1"/>
          <p:nvPr/>
        </p:nvSpPr>
        <p:spPr>
          <a:xfrm>
            <a:off x="9210675" y="1075880"/>
            <a:ext cx="1686111" cy="656590"/>
          </a:xfrm>
          <a:prstGeom prst="rect">
            <a:avLst/>
          </a:prstGeom>
          <a:solidFill>
            <a:schemeClr val="accent2">
              <a:lumMod val="75000"/>
            </a:schemeClr>
          </a:solidFill>
        </p:spPr>
        <p:txBody>
          <a:bodyPr vert="horz" wrap="square" lIns="0" tIns="0" rIns="0" bIns="0" rtlCol="0">
            <a:spAutoFit/>
          </a:bodyPr>
          <a:lstStyle/>
          <a:p>
            <a:pPr algn="ctr">
              <a:spcBef>
                <a:spcPts val="200"/>
              </a:spcBef>
              <a:buSzPct val="100000"/>
            </a:pPr>
            <a:endParaRPr lang="en-US" sz="400" dirty="0" smtClean="0">
              <a:solidFill>
                <a:schemeClr val="bg1"/>
              </a:solidFill>
            </a:endParaRPr>
          </a:p>
          <a:p>
            <a:pPr algn="ctr">
              <a:spcBef>
                <a:spcPts val="200"/>
              </a:spcBef>
              <a:buSzPct val="100000"/>
            </a:pPr>
            <a:r>
              <a:rPr lang="en-US" sz="1200" b="1" dirty="0" smtClean="0">
                <a:solidFill>
                  <a:schemeClr val="bg1"/>
                </a:solidFill>
              </a:rPr>
              <a:t>ERP</a:t>
            </a:r>
          </a:p>
          <a:p>
            <a:pPr algn="ctr">
              <a:spcBef>
                <a:spcPts val="200"/>
              </a:spcBef>
              <a:buSzPct val="100000"/>
            </a:pPr>
            <a:r>
              <a:rPr lang="en-US" sz="1200" b="1" dirty="0" smtClean="0">
                <a:solidFill>
                  <a:schemeClr val="bg1"/>
                </a:solidFill>
              </a:rPr>
              <a:t>(transaction data)</a:t>
            </a:r>
          </a:p>
          <a:p>
            <a:pPr algn="ctr">
              <a:spcBef>
                <a:spcPts val="200"/>
              </a:spcBef>
              <a:buSzPct val="100000"/>
            </a:pPr>
            <a:endParaRPr lang="en-US" sz="400" b="1" dirty="0" smtClean="0">
              <a:solidFill>
                <a:schemeClr val="bg1"/>
              </a:solidFill>
            </a:endParaRPr>
          </a:p>
          <a:p>
            <a:pPr algn="ctr">
              <a:spcBef>
                <a:spcPts val="200"/>
              </a:spcBef>
              <a:buSzPct val="100000"/>
            </a:pPr>
            <a:endParaRPr lang="en-US" sz="400" dirty="0" smtClean="0">
              <a:solidFill>
                <a:schemeClr val="bg1"/>
              </a:solidFill>
            </a:endParaRPr>
          </a:p>
        </p:txBody>
      </p:sp>
      <p:sp>
        <p:nvSpPr>
          <p:cNvPr id="31" name="TextBox 30"/>
          <p:cNvSpPr txBox="1"/>
          <p:nvPr/>
        </p:nvSpPr>
        <p:spPr>
          <a:xfrm>
            <a:off x="9277443" y="2192839"/>
            <a:ext cx="1552574" cy="369332"/>
          </a:xfrm>
          <a:prstGeom prst="rect">
            <a:avLst/>
          </a:prstGeom>
          <a:solidFill>
            <a:srgbClr val="002060"/>
          </a:solidFill>
        </p:spPr>
        <p:txBody>
          <a:bodyPr vert="horz" wrap="square" lIns="0" tIns="0" rIns="0" bIns="0" rtlCol="0">
            <a:spAutoFit/>
          </a:bodyPr>
          <a:lstStyle/>
          <a:p>
            <a:pPr algn="ctr">
              <a:spcBef>
                <a:spcPts val="200"/>
              </a:spcBef>
              <a:buSzPct val="100000"/>
            </a:pPr>
            <a:r>
              <a:rPr lang="en-US" sz="1200" dirty="0" smtClean="0">
                <a:solidFill>
                  <a:schemeClr val="bg1"/>
                </a:solidFill>
              </a:rPr>
              <a:t>Manual entries, accruals, estimates</a:t>
            </a:r>
          </a:p>
        </p:txBody>
      </p:sp>
      <p:sp>
        <p:nvSpPr>
          <p:cNvPr id="33" name="TextBox 32"/>
          <p:cNvSpPr txBox="1"/>
          <p:nvPr/>
        </p:nvSpPr>
        <p:spPr>
          <a:xfrm>
            <a:off x="9298212" y="3657085"/>
            <a:ext cx="1552574" cy="184666"/>
          </a:xfrm>
          <a:prstGeom prst="rect">
            <a:avLst/>
          </a:prstGeom>
          <a:solidFill>
            <a:srgbClr val="002060"/>
          </a:solidFill>
        </p:spPr>
        <p:txBody>
          <a:bodyPr vert="horz" wrap="square" lIns="0" tIns="0" rIns="0" bIns="0" rtlCol="0">
            <a:spAutoFit/>
          </a:bodyPr>
          <a:lstStyle/>
          <a:p>
            <a:pPr algn="ctr">
              <a:spcBef>
                <a:spcPts val="200"/>
              </a:spcBef>
              <a:buSzPct val="100000"/>
            </a:pPr>
            <a:r>
              <a:rPr lang="en-US" sz="1200" dirty="0" smtClean="0">
                <a:solidFill>
                  <a:schemeClr val="bg1"/>
                </a:solidFill>
              </a:rPr>
              <a:t>Top side entries</a:t>
            </a:r>
          </a:p>
        </p:txBody>
      </p:sp>
      <p:sp>
        <p:nvSpPr>
          <p:cNvPr id="34" name="Plus 33"/>
          <p:cNvSpPr/>
          <p:nvPr/>
        </p:nvSpPr>
        <p:spPr bwMode="gray">
          <a:xfrm>
            <a:off x="9869828" y="1774691"/>
            <a:ext cx="409340" cy="392339"/>
          </a:xfrm>
          <a:prstGeom prst="mathPlus">
            <a:avLst/>
          </a:prstGeom>
          <a:solidFill>
            <a:schemeClr val="accent3"/>
          </a:solidFill>
          <a:ln w="19050" algn="ctr">
            <a:noFill/>
            <a:miter lim="800000"/>
            <a:headEnd/>
            <a:tailEnd/>
          </a:ln>
        </p:spPr>
        <p:txBody>
          <a:bodyPr wrap="square" lIns="88900" tIns="88900" rIns="88900" bIns="88900" rtlCol="0" anchor="ctr"/>
          <a:lstStyle/>
          <a:p>
            <a:pPr algn="ctr">
              <a:lnSpc>
                <a:spcPct val="106000"/>
              </a:lnSpc>
              <a:buFont typeface="Wingdings 2" pitchFamily="18" charset="2"/>
              <a:buNone/>
            </a:pPr>
            <a:endParaRPr lang="en-US" sz="1600" b="1" dirty="0" smtClean="0">
              <a:solidFill>
                <a:schemeClr val="bg1"/>
              </a:solidFill>
            </a:endParaRPr>
          </a:p>
        </p:txBody>
      </p:sp>
      <p:sp>
        <p:nvSpPr>
          <p:cNvPr id="36" name="TextBox 35"/>
          <p:cNvSpPr txBox="1"/>
          <p:nvPr/>
        </p:nvSpPr>
        <p:spPr>
          <a:xfrm>
            <a:off x="9277443" y="2997899"/>
            <a:ext cx="1552574" cy="184666"/>
          </a:xfrm>
          <a:prstGeom prst="rect">
            <a:avLst/>
          </a:prstGeom>
          <a:solidFill>
            <a:srgbClr val="002060"/>
          </a:solidFill>
        </p:spPr>
        <p:txBody>
          <a:bodyPr vert="horz" wrap="square" lIns="0" tIns="0" rIns="0" bIns="0" rtlCol="0">
            <a:spAutoFit/>
          </a:bodyPr>
          <a:lstStyle/>
          <a:p>
            <a:pPr algn="ctr">
              <a:spcBef>
                <a:spcPts val="200"/>
              </a:spcBef>
              <a:buSzPct val="100000"/>
            </a:pPr>
            <a:r>
              <a:rPr lang="en-US" sz="1200" dirty="0" smtClean="0">
                <a:solidFill>
                  <a:schemeClr val="bg1"/>
                </a:solidFill>
              </a:rPr>
              <a:t>Trial balance</a:t>
            </a:r>
          </a:p>
        </p:txBody>
      </p:sp>
      <p:sp>
        <p:nvSpPr>
          <p:cNvPr id="37" name="Plus 36"/>
          <p:cNvSpPr/>
          <p:nvPr/>
        </p:nvSpPr>
        <p:spPr bwMode="gray">
          <a:xfrm>
            <a:off x="9869828" y="3210908"/>
            <a:ext cx="409340" cy="392339"/>
          </a:xfrm>
          <a:prstGeom prst="mathPlus">
            <a:avLst/>
          </a:prstGeom>
          <a:solidFill>
            <a:schemeClr val="accent3"/>
          </a:solidFill>
          <a:ln w="19050" algn="ctr">
            <a:noFill/>
            <a:miter lim="800000"/>
            <a:headEnd/>
            <a:tailEnd/>
          </a:ln>
        </p:spPr>
        <p:txBody>
          <a:bodyPr wrap="square" lIns="88900" tIns="88900" rIns="88900" bIns="88900" rtlCol="0" anchor="ctr"/>
          <a:lstStyle/>
          <a:p>
            <a:pPr algn="ctr">
              <a:lnSpc>
                <a:spcPct val="106000"/>
              </a:lnSpc>
              <a:buFont typeface="Wingdings 2" pitchFamily="18" charset="2"/>
              <a:buNone/>
            </a:pPr>
            <a:endParaRPr lang="en-US" sz="1600" b="1" dirty="0" smtClean="0">
              <a:solidFill>
                <a:schemeClr val="bg1"/>
              </a:solidFill>
            </a:endParaRPr>
          </a:p>
        </p:txBody>
      </p:sp>
      <p:sp>
        <p:nvSpPr>
          <p:cNvPr id="38" name="Equal 37"/>
          <p:cNvSpPr/>
          <p:nvPr/>
        </p:nvSpPr>
        <p:spPr bwMode="gray">
          <a:xfrm>
            <a:off x="9881048" y="3881618"/>
            <a:ext cx="398580" cy="285856"/>
          </a:xfrm>
          <a:prstGeom prst="mathEqual">
            <a:avLst/>
          </a:prstGeom>
          <a:solidFill>
            <a:schemeClr val="accent3"/>
          </a:solidFill>
          <a:ln w="19050" algn="ctr">
            <a:noFill/>
            <a:miter lim="800000"/>
            <a:headEnd/>
            <a:tailEnd/>
          </a:ln>
        </p:spPr>
        <p:txBody>
          <a:bodyPr wrap="square" lIns="88900" tIns="88900" rIns="88900" bIns="88900" rtlCol="0" anchor="ctr"/>
          <a:lstStyle/>
          <a:p>
            <a:pPr algn="ctr">
              <a:lnSpc>
                <a:spcPct val="106000"/>
              </a:lnSpc>
              <a:buFont typeface="Wingdings 2" pitchFamily="18" charset="2"/>
              <a:buNone/>
            </a:pPr>
            <a:endParaRPr lang="en-US" sz="1600" b="1" dirty="0" smtClean="0">
              <a:solidFill>
                <a:schemeClr val="bg1"/>
              </a:solidFill>
            </a:endParaRPr>
          </a:p>
        </p:txBody>
      </p:sp>
      <p:sp>
        <p:nvSpPr>
          <p:cNvPr id="39" name="Equal 38"/>
          <p:cNvSpPr/>
          <p:nvPr/>
        </p:nvSpPr>
        <p:spPr bwMode="gray">
          <a:xfrm>
            <a:off x="9875209" y="2638382"/>
            <a:ext cx="398580" cy="285856"/>
          </a:xfrm>
          <a:prstGeom prst="mathEqual">
            <a:avLst/>
          </a:prstGeom>
          <a:solidFill>
            <a:schemeClr val="accent3"/>
          </a:solidFill>
          <a:ln w="19050" algn="ctr">
            <a:noFill/>
            <a:miter lim="800000"/>
            <a:headEnd/>
            <a:tailEnd/>
          </a:ln>
        </p:spPr>
        <p:txBody>
          <a:bodyPr wrap="square" lIns="88900" tIns="88900" rIns="88900" bIns="88900" rtlCol="0" anchor="ctr"/>
          <a:lstStyle/>
          <a:p>
            <a:pPr algn="ctr">
              <a:lnSpc>
                <a:spcPct val="106000"/>
              </a:lnSpc>
              <a:buFont typeface="Wingdings 2" pitchFamily="18" charset="2"/>
              <a:buNone/>
            </a:pPr>
            <a:endParaRPr lang="en-US" sz="1600" b="1" dirty="0" smtClean="0">
              <a:solidFill>
                <a:schemeClr val="bg1"/>
              </a:solidFill>
            </a:endParaRPr>
          </a:p>
        </p:txBody>
      </p:sp>
      <p:sp>
        <p:nvSpPr>
          <p:cNvPr id="40" name="TextBox 39"/>
          <p:cNvSpPr txBox="1"/>
          <p:nvPr/>
        </p:nvSpPr>
        <p:spPr>
          <a:xfrm>
            <a:off x="9304051" y="4216025"/>
            <a:ext cx="1552574" cy="369332"/>
          </a:xfrm>
          <a:prstGeom prst="rect">
            <a:avLst/>
          </a:prstGeom>
          <a:solidFill>
            <a:srgbClr val="002060"/>
          </a:solidFill>
        </p:spPr>
        <p:txBody>
          <a:bodyPr vert="horz" wrap="square" lIns="0" tIns="0" rIns="0" bIns="0" rtlCol="0">
            <a:spAutoFit/>
          </a:bodyPr>
          <a:lstStyle/>
          <a:p>
            <a:pPr algn="ctr">
              <a:spcBef>
                <a:spcPts val="200"/>
              </a:spcBef>
              <a:buSzPct val="100000"/>
            </a:pPr>
            <a:r>
              <a:rPr lang="en-US" sz="1200" dirty="0" smtClean="0">
                <a:solidFill>
                  <a:schemeClr val="bg1"/>
                </a:solidFill>
              </a:rPr>
              <a:t>Financial statements</a:t>
            </a:r>
          </a:p>
        </p:txBody>
      </p:sp>
      <p:sp>
        <p:nvSpPr>
          <p:cNvPr id="41" name="TextBox 40"/>
          <p:cNvSpPr txBox="1"/>
          <p:nvPr/>
        </p:nvSpPr>
        <p:spPr>
          <a:xfrm>
            <a:off x="9298211" y="5109452"/>
            <a:ext cx="1552574" cy="533479"/>
          </a:xfrm>
          <a:prstGeom prst="rect">
            <a:avLst/>
          </a:prstGeom>
          <a:solidFill>
            <a:srgbClr val="009A44"/>
          </a:solidFill>
        </p:spPr>
        <p:txBody>
          <a:bodyPr vert="horz" wrap="square" lIns="0" tIns="0" rIns="0" bIns="0" rtlCol="0">
            <a:spAutoFit/>
          </a:bodyPr>
          <a:lstStyle/>
          <a:p>
            <a:pPr algn="ctr">
              <a:spcBef>
                <a:spcPts val="200"/>
              </a:spcBef>
              <a:buSzPct val="100000"/>
            </a:pPr>
            <a:endParaRPr lang="en-US" sz="400" b="1" dirty="0" smtClean="0">
              <a:solidFill>
                <a:schemeClr val="bg1"/>
              </a:solidFill>
            </a:endParaRPr>
          </a:p>
          <a:p>
            <a:pPr algn="ctr">
              <a:spcBef>
                <a:spcPts val="200"/>
              </a:spcBef>
              <a:buSzPct val="100000"/>
            </a:pPr>
            <a:endParaRPr lang="en-US" sz="400" b="1" dirty="0" smtClean="0">
              <a:solidFill>
                <a:schemeClr val="bg1"/>
              </a:solidFill>
            </a:endParaRPr>
          </a:p>
          <a:p>
            <a:pPr algn="ctr">
              <a:spcBef>
                <a:spcPts val="200"/>
              </a:spcBef>
              <a:buSzPct val="100000"/>
            </a:pPr>
            <a:r>
              <a:rPr lang="en-US" sz="1200" b="1" dirty="0" smtClean="0">
                <a:solidFill>
                  <a:schemeClr val="bg1"/>
                </a:solidFill>
              </a:rPr>
              <a:t>AUDITOR</a:t>
            </a:r>
          </a:p>
          <a:p>
            <a:pPr algn="ctr">
              <a:spcBef>
                <a:spcPts val="200"/>
              </a:spcBef>
              <a:buSzPct val="100000"/>
            </a:pPr>
            <a:endParaRPr lang="en-US" sz="400" b="1" dirty="0" smtClean="0">
              <a:solidFill>
                <a:schemeClr val="bg1"/>
              </a:solidFill>
            </a:endParaRPr>
          </a:p>
          <a:p>
            <a:pPr algn="ctr">
              <a:spcBef>
                <a:spcPts val="200"/>
              </a:spcBef>
              <a:buSzPct val="100000"/>
            </a:pPr>
            <a:endParaRPr lang="en-US" sz="400" b="1" dirty="0" smtClean="0">
              <a:solidFill>
                <a:schemeClr val="bg1"/>
              </a:solidFill>
            </a:endParaRPr>
          </a:p>
        </p:txBody>
      </p:sp>
      <p:sp>
        <p:nvSpPr>
          <p:cNvPr id="42" name="Down Arrow 41"/>
          <p:cNvSpPr/>
          <p:nvPr/>
        </p:nvSpPr>
        <p:spPr bwMode="gray">
          <a:xfrm>
            <a:off x="9962143" y="4691569"/>
            <a:ext cx="224709" cy="338711"/>
          </a:xfrm>
          <a:prstGeom prst="downArrow">
            <a:avLst/>
          </a:prstGeom>
          <a:solidFill>
            <a:schemeClr val="accent3"/>
          </a:solidFill>
          <a:ln w="19050" algn="ctr">
            <a:noFill/>
            <a:miter lim="800000"/>
            <a:headEnd/>
            <a:tailEnd/>
          </a:ln>
        </p:spPr>
        <p:txBody>
          <a:bodyPr wrap="square" lIns="88900" tIns="88900" rIns="88900" bIns="88900" rtlCol="0" anchor="ctr"/>
          <a:lstStyle/>
          <a:p>
            <a:pPr algn="ctr">
              <a:lnSpc>
                <a:spcPct val="106000"/>
              </a:lnSpc>
              <a:buFont typeface="Wingdings 2" pitchFamily="18" charset="2"/>
              <a:buNone/>
            </a:pPr>
            <a:endParaRPr lang="en-US" sz="1600" b="1" dirty="0" smtClean="0">
              <a:solidFill>
                <a:schemeClr val="bg1"/>
              </a:solidFill>
            </a:endParaRPr>
          </a:p>
        </p:txBody>
      </p:sp>
      <p:sp>
        <p:nvSpPr>
          <p:cNvPr id="43" name="TextBox 42"/>
          <p:cNvSpPr txBox="1"/>
          <p:nvPr/>
        </p:nvSpPr>
        <p:spPr>
          <a:xfrm>
            <a:off x="933339" y="1622877"/>
            <a:ext cx="5660072" cy="430887"/>
          </a:xfrm>
          <a:prstGeom prst="rect">
            <a:avLst/>
          </a:prstGeom>
          <a:noFill/>
        </p:spPr>
        <p:txBody>
          <a:bodyPr vert="horz" wrap="square" lIns="0" tIns="0" rIns="0" bIns="0" rtlCol="0">
            <a:spAutoFit/>
          </a:bodyPr>
          <a:lstStyle/>
          <a:p>
            <a:pPr>
              <a:spcBef>
                <a:spcPts val="200"/>
              </a:spcBef>
              <a:buSzPct val="100000"/>
            </a:pPr>
            <a:r>
              <a:rPr lang="en-US" sz="1400" dirty="0" smtClean="0"/>
              <a:t>Public (bitcoin) vs Private blockchain: primary difference is user acceptance, identity verification and node controls</a:t>
            </a:r>
          </a:p>
        </p:txBody>
      </p:sp>
      <p:sp>
        <p:nvSpPr>
          <p:cNvPr id="44" name="TextBox 43"/>
          <p:cNvSpPr txBox="1"/>
          <p:nvPr/>
        </p:nvSpPr>
        <p:spPr>
          <a:xfrm>
            <a:off x="802209" y="5728947"/>
            <a:ext cx="6943725" cy="369332"/>
          </a:xfrm>
          <a:prstGeom prst="rect">
            <a:avLst/>
          </a:prstGeom>
          <a:noFill/>
        </p:spPr>
        <p:txBody>
          <a:bodyPr vert="horz" wrap="square" lIns="0" tIns="0" rIns="0" bIns="0" rtlCol="0">
            <a:spAutoFit/>
          </a:bodyPr>
          <a:lstStyle/>
          <a:p>
            <a:pPr>
              <a:spcBef>
                <a:spcPts val="200"/>
              </a:spcBef>
              <a:buSzPct val="100000"/>
            </a:pPr>
            <a:r>
              <a:rPr lang="en-US" sz="1200" dirty="0"/>
              <a:t>*bitcoin is immutable </a:t>
            </a:r>
            <a:r>
              <a:rPr lang="en-US" sz="1200" dirty="0" smtClean="0"/>
              <a:t>once a </a:t>
            </a:r>
            <a:r>
              <a:rPr lang="en-US" sz="1200" dirty="0"/>
              <a:t>transaction </a:t>
            </a:r>
            <a:r>
              <a:rPr lang="en-US" sz="1200" dirty="0" smtClean="0"/>
              <a:t>is complete (value </a:t>
            </a:r>
            <a:r>
              <a:rPr lang="en-US" sz="1200" dirty="0"/>
              <a:t>via bitcoin was </a:t>
            </a:r>
            <a:r>
              <a:rPr lang="en-US" sz="1200" dirty="0" smtClean="0"/>
              <a:t>transferred), </a:t>
            </a:r>
            <a:r>
              <a:rPr lang="en-US" sz="1200" dirty="0"/>
              <a:t>the other side can be illicit, real, related party, etc.  Not a perfect system…..</a:t>
            </a:r>
          </a:p>
        </p:txBody>
      </p:sp>
    </p:spTree>
    <p:extLst>
      <p:ext uri="{BB962C8B-B14F-4D97-AF65-F5344CB8AC3E}">
        <p14:creationId xmlns:p14="http://schemas.microsoft.com/office/powerpoint/2010/main" val="1198450026"/>
      </p:ext>
    </p:extLst>
  </p:cSld>
  <p:clrMapOvr>
    <a:masterClrMapping/>
  </p:clrMapOvr>
  <p:transition>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Smart Contracts	</a:t>
            </a:r>
            <a:endParaRPr lang="en-US" dirty="0"/>
          </a:p>
        </p:txBody>
      </p:sp>
      <p:sp>
        <p:nvSpPr>
          <p:cNvPr id="6" name="Text Placeholder 2"/>
          <p:cNvSpPr txBox="1">
            <a:spLocks/>
          </p:cNvSpPr>
          <p:nvPr/>
        </p:nvSpPr>
        <p:spPr>
          <a:xfrm>
            <a:off x="1927003" y="697932"/>
            <a:ext cx="8402002" cy="757255"/>
          </a:xfrm>
          <a:prstGeom prst="rect">
            <a:avLst/>
          </a:prstGeom>
        </p:spPr>
        <p:txBody>
          <a:bodyPr vert="horz" lIns="0" tIns="0" rIns="0" bIns="0" rtlCol="0">
            <a:noAutofit/>
          </a:bodyPr>
          <a:lstStyle>
            <a:lvl1pPr marL="0" indent="0" algn="l" defTabSz="914400" rtl="0" eaLnBrk="1" latinLnBrk="0" hangingPunct="1">
              <a:spcBef>
                <a:spcPts val="0"/>
              </a:spcBef>
              <a:spcAft>
                <a:spcPts val="1000"/>
              </a:spcAft>
              <a:buSzPct val="100000"/>
              <a:buFontTx/>
              <a:buNone/>
              <a:defRPr sz="2000" b="0" kern="1200">
                <a:solidFill>
                  <a:schemeClr val="tx2"/>
                </a:solidFill>
                <a:latin typeface="+mn-lt"/>
                <a:ea typeface="+mn-ea"/>
                <a:cs typeface="+mn-cs"/>
              </a:defRPr>
            </a:lvl1pPr>
            <a:lvl2pPr marL="127000" indent="-127000" algn="l" defTabSz="914400" rtl="0" eaLnBrk="1" latinLnBrk="0" hangingPunct="1">
              <a:spcBef>
                <a:spcPts val="0"/>
              </a:spcBef>
              <a:spcAft>
                <a:spcPts val="1000"/>
              </a:spcAft>
              <a:buClrTx/>
              <a:buSzPct val="100000"/>
              <a:buFont typeface="Arial" panose="020B0604020202020204" pitchFamily="34" charset="0"/>
              <a:buChar char="•"/>
              <a:defRPr lang="en-US" sz="1200" b="0" kern="1200" dirty="0" smtClean="0">
                <a:solidFill>
                  <a:schemeClr val="tx1"/>
                </a:solidFill>
                <a:latin typeface="+mn-lt"/>
                <a:ea typeface="+mn-ea"/>
                <a:cs typeface="+mn-cs"/>
              </a:defRPr>
            </a:lvl2pPr>
            <a:lvl3pPr marL="279400" indent="-127000" algn="l" defTabSz="914400" rtl="0" eaLnBrk="1" latinLnBrk="0" hangingPunct="1">
              <a:spcBef>
                <a:spcPts val="0"/>
              </a:spcBef>
              <a:spcAft>
                <a:spcPts val="1000"/>
              </a:spcAft>
              <a:buClrTx/>
              <a:buSzPct val="100000"/>
              <a:buFont typeface="Arial" panose="020B0604020202020204" pitchFamily="34" charset="0"/>
              <a:buChar char="−"/>
              <a:defRPr lang="en-US" sz="1200" kern="1200" dirty="0" smtClean="0">
                <a:solidFill>
                  <a:schemeClr val="tx1"/>
                </a:solidFill>
                <a:latin typeface="+mn-lt"/>
                <a:ea typeface="+mn-ea"/>
                <a:cs typeface="+mn-cs"/>
              </a:defRPr>
            </a:lvl3pPr>
            <a:lvl4pPr marL="431800" indent="-127000" algn="l" defTabSz="914400" rtl="0" eaLnBrk="1" latinLnBrk="0" hangingPunct="1">
              <a:spcBef>
                <a:spcPts val="0"/>
              </a:spcBef>
              <a:spcAft>
                <a:spcPts val="1000"/>
              </a:spcAft>
              <a:buClrTx/>
              <a:buSzPct val="100000"/>
              <a:buFont typeface="Arial" panose="020B0604020202020204" pitchFamily="34" charset="0"/>
              <a:buChar char="◦"/>
              <a:defRPr lang="en-US" sz="1200" kern="1200" baseline="0" dirty="0" smtClean="0">
                <a:solidFill>
                  <a:schemeClr val="tx1"/>
                </a:solidFill>
                <a:latin typeface="+mn-lt"/>
                <a:ea typeface="+mn-ea"/>
                <a:cs typeface="+mn-cs"/>
              </a:defRPr>
            </a:lvl4pPr>
            <a:lvl5pPr marL="584200" indent="-127000" algn="l" defTabSz="798513" rtl="0" eaLnBrk="1" latinLnBrk="0" hangingPunct="1">
              <a:spcBef>
                <a:spcPts val="0"/>
              </a:spcBef>
              <a:spcAft>
                <a:spcPts val="1000"/>
              </a:spcAft>
              <a:buClrTx/>
              <a:buSzPct val="100000"/>
              <a:buFont typeface="Arial" panose="020B0604020202020204" pitchFamily="34" charset="0"/>
              <a:buChar char="−"/>
              <a:tabLst/>
              <a:defRPr lang="en-US" sz="1200" kern="1200" baseline="0" dirty="0" smtClean="0">
                <a:solidFill>
                  <a:schemeClr val="tx1"/>
                </a:solidFill>
                <a:latin typeface="+mn-lt"/>
                <a:ea typeface="+mn-ea"/>
                <a:cs typeface="+mn-cs"/>
              </a:defRPr>
            </a:lvl5pPr>
            <a:lvl6pPr marL="532800" indent="-176400" algn="l" defTabSz="914400" rtl="0" eaLnBrk="1" latinLnBrk="0" hangingPunct="1">
              <a:spcBef>
                <a:spcPts val="0"/>
              </a:spcBef>
              <a:spcAft>
                <a:spcPts val="1000"/>
              </a:spcAft>
              <a:buFont typeface="Verdana" panose="020B0604030504040204" pitchFamily="34" charset="0"/>
              <a:buChar char="−"/>
              <a:defRPr sz="1200" kern="1200" baseline="0">
                <a:solidFill>
                  <a:schemeClr val="tx1"/>
                </a:solidFill>
                <a:latin typeface="+mn-lt"/>
                <a:ea typeface="+mn-ea"/>
                <a:cs typeface="+mn-cs"/>
              </a:defRPr>
            </a:lvl6pPr>
            <a:lvl7pPr marL="532800" indent="-176400" algn="l" defTabSz="914400" rtl="0" eaLnBrk="1" latinLnBrk="0" hangingPunct="1">
              <a:spcBef>
                <a:spcPts val="0"/>
              </a:spcBef>
              <a:spcAft>
                <a:spcPts val="1000"/>
              </a:spcAft>
              <a:buFont typeface="Verdana" panose="020B0604030504040204" pitchFamily="34" charset="0"/>
              <a:buChar char="−"/>
              <a:defRPr sz="1200" kern="1200">
                <a:solidFill>
                  <a:schemeClr val="tx1"/>
                </a:solidFill>
                <a:latin typeface="+mn-lt"/>
                <a:ea typeface="+mn-ea"/>
                <a:cs typeface="+mn-cs"/>
              </a:defRPr>
            </a:lvl7pPr>
            <a:lvl8pPr marL="532800" indent="-176400" algn="l" defTabSz="914400" rtl="0" eaLnBrk="1" latinLnBrk="0" hangingPunct="1">
              <a:spcBef>
                <a:spcPts val="0"/>
              </a:spcBef>
              <a:spcAft>
                <a:spcPts val="1000"/>
              </a:spcAft>
              <a:buFont typeface="Verdana" panose="020B0604030504040204" pitchFamily="34" charset="0"/>
              <a:buChar char="−"/>
              <a:defRPr sz="1200" kern="1200" baseline="0">
                <a:solidFill>
                  <a:schemeClr val="tx1"/>
                </a:solidFill>
                <a:latin typeface="+mn-lt"/>
                <a:ea typeface="+mn-ea"/>
                <a:cs typeface="+mn-cs"/>
              </a:defRPr>
            </a:lvl8pPr>
            <a:lvl9pPr marL="532800" indent="-176400" algn="l" defTabSz="914400" rtl="0" eaLnBrk="1" latinLnBrk="0" hangingPunct="1">
              <a:spcBef>
                <a:spcPts val="0"/>
              </a:spcBef>
              <a:spcAft>
                <a:spcPts val="1000"/>
              </a:spcAft>
              <a:buFont typeface="Verdana" panose="020B0604030504040204" pitchFamily="34" charset="0"/>
              <a:buChar char="−"/>
              <a:defRPr sz="1200" kern="1200" baseline="0">
                <a:solidFill>
                  <a:schemeClr val="tx1"/>
                </a:solidFill>
                <a:latin typeface="+mn-lt"/>
                <a:ea typeface="+mn-ea"/>
                <a:cs typeface="+mn-cs"/>
              </a:defRPr>
            </a:lvl9pPr>
          </a:lstStyle>
          <a:p>
            <a:r>
              <a:rPr lang="en-US" sz="1600" dirty="0"/>
              <a:t>Able to run algorithmic calculations, store and retrieve data </a:t>
            </a:r>
          </a:p>
        </p:txBody>
      </p:sp>
      <p:sp>
        <p:nvSpPr>
          <p:cNvPr id="8" name="Rectangle 7"/>
          <p:cNvSpPr/>
          <p:nvPr/>
        </p:nvSpPr>
        <p:spPr>
          <a:xfrm>
            <a:off x="2022908" y="5442644"/>
            <a:ext cx="8349257" cy="992545"/>
          </a:xfrm>
          <a:prstGeom prst="rect">
            <a:avLst/>
          </a:prstGeom>
          <a:ln w="12700" cap="flat" cmpd="sng">
            <a:solidFill>
              <a:srgbClr val="1C5799"/>
            </a:solidFill>
          </a:ln>
        </p:spPr>
        <p:style>
          <a:lnRef idx="1">
            <a:schemeClr val="accent6"/>
          </a:lnRef>
          <a:fillRef idx="0">
            <a:schemeClr val="accent6"/>
          </a:fillRef>
          <a:effectRef idx="0">
            <a:schemeClr val="accent6"/>
          </a:effectRef>
          <a:fontRef idx="minor">
            <a:schemeClr val="tx1"/>
          </a:fontRef>
        </p:style>
        <p:txBody>
          <a:bodyPr rtlCol="0" anchor="t"/>
          <a:lstStyle/>
          <a:p>
            <a:pPr algn="ctr"/>
            <a:endParaRPr lang="en-US" sz="1200" b="1" dirty="0">
              <a:solidFill>
                <a:srgbClr val="1C5799"/>
              </a:solidFill>
            </a:endParaRPr>
          </a:p>
        </p:txBody>
      </p:sp>
      <p:sp>
        <p:nvSpPr>
          <p:cNvPr id="9" name="Rectangle 8"/>
          <p:cNvSpPr/>
          <p:nvPr/>
        </p:nvSpPr>
        <p:spPr>
          <a:xfrm>
            <a:off x="4471742" y="5223461"/>
            <a:ext cx="3451586" cy="276999"/>
          </a:xfrm>
          <a:prstGeom prst="rect">
            <a:avLst/>
          </a:prstGeom>
          <a:solidFill>
            <a:schemeClr val="bg1"/>
          </a:solidFill>
        </p:spPr>
        <p:txBody>
          <a:bodyPr wrap="none">
            <a:spAutoFit/>
          </a:bodyPr>
          <a:lstStyle/>
          <a:p>
            <a:pPr algn="ctr"/>
            <a:r>
              <a:rPr lang="en-US" sz="1200" b="1" dirty="0">
                <a:solidFill>
                  <a:srgbClr val="000000"/>
                </a:solidFill>
              </a:rPr>
              <a:t>Advantages over traditional contracts</a:t>
            </a:r>
          </a:p>
        </p:txBody>
      </p:sp>
      <p:sp>
        <p:nvSpPr>
          <p:cNvPr id="10" name="Rounded Rectangle 9"/>
          <p:cNvSpPr/>
          <p:nvPr/>
        </p:nvSpPr>
        <p:spPr>
          <a:xfrm>
            <a:off x="2140145" y="5558277"/>
            <a:ext cx="1463040" cy="766369"/>
          </a:xfrm>
          <a:prstGeom prst="roundRect">
            <a:avLst>
              <a:gd name="adj" fmla="val 8170"/>
            </a:avLst>
          </a:prstGeom>
          <a:solidFill>
            <a:srgbClr val="92D05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050" b="1" dirty="0">
                <a:solidFill>
                  <a:srgbClr val="1C5799"/>
                </a:solidFill>
              </a:rPr>
              <a:t>Fact-base, automatic enforcement</a:t>
            </a:r>
          </a:p>
        </p:txBody>
      </p:sp>
      <p:sp>
        <p:nvSpPr>
          <p:cNvPr id="11" name="Rounded Rectangle 10"/>
          <p:cNvSpPr/>
          <p:nvPr/>
        </p:nvSpPr>
        <p:spPr>
          <a:xfrm>
            <a:off x="3778383" y="5558277"/>
            <a:ext cx="1463040" cy="766369"/>
          </a:xfrm>
          <a:prstGeom prst="roundRect">
            <a:avLst>
              <a:gd name="adj" fmla="val 8170"/>
            </a:avLst>
          </a:prstGeom>
          <a:solidFill>
            <a:srgbClr val="92D05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050" b="1" dirty="0">
                <a:solidFill>
                  <a:srgbClr val="1C5799"/>
                </a:solidFill>
              </a:rPr>
              <a:t>Greater traceability for dispute resolution</a:t>
            </a:r>
          </a:p>
        </p:txBody>
      </p:sp>
      <p:sp>
        <p:nvSpPr>
          <p:cNvPr id="12" name="Rounded Rectangle 11"/>
          <p:cNvSpPr/>
          <p:nvPr/>
        </p:nvSpPr>
        <p:spPr>
          <a:xfrm>
            <a:off x="5416621" y="5558277"/>
            <a:ext cx="1463040" cy="766369"/>
          </a:xfrm>
          <a:prstGeom prst="roundRect">
            <a:avLst>
              <a:gd name="adj" fmla="val 8170"/>
            </a:avLst>
          </a:prstGeom>
          <a:solidFill>
            <a:srgbClr val="92D05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050" b="1" dirty="0">
                <a:solidFill>
                  <a:srgbClr val="1C5799"/>
                </a:solidFill>
              </a:rPr>
              <a:t>Flexibility of applications and conditions</a:t>
            </a:r>
          </a:p>
        </p:txBody>
      </p:sp>
      <p:sp>
        <p:nvSpPr>
          <p:cNvPr id="13" name="Rounded Rectangle 12"/>
          <p:cNvSpPr/>
          <p:nvPr/>
        </p:nvSpPr>
        <p:spPr>
          <a:xfrm>
            <a:off x="7054859" y="5558277"/>
            <a:ext cx="1463040" cy="766369"/>
          </a:xfrm>
          <a:prstGeom prst="roundRect">
            <a:avLst>
              <a:gd name="adj" fmla="val 8170"/>
            </a:avLst>
          </a:prstGeom>
          <a:solidFill>
            <a:srgbClr val="92D05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050" b="1" dirty="0">
                <a:solidFill>
                  <a:srgbClr val="1C5799"/>
                </a:solidFill>
              </a:rPr>
              <a:t>Fast settlement of transactions</a:t>
            </a:r>
          </a:p>
        </p:txBody>
      </p:sp>
      <p:sp>
        <p:nvSpPr>
          <p:cNvPr id="14" name="Rounded Rectangle 13"/>
          <p:cNvSpPr/>
          <p:nvPr/>
        </p:nvSpPr>
        <p:spPr>
          <a:xfrm>
            <a:off x="8693099" y="5558277"/>
            <a:ext cx="1463040" cy="766369"/>
          </a:xfrm>
          <a:prstGeom prst="roundRect">
            <a:avLst>
              <a:gd name="adj" fmla="val 8170"/>
            </a:avLst>
          </a:prstGeom>
          <a:solidFill>
            <a:srgbClr val="92D05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050" b="1" dirty="0">
                <a:solidFill>
                  <a:srgbClr val="1C5799"/>
                </a:solidFill>
              </a:rPr>
              <a:t>Low cost </a:t>
            </a:r>
            <a:r>
              <a:rPr lang="en-US" sz="1050" dirty="0">
                <a:solidFill>
                  <a:srgbClr val="1C5799"/>
                </a:solidFill>
              </a:rPr>
              <a:t>(executed without an intermediary)</a:t>
            </a:r>
          </a:p>
        </p:txBody>
      </p:sp>
      <p:cxnSp>
        <p:nvCxnSpPr>
          <p:cNvPr id="15" name="Straight Connector 14"/>
          <p:cNvCxnSpPr/>
          <p:nvPr/>
        </p:nvCxnSpPr>
        <p:spPr>
          <a:xfrm>
            <a:off x="1962733" y="2481853"/>
            <a:ext cx="8348472" cy="0"/>
          </a:xfrm>
          <a:prstGeom prst="line">
            <a:avLst/>
          </a:prstGeom>
          <a:ln w="12700" cap="flat" cmpd="sng">
            <a:solidFill>
              <a:srgbClr val="1C5799"/>
            </a:solidFill>
          </a:ln>
        </p:spPr>
        <p:style>
          <a:lnRef idx="1">
            <a:schemeClr val="accent6"/>
          </a:lnRef>
          <a:fillRef idx="0">
            <a:schemeClr val="accent6"/>
          </a:fillRef>
          <a:effectRef idx="0">
            <a:schemeClr val="accent6"/>
          </a:effectRef>
          <a:fontRef idx="minor">
            <a:schemeClr val="tx1"/>
          </a:fontRef>
        </p:style>
      </p:cxnSp>
      <p:sp>
        <p:nvSpPr>
          <p:cNvPr id="16" name="Rectangle 15"/>
          <p:cNvSpPr/>
          <p:nvPr/>
        </p:nvSpPr>
        <p:spPr>
          <a:xfrm>
            <a:off x="5080304" y="2320082"/>
            <a:ext cx="2061783" cy="276999"/>
          </a:xfrm>
          <a:prstGeom prst="rect">
            <a:avLst/>
          </a:prstGeom>
          <a:solidFill>
            <a:schemeClr val="bg1"/>
          </a:solidFill>
        </p:spPr>
        <p:txBody>
          <a:bodyPr wrap="none">
            <a:spAutoFit/>
          </a:bodyPr>
          <a:lstStyle/>
          <a:p>
            <a:pPr algn="ctr"/>
            <a:r>
              <a:rPr lang="en-US" sz="1200" b="1" dirty="0">
                <a:solidFill>
                  <a:prstClr val="black"/>
                </a:solidFill>
              </a:rPr>
              <a:t>Potential applications</a:t>
            </a:r>
          </a:p>
        </p:txBody>
      </p:sp>
      <p:sp>
        <p:nvSpPr>
          <p:cNvPr id="17" name="Rectangle 16"/>
          <p:cNvSpPr/>
          <p:nvPr/>
        </p:nvSpPr>
        <p:spPr>
          <a:xfrm>
            <a:off x="1951758" y="2634111"/>
            <a:ext cx="4114800" cy="348489"/>
          </a:xfrm>
          <a:prstGeom prst="rect">
            <a:avLst/>
          </a:prstGeom>
          <a:solidFill>
            <a:srgbClr val="1C57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63550"/>
            <a:r>
              <a:rPr lang="en-US" sz="1100" b="1" dirty="0">
                <a:solidFill>
                  <a:srgbClr val="FFFFFF"/>
                </a:solidFill>
              </a:rPr>
              <a:t>Financial Services</a:t>
            </a:r>
            <a:endParaRPr lang="en-US" b="1" dirty="0">
              <a:solidFill>
                <a:srgbClr val="FFFFFF"/>
              </a:solidFill>
            </a:endParaRPr>
          </a:p>
        </p:txBody>
      </p:sp>
      <p:sp>
        <p:nvSpPr>
          <p:cNvPr id="18" name="Rectangle 17"/>
          <p:cNvSpPr/>
          <p:nvPr/>
        </p:nvSpPr>
        <p:spPr>
          <a:xfrm>
            <a:off x="6187440" y="2634110"/>
            <a:ext cx="4114800" cy="348489"/>
          </a:xfrm>
          <a:prstGeom prst="rect">
            <a:avLst/>
          </a:prstGeom>
          <a:solidFill>
            <a:srgbClr val="1C57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63550"/>
            <a:r>
              <a:rPr lang="en-US" sz="1100" b="1" dirty="0">
                <a:solidFill>
                  <a:srgbClr val="FFFFFF"/>
                </a:solidFill>
              </a:rPr>
              <a:t>Non-Financial Services</a:t>
            </a:r>
            <a:endParaRPr lang="en-US" b="1" dirty="0">
              <a:solidFill>
                <a:srgbClr val="FFFFFF"/>
              </a:solidFill>
            </a:endParaRPr>
          </a:p>
        </p:txBody>
      </p:sp>
      <p:sp>
        <p:nvSpPr>
          <p:cNvPr id="19" name="Rectangle 18"/>
          <p:cNvSpPr/>
          <p:nvPr/>
        </p:nvSpPr>
        <p:spPr>
          <a:xfrm>
            <a:off x="1951759" y="3029216"/>
            <a:ext cx="4114800" cy="1742036"/>
          </a:xfrm>
          <a:prstGeom prst="rect">
            <a:avLst/>
          </a:prstGeom>
        </p:spPr>
        <p:txBody>
          <a:bodyPr wrap="square" lIns="91440" rIns="91440">
            <a:noAutofit/>
          </a:bodyPr>
          <a:lstStyle/>
          <a:p>
            <a:pPr marL="171450" lvl="2" indent="-171450">
              <a:spcAft>
                <a:spcPts val="600"/>
              </a:spcAft>
              <a:buFont typeface="Arial" panose="020B0604020202020204" pitchFamily="34" charset="0"/>
              <a:buChar char="•"/>
            </a:pPr>
            <a:r>
              <a:rPr lang="en-US" sz="1100" dirty="0">
                <a:solidFill>
                  <a:prstClr val="black"/>
                </a:solidFill>
              </a:rPr>
              <a:t>Digital cheques / IOUs</a:t>
            </a:r>
            <a:br>
              <a:rPr lang="en-US" sz="1100" dirty="0">
                <a:solidFill>
                  <a:prstClr val="black"/>
                </a:solidFill>
              </a:rPr>
            </a:br>
            <a:r>
              <a:rPr lang="en-US" sz="1100" dirty="0">
                <a:solidFill>
                  <a:srgbClr val="FFFFFF">
                    <a:lumMod val="50000"/>
                  </a:srgbClr>
                </a:solidFill>
              </a:rPr>
              <a:t>e.g., transfer $X to the counterparty on the Yth day </a:t>
            </a:r>
            <a:endParaRPr lang="en-US" sz="1100" dirty="0">
              <a:solidFill>
                <a:prstClr val="black"/>
              </a:solidFill>
            </a:endParaRPr>
          </a:p>
          <a:p>
            <a:pPr marL="171450" lvl="2" indent="-171450">
              <a:spcAft>
                <a:spcPts val="600"/>
              </a:spcAft>
              <a:buFont typeface="Arial" panose="020B0604020202020204" pitchFamily="34" charset="0"/>
              <a:buChar char="•"/>
            </a:pPr>
            <a:r>
              <a:rPr lang="en-US" sz="1100" dirty="0">
                <a:solidFill>
                  <a:prstClr val="black"/>
                </a:solidFill>
              </a:rPr>
              <a:t>Automatic financial instruments</a:t>
            </a:r>
            <a:br>
              <a:rPr lang="en-US" sz="1100" dirty="0">
                <a:solidFill>
                  <a:prstClr val="black"/>
                </a:solidFill>
              </a:rPr>
            </a:br>
            <a:r>
              <a:rPr lang="en-US" sz="1100" dirty="0">
                <a:solidFill>
                  <a:srgbClr val="FFFFFF">
                    <a:lumMod val="50000"/>
                  </a:srgbClr>
                </a:solidFill>
              </a:rPr>
              <a:t>e.g., buy / sell specific number of assets at a specified price if a specified price is reached</a:t>
            </a:r>
            <a:endParaRPr lang="en-US" sz="1100" dirty="0">
              <a:solidFill>
                <a:prstClr val="black"/>
              </a:solidFill>
            </a:endParaRPr>
          </a:p>
          <a:p>
            <a:pPr marL="171450" lvl="2" indent="-171450">
              <a:spcAft>
                <a:spcPts val="600"/>
              </a:spcAft>
              <a:buFont typeface="Arial" panose="020B0604020202020204" pitchFamily="34" charset="0"/>
              <a:buChar char="•"/>
            </a:pPr>
            <a:r>
              <a:rPr lang="en-US" sz="1100" dirty="0">
                <a:solidFill>
                  <a:prstClr val="black"/>
                </a:solidFill>
              </a:rPr>
              <a:t>Parametric insurance contracts</a:t>
            </a:r>
            <a:br>
              <a:rPr lang="en-US" sz="1100" dirty="0">
                <a:solidFill>
                  <a:prstClr val="black"/>
                </a:solidFill>
              </a:rPr>
            </a:br>
            <a:r>
              <a:rPr lang="en-US" sz="1100" dirty="0">
                <a:solidFill>
                  <a:srgbClr val="FFFFFF">
                    <a:lumMod val="50000"/>
                  </a:srgbClr>
                </a:solidFill>
              </a:rPr>
              <a:t>e.g., pay insurance claims when certain measurable weather conditions are met</a:t>
            </a:r>
            <a:endParaRPr lang="en-US" sz="1100" dirty="0">
              <a:solidFill>
                <a:prstClr val="black"/>
              </a:solidFill>
            </a:endParaRPr>
          </a:p>
          <a:p>
            <a:pPr marL="171450" lvl="2" indent="-171450">
              <a:spcAft>
                <a:spcPts val="600"/>
              </a:spcAft>
              <a:buFont typeface="Arial" panose="020B0604020202020204" pitchFamily="34" charset="0"/>
              <a:buChar char="•"/>
            </a:pPr>
            <a:r>
              <a:rPr lang="en-US" sz="1100" dirty="0">
                <a:solidFill>
                  <a:prstClr val="black"/>
                </a:solidFill>
              </a:rPr>
              <a:t>Automated market making	</a:t>
            </a:r>
            <a:br>
              <a:rPr lang="en-US" sz="1100" dirty="0">
                <a:solidFill>
                  <a:prstClr val="black"/>
                </a:solidFill>
              </a:rPr>
            </a:br>
            <a:r>
              <a:rPr lang="en-US" sz="1100" dirty="0">
                <a:solidFill>
                  <a:srgbClr val="FFFFFF">
                    <a:lumMod val="50000"/>
                  </a:srgbClr>
                </a:solidFill>
              </a:rPr>
              <a:t>e.g., buy / sell certain assets when certain prices and other conditions are met</a:t>
            </a:r>
            <a:endParaRPr lang="en-US" sz="1100" dirty="0">
              <a:solidFill>
                <a:prstClr val="black"/>
              </a:solidFill>
            </a:endParaRPr>
          </a:p>
          <a:p>
            <a:pPr marL="171450" lvl="2" indent="-171450">
              <a:spcAft>
                <a:spcPts val="600"/>
              </a:spcAft>
              <a:buFont typeface="Arial" panose="020B0604020202020204" pitchFamily="34" charset="0"/>
              <a:buChar char="•"/>
            </a:pPr>
            <a:endParaRPr lang="en-US" sz="1100" dirty="0">
              <a:solidFill>
                <a:prstClr val="black"/>
              </a:solidFill>
            </a:endParaRPr>
          </a:p>
        </p:txBody>
      </p:sp>
      <p:sp>
        <p:nvSpPr>
          <p:cNvPr id="20" name="Rectangle 19"/>
          <p:cNvSpPr/>
          <p:nvPr/>
        </p:nvSpPr>
        <p:spPr>
          <a:xfrm>
            <a:off x="6187440" y="3029216"/>
            <a:ext cx="4114800" cy="1742036"/>
          </a:xfrm>
          <a:prstGeom prst="rect">
            <a:avLst/>
          </a:prstGeom>
        </p:spPr>
        <p:txBody>
          <a:bodyPr wrap="square" lIns="91440" rIns="91440">
            <a:noAutofit/>
          </a:bodyPr>
          <a:lstStyle/>
          <a:p>
            <a:pPr marL="171450" lvl="2" indent="-171450">
              <a:spcAft>
                <a:spcPts val="600"/>
              </a:spcAft>
              <a:buFont typeface="Arial" panose="020B0604020202020204" pitchFamily="34" charset="0"/>
              <a:buChar char="•"/>
            </a:pPr>
            <a:r>
              <a:rPr lang="en-US" sz="1100" dirty="0">
                <a:solidFill>
                  <a:prstClr val="black"/>
                </a:solidFill>
              </a:rPr>
              <a:t>Automated escrow service</a:t>
            </a:r>
            <a:br>
              <a:rPr lang="en-US" sz="1100" dirty="0">
                <a:solidFill>
                  <a:prstClr val="black"/>
                </a:solidFill>
              </a:rPr>
            </a:br>
            <a:r>
              <a:rPr lang="en-US" sz="1100" dirty="0">
                <a:solidFill>
                  <a:srgbClr val="FFFFFF">
                    <a:lumMod val="50000"/>
                  </a:srgbClr>
                </a:solidFill>
              </a:rPr>
              <a:t>e.g., receive specified amount of money today and transfer it to the counterparty only when a certain condition is met</a:t>
            </a:r>
            <a:endParaRPr lang="en-US" sz="1100" dirty="0">
              <a:solidFill>
                <a:prstClr val="black"/>
              </a:solidFill>
            </a:endParaRPr>
          </a:p>
          <a:p>
            <a:pPr marL="171450" lvl="2" indent="-171450">
              <a:spcAft>
                <a:spcPts val="600"/>
              </a:spcAft>
              <a:buFont typeface="Arial" panose="020B0604020202020204" pitchFamily="34" charset="0"/>
              <a:buChar char="•"/>
            </a:pPr>
            <a:r>
              <a:rPr lang="en-US" sz="1100" dirty="0">
                <a:solidFill>
                  <a:prstClr val="black"/>
                </a:solidFill>
              </a:rPr>
              <a:t>Invoicing / Accounts Receivable</a:t>
            </a:r>
            <a:br>
              <a:rPr lang="en-US" sz="1100" dirty="0">
                <a:solidFill>
                  <a:prstClr val="black"/>
                </a:solidFill>
              </a:rPr>
            </a:br>
            <a:r>
              <a:rPr lang="en-US" sz="1100" dirty="0">
                <a:solidFill>
                  <a:srgbClr val="FFFFFF">
                    <a:lumMod val="50000"/>
                  </a:srgbClr>
                </a:solidFill>
              </a:rPr>
              <a:t>e.g., transfer specified amount of money to the supplier when a shipment arrives</a:t>
            </a:r>
            <a:endParaRPr lang="en-US" sz="1100" dirty="0">
              <a:solidFill>
                <a:prstClr val="black"/>
              </a:solidFill>
            </a:endParaRPr>
          </a:p>
          <a:p>
            <a:pPr marL="171450" lvl="2" indent="-171450">
              <a:spcAft>
                <a:spcPts val="600"/>
              </a:spcAft>
              <a:buFont typeface="Arial" panose="020B0604020202020204" pitchFamily="34" charset="0"/>
              <a:buChar char="•"/>
            </a:pPr>
            <a:r>
              <a:rPr lang="en-US" sz="1100" dirty="0">
                <a:solidFill>
                  <a:prstClr val="black"/>
                </a:solidFill>
              </a:rPr>
              <a:t>Decentralized corporations</a:t>
            </a:r>
            <a:br>
              <a:rPr lang="en-US" sz="1100" dirty="0">
                <a:solidFill>
                  <a:prstClr val="black"/>
                </a:solidFill>
              </a:rPr>
            </a:br>
            <a:r>
              <a:rPr lang="en-US" sz="1100" dirty="0">
                <a:solidFill>
                  <a:srgbClr val="FFFFFF">
                    <a:lumMod val="50000"/>
                  </a:srgbClr>
                </a:solidFill>
              </a:rPr>
              <a:t>e.g., automate all transactions conducted by a corporation make it run autonomously on Blockchain</a:t>
            </a:r>
            <a:endParaRPr lang="en-US" sz="1100" dirty="0">
              <a:solidFill>
                <a:prstClr val="black"/>
              </a:solidFill>
            </a:endParaRPr>
          </a:p>
        </p:txBody>
      </p:sp>
      <p:sp>
        <p:nvSpPr>
          <p:cNvPr id="22" name="Rectangle 21"/>
          <p:cNvSpPr/>
          <p:nvPr/>
        </p:nvSpPr>
        <p:spPr>
          <a:xfrm>
            <a:off x="1865557" y="1096516"/>
            <a:ext cx="8402002" cy="1169551"/>
          </a:xfrm>
          <a:prstGeom prst="rect">
            <a:avLst/>
          </a:prstGeom>
        </p:spPr>
        <p:txBody>
          <a:bodyPr wrap="square">
            <a:spAutoFit/>
          </a:bodyPr>
          <a:lstStyle/>
          <a:p>
            <a:pPr marL="171450" lvl="2" indent="-171450">
              <a:spcAft>
                <a:spcPts val="900"/>
              </a:spcAft>
              <a:buFont typeface="Arial" panose="020B0604020202020204" pitchFamily="34" charset="0"/>
              <a:buChar char="•"/>
            </a:pPr>
            <a:r>
              <a:rPr lang="en-US" sz="1100" dirty="0">
                <a:solidFill>
                  <a:prstClr val="black"/>
                </a:solidFill>
              </a:rPr>
              <a:t>Blockchain protocols are programmable to trigger transfer of value only under certain conditions</a:t>
            </a:r>
          </a:p>
          <a:p>
            <a:pPr marL="171450" lvl="2" indent="-171450">
              <a:spcAft>
                <a:spcPts val="900"/>
              </a:spcAft>
              <a:buFont typeface="Arial" panose="020B0604020202020204" pitchFamily="34" charset="0"/>
              <a:buChar char="•"/>
            </a:pPr>
            <a:r>
              <a:rPr lang="en-US" sz="1100" dirty="0">
                <a:solidFill>
                  <a:prstClr val="black"/>
                </a:solidFill>
              </a:rPr>
              <a:t>The effectiveness of smart contracts will </a:t>
            </a:r>
            <a:r>
              <a:rPr lang="en-US" sz="1100" dirty="0" smtClean="0">
                <a:solidFill>
                  <a:prstClr val="black"/>
                </a:solidFill>
              </a:rPr>
              <a:t>likely be </a:t>
            </a:r>
            <a:r>
              <a:rPr lang="en-US" sz="1100" dirty="0">
                <a:solidFill>
                  <a:prstClr val="black"/>
                </a:solidFill>
              </a:rPr>
              <a:t>the greatest when they are integrated with assets or products that are condition-based in nature</a:t>
            </a:r>
          </a:p>
          <a:p>
            <a:pPr marL="171450" lvl="2" indent="-171450">
              <a:spcAft>
                <a:spcPts val="900"/>
              </a:spcAft>
              <a:buFont typeface="Arial" panose="020B0604020202020204" pitchFamily="34" charset="0"/>
              <a:buChar char="•"/>
            </a:pPr>
            <a:r>
              <a:rPr lang="en-US" sz="1100" dirty="0">
                <a:solidFill>
                  <a:prstClr val="black"/>
                </a:solidFill>
              </a:rPr>
              <a:t>An Oracle watches the </a:t>
            </a:r>
            <a:r>
              <a:rPr lang="en-US" sz="1100" dirty="0" err="1">
                <a:solidFill>
                  <a:prstClr val="black"/>
                </a:solidFill>
              </a:rPr>
              <a:t>blockchain</a:t>
            </a:r>
            <a:r>
              <a:rPr lang="en-US" sz="1100" dirty="0">
                <a:solidFill>
                  <a:prstClr val="black"/>
                </a:solidFill>
              </a:rPr>
              <a:t> for events and responds to them by publishing the results of a query back to the contract</a:t>
            </a:r>
          </a:p>
        </p:txBody>
      </p:sp>
    </p:spTree>
    <p:extLst>
      <p:ext uri="{BB962C8B-B14F-4D97-AF65-F5344CB8AC3E}">
        <p14:creationId xmlns:p14="http://schemas.microsoft.com/office/powerpoint/2010/main" val="1537026858"/>
      </p:ext>
    </p:extLst>
  </p:cSld>
  <p:clrMapOvr>
    <a:masterClrMapping/>
  </p:clrMapOvr>
  <p:transition>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err="1" smtClean="0"/>
              <a:t>Blockchain</a:t>
            </a:r>
            <a:r>
              <a:rPr lang="en-US" dirty="0" smtClean="0"/>
              <a:t> Risk Factors</a:t>
            </a:r>
            <a:endParaRPr lang="en-US" noProof="0" dirty="0"/>
          </a:p>
        </p:txBody>
      </p:sp>
      <p:sp>
        <p:nvSpPr>
          <p:cNvPr id="43" name="Rectangle 42"/>
          <p:cNvSpPr/>
          <p:nvPr/>
        </p:nvSpPr>
        <p:spPr>
          <a:xfrm>
            <a:off x="7045842" y="5080476"/>
            <a:ext cx="6044748" cy="492443"/>
          </a:xfrm>
          <a:prstGeom prst="rect">
            <a:avLst/>
          </a:prstGeom>
        </p:spPr>
        <p:txBody>
          <a:bodyPr wrap="square" lIns="0" tIns="0" rIns="0" bIns="0">
            <a:spAutoFit/>
          </a:bodyPr>
          <a:lstStyle/>
          <a:p>
            <a:r>
              <a:rPr lang="en-US" sz="1600" b="1" dirty="0" smtClean="0"/>
              <a:t>Identity and “know your customer” </a:t>
            </a:r>
          </a:p>
          <a:p>
            <a:r>
              <a:rPr lang="en-US" sz="1600" b="1" dirty="0" smtClean="0"/>
              <a:t>risks</a:t>
            </a:r>
            <a:endParaRPr lang="en-US" sz="1200" dirty="0"/>
          </a:p>
        </p:txBody>
      </p:sp>
      <p:sp>
        <p:nvSpPr>
          <p:cNvPr id="47" name="Rectangle 46"/>
          <p:cNvSpPr/>
          <p:nvPr/>
        </p:nvSpPr>
        <p:spPr>
          <a:xfrm>
            <a:off x="7048174" y="4075756"/>
            <a:ext cx="6055086" cy="492443"/>
          </a:xfrm>
          <a:prstGeom prst="rect">
            <a:avLst/>
          </a:prstGeom>
        </p:spPr>
        <p:txBody>
          <a:bodyPr wrap="square" lIns="0" tIns="0" rIns="0" bIns="0">
            <a:spAutoFit/>
          </a:bodyPr>
          <a:lstStyle/>
          <a:p>
            <a:r>
              <a:rPr lang="en-US" sz="1600" b="1" dirty="0" smtClean="0"/>
              <a:t>New reporting requirements? …for </a:t>
            </a:r>
          </a:p>
          <a:p>
            <a:r>
              <a:rPr lang="en-US" sz="1600" b="1" dirty="0" smtClean="0"/>
              <a:t>data visualizations?</a:t>
            </a:r>
            <a:endParaRPr lang="en-US" sz="1200" dirty="0"/>
          </a:p>
        </p:txBody>
      </p:sp>
      <p:grpSp>
        <p:nvGrpSpPr>
          <p:cNvPr id="9" name="Group 8"/>
          <p:cNvGrpSpPr/>
          <p:nvPr/>
        </p:nvGrpSpPr>
        <p:grpSpPr>
          <a:xfrm>
            <a:off x="482571" y="1164639"/>
            <a:ext cx="11226859" cy="4573503"/>
            <a:chOff x="495241" y="1715966"/>
            <a:chExt cx="11226859" cy="4573503"/>
          </a:xfrm>
        </p:grpSpPr>
        <p:sp>
          <p:nvSpPr>
            <p:cNvPr id="7" name="Pentagon 6"/>
            <p:cNvSpPr/>
            <p:nvPr/>
          </p:nvSpPr>
          <p:spPr bwMode="gray">
            <a:xfrm>
              <a:off x="983848" y="2500760"/>
              <a:ext cx="5021665" cy="607606"/>
            </a:xfrm>
            <a:prstGeom prst="homePlate">
              <a:avLst/>
            </a:prstGeom>
            <a:solidFill>
              <a:srgbClr val="0097A9">
                <a:alpha val="36863"/>
              </a:srgbClr>
            </a:solidFill>
            <a:ln w="19050" algn="ctr">
              <a:noFill/>
              <a:miter lim="800000"/>
              <a:headEnd/>
              <a:tailEnd/>
            </a:ln>
          </p:spPr>
          <p:txBody>
            <a:bodyPr wrap="square" lIns="88900" tIns="88900" rIns="88900" bIns="88900" rtlCol="0" anchor="ctr"/>
            <a:lstStyle/>
            <a:p>
              <a:pPr algn="ctr">
                <a:lnSpc>
                  <a:spcPct val="106000"/>
                </a:lnSpc>
                <a:buFont typeface="Wingdings 2" pitchFamily="18" charset="2"/>
                <a:buNone/>
              </a:pPr>
              <a:endParaRPr lang="en-US" sz="1600" b="1" dirty="0" smtClean="0">
                <a:solidFill>
                  <a:schemeClr val="bg1"/>
                </a:solidFill>
              </a:endParaRPr>
            </a:p>
          </p:txBody>
        </p:sp>
        <p:sp>
          <p:nvSpPr>
            <p:cNvPr id="86" name="Pentagon 85"/>
            <p:cNvSpPr/>
            <p:nvPr/>
          </p:nvSpPr>
          <p:spPr bwMode="gray">
            <a:xfrm>
              <a:off x="983848" y="3532337"/>
              <a:ext cx="5021665" cy="607606"/>
            </a:xfrm>
            <a:prstGeom prst="homePlate">
              <a:avLst/>
            </a:prstGeom>
            <a:solidFill>
              <a:srgbClr val="0097A9">
                <a:alpha val="36863"/>
              </a:srgbClr>
            </a:solidFill>
            <a:ln w="19050" algn="ctr">
              <a:noFill/>
              <a:miter lim="800000"/>
              <a:headEnd/>
              <a:tailEnd/>
            </a:ln>
          </p:spPr>
          <p:txBody>
            <a:bodyPr wrap="square" lIns="88900" tIns="88900" rIns="88900" bIns="88900" rtlCol="0" anchor="ctr"/>
            <a:lstStyle/>
            <a:p>
              <a:pPr algn="ctr">
                <a:lnSpc>
                  <a:spcPct val="106000"/>
                </a:lnSpc>
                <a:buFont typeface="Wingdings 2" pitchFamily="18" charset="2"/>
                <a:buNone/>
              </a:pPr>
              <a:endParaRPr lang="en-US" sz="1600" b="1" dirty="0" smtClean="0">
                <a:solidFill>
                  <a:schemeClr val="bg1"/>
                </a:solidFill>
              </a:endParaRPr>
            </a:p>
          </p:txBody>
        </p:sp>
        <p:sp>
          <p:nvSpPr>
            <p:cNvPr id="87" name="Pentagon 86"/>
            <p:cNvSpPr/>
            <p:nvPr/>
          </p:nvSpPr>
          <p:spPr bwMode="gray">
            <a:xfrm>
              <a:off x="983848" y="4569502"/>
              <a:ext cx="5021665" cy="607606"/>
            </a:xfrm>
            <a:prstGeom prst="homePlate">
              <a:avLst/>
            </a:prstGeom>
            <a:solidFill>
              <a:srgbClr val="0097A9">
                <a:alpha val="36863"/>
              </a:srgbClr>
            </a:solidFill>
            <a:ln w="19050" algn="ctr">
              <a:noFill/>
              <a:miter lim="800000"/>
              <a:headEnd/>
              <a:tailEnd/>
            </a:ln>
          </p:spPr>
          <p:txBody>
            <a:bodyPr wrap="square" lIns="88900" tIns="88900" rIns="88900" bIns="88900" rtlCol="0" anchor="ctr"/>
            <a:lstStyle/>
            <a:p>
              <a:pPr algn="ctr">
                <a:lnSpc>
                  <a:spcPct val="106000"/>
                </a:lnSpc>
                <a:buFont typeface="Wingdings 2" pitchFamily="18" charset="2"/>
                <a:buNone/>
              </a:pPr>
              <a:endParaRPr lang="en-US" sz="1600" b="1" dirty="0" smtClean="0">
                <a:solidFill>
                  <a:schemeClr val="bg1"/>
                </a:solidFill>
              </a:endParaRPr>
            </a:p>
          </p:txBody>
        </p:sp>
        <p:sp>
          <p:nvSpPr>
            <p:cNvPr id="88" name="Pentagon 87"/>
            <p:cNvSpPr/>
            <p:nvPr/>
          </p:nvSpPr>
          <p:spPr bwMode="gray">
            <a:xfrm>
              <a:off x="983848" y="5574222"/>
              <a:ext cx="5021665" cy="607606"/>
            </a:xfrm>
            <a:prstGeom prst="homePlate">
              <a:avLst/>
            </a:prstGeom>
            <a:solidFill>
              <a:srgbClr val="0097A9">
                <a:alpha val="36863"/>
              </a:srgbClr>
            </a:solidFill>
            <a:ln w="19050" algn="ctr">
              <a:noFill/>
              <a:miter lim="800000"/>
              <a:headEnd/>
              <a:tailEnd/>
            </a:ln>
          </p:spPr>
          <p:txBody>
            <a:bodyPr wrap="square" lIns="88900" tIns="88900" rIns="88900" bIns="88900" rtlCol="0" anchor="ctr"/>
            <a:lstStyle/>
            <a:p>
              <a:pPr algn="ctr">
                <a:lnSpc>
                  <a:spcPct val="106000"/>
                </a:lnSpc>
                <a:buFont typeface="Wingdings 2" pitchFamily="18" charset="2"/>
                <a:buNone/>
              </a:pPr>
              <a:endParaRPr lang="en-US" sz="1600" b="1" dirty="0" smtClean="0">
                <a:solidFill>
                  <a:schemeClr val="bg1"/>
                </a:solidFill>
              </a:endParaRPr>
            </a:p>
          </p:txBody>
        </p:sp>
        <p:sp>
          <p:nvSpPr>
            <p:cNvPr id="89" name="Pentagon 88"/>
            <p:cNvSpPr/>
            <p:nvPr/>
          </p:nvSpPr>
          <p:spPr bwMode="gray">
            <a:xfrm>
              <a:off x="6750387" y="2500760"/>
              <a:ext cx="4931073" cy="607606"/>
            </a:xfrm>
            <a:prstGeom prst="homePlate">
              <a:avLst/>
            </a:prstGeom>
            <a:solidFill>
              <a:srgbClr val="0097A9">
                <a:alpha val="36863"/>
              </a:srgbClr>
            </a:solidFill>
            <a:ln w="19050" algn="ctr">
              <a:noFill/>
              <a:miter lim="800000"/>
              <a:headEnd/>
              <a:tailEnd/>
            </a:ln>
          </p:spPr>
          <p:txBody>
            <a:bodyPr wrap="square" lIns="88900" tIns="88900" rIns="88900" bIns="88900" rtlCol="0" anchor="ctr"/>
            <a:lstStyle/>
            <a:p>
              <a:pPr algn="ctr">
                <a:lnSpc>
                  <a:spcPct val="106000"/>
                </a:lnSpc>
                <a:buFont typeface="Wingdings 2" pitchFamily="18" charset="2"/>
                <a:buNone/>
              </a:pPr>
              <a:endParaRPr lang="en-US" sz="1600" b="1" dirty="0" smtClean="0">
                <a:solidFill>
                  <a:schemeClr val="bg1"/>
                </a:solidFill>
              </a:endParaRPr>
            </a:p>
          </p:txBody>
        </p:sp>
        <p:sp>
          <p:nvSpPr>
            <p:cNvPr id="90" name="Pentagon 89"/>
            <p:cNvSpPr/>
            <p:nvPr/>
          </p:nvSpPr>
          <p:spPr bwMode="gray">
            <a:xfrm>
              <a:off x="6750387" y="3532337"/>
              <a:ext cx="4931073" cy="607606"/>
            </a:xfrm>
            <a:prstGeom prst="homePlate">
              <a:avLst/>
            </a:prstGeom>
            <a:solidFill>
              <a:srgbClr val="0097A9">
                <a:alpha val="36863"/>
              </a:srgbClr>
            </a:solidFill>
            <a:ln w="19050" algn="ctr">
              <a:noFill/>
              <a:miter lim="800000"/>
              <a:headEnd/>
              <a:tailEnd/>
            </a:ln>
          </p:spPr>
          <p:txBody>
            <a:bodyPr wrap="square" lIns="88900" tIns="88900" rIns="88900" bIns="88900" rtlCol="0" anchor="ctr"/>
            <a:lstStyle/>
            <a:p>
              <a:pPr algn="ctr">
                <a:lnSpc>
                  <a:spcPct val="106000"/>
                </a:lnSpc>
                <a:buFont typeface="Wingdings 2" pitchFamily="18" charset="2"/>
                <a:buNone/>
              </a:pPr>
              <a:endParaRPr lang="en-US" sz="1600" b="1" dirty="0" smtClean="0">
                <a:solidFill>
                  <a:schemeClr val="bg1"/>
                </a:solidFill>
              </a:endParaRPr>
            </a:p>
          </p:txBody>
        </p:sp>
        <p:sp>
          <p:nvSpPr>
            <p:cNvPr id="91" name="Pentagon 90"/>
            <p:cNvSpPr/>
            <p:nvPr/>
          </p:nvSpPr>
          <p:spPr bwMode="gray">
            <a:xfrm>
              <a:off x="6750387" y="4569502"/>
              <a:ext cx="4931073" cy="607606"/>
            </a:xfrm>
            <a:prstGeom prst="homePlate">
              <a:avLst/>
            </a:prstGeom>
            <a:solidFill>
              <a:srgbClr val="0097A9">
                <a:alpha val="36863"/>
              </a:srgbClr>
            </a:solidFill>
            <a:ln w="19050" algn="ctr">
              <a:noFill/>
              <a:miter lim="800000"/>
              <a:headEnd/>
              <a:tailEnd/>
            </a:ln>
          </p:spPr>
          <p:txBody>
            <a:bodyPr wrap="square" lIns="88900" tIns="88900" rIns="88900" bIns="88900" rtlCol="0" anchor="ctr"/>
            <a:lstStyle/>
            <a:p>
              <a:pPr algn="ctr">
                <a:lnSpc>
                  <a:spcPct val="106000"/>
                </a:lnSpc>
                <a:buFont typeface="Wingdings 2" pitchFamily="18" charset="2"/>
                <a:buNone/>
              </a:pPr>
              <a:endParaRPr lang="en-US" sz="1600" b="1" dirty="0" smtClean="0">
                <a:solidFill>
                  <a:schemeClr val="bg1"/>
                </a:solidFill>
              </a:endParaRPr>
            </a:p>
          </p:txBody>
        </p:sp>
        <p:sp>
          <p:nvSpPr>
            <p:cNvPr id="92" name="Pentagon 91"/>
            <p:cNvSpPr/>
            <p:nvPr/>
          </p:nvSpPr>
          <p:spPr bwMode="gray">
            <a:xfrm>
              <a:off x="6750387" y="5574222"/>
              <a:ext cx="4931073" cy="607606"/>
            </a:xfrm>
            <a:prstGeom prst="homePlate">
              <a:avLst/>
            </a:prstGeom>
            <a:solidFill>
              <a:srgbClr val="0097A9">
                <a:alpha val="36863"/>
              </a:srgbClr>
            </a:solidFill>
            <a:ln w="19050" algn="ctr">
              <a:noFill/>
              <a:miter lim="800000"/>
              <a:headEnd/>
              <a:tailEnd/>
            </a:ln>
          </p:spPr>
          <p:txBody>
            <a:bodyPr wrap="square" lIns="88900" tIns="88900" rIns="88900" bIns="88900" rtlCol="0" anchor="ctr"/>
            <a:lstStyle/>
            <a:p>
              <a:pPr algn="ctr">
                <a:lnSpc>
                  <a:spcPct val="106000"/>
                </a:lnSpc>
                <a:buFont typeface="Wingdings 2" pitchFamily="18" charset="2"/>
                <a:buNone/>
              </a:pPr>
              <a:endParaRPr lang="en-US" sz="1600" b="1" dirty="0" smtClean="0">
                <a:solidFill>
                  <a:schemeClr val="bg1"/>
                </a:solidFill>
              </a:endParaRPr>
            </a:p>
          </p:txBody>
        </p:sp>
        <p:sp>
          <p:nvSpPr>
            <p:cNvPr id="44" name="Rectangle 43"/>
            <p:cNvSpPr/>
            <p:nvPr/>
          </p:nvSpPr>
          <p:spPr>
            <a:xfrm>
              <a:off x="1508051" y="2558342"/>
              <a:ext cx="3703076" cy="492443"/>
            </a:xfrm>
            <a:prstGeom prst="rect">
              <a:avLst/>
            </a:prstGeom>
          </p:spPr>
          <p:txBody>
            <a:bodyPr wrap="square" lIns="0" tIns="0" rIns="0" bIns="0">
              <a:spAutoFit/>
            </a:bodyPr>
            <a:lstStyle/>
            <a:p>
              <a:r>
                <a:rPr lang="en-US" sz="1600" b="1" dirty="0" smtClean="0"/>
                <a:t>What information is relevant and reliable?</a:t>
              </a:r>
              <a:endParaRPr lang="en-US" sz="1200" dirty="0"/>
            </a:p>
          </p:txBody>
        </p:sp>
        <p:sp>
          <p:nvSpPr>
            <p:cNvPr id="45" name="Rectangle 44"/>
            <p:cNvSpPr/>
            <p:nvPr/>
          </p:nvSpPr>
          <p:spPr>
            <a:xfrm>
              <a:off x="7058512" y="2558342"/>
              <a:ext cx="4501024" cy="492443"/>
            </a:xfrm>
            <a:prstGeom prst="rect">
              <a:avLst/>
            </a:prstGeom>
          </p:spPr>
          <p:txBody>
            <a:bodyPr wrap="square" lIns="0" tIns="0" rIns="0" bIns="0">
              <a:spAutoFit/>
            </a:bodyPr>
            <a:lstStyle/>
            <a:p>
              <a:r>
                <a:rPr lang="en-US" sz="1600" b="1" dirty="0" smtClean="0"/>
                <a:t>New standards and changes to regulatory frameworks</a:t>
              </a:r>
              <a:endParaRPr lang="en-US" sz="1200" dirty="0"/>
            </a:p>
          </p:txBody>
        </p:sp>
        <p:sp>
          <p:nvSpPr>
            <p:cNvPr id="46" name="Rectangle 45"/>
            <p:cNvSpPr/>
            <p:nvPr/>
          </p:nvSpPr>
          <p:spPr>
            <a:xfrm>
              <a:off x="7058512" y="3713030"/>
              <a:ext cx="4570250" cy="246221"/>
            </a:xfrm>
            <a:prstGeom prst="rect">
              <a:avLst/>
            </a:prstGeom>
          </p:spPr>
          <p:txBody>
            <a:bodyPr wrap="square" lIns="0" tIns="0" rIns="0" bIns="0">
              <a:spAutoFit/>
            </a:bodyPr>
            <a:lstStyle/>
            <a:p>
              <a:r>
                <a:rPr lang="en-US" sz="1600" b="1" dirty="0" smtClean="0"/>
                <a:t>Audits of smart contracts</a:t>
              </a:r>
              <a:endParaRPr lang="en-US" sz="1200" dirty="0"/>
            </a:p>
          </p:txBody>
        </p:sp>
        <p:sp>
          <p:nvSpPr>
            <p:cNvPr id="48" name="Rectangle 47"/>
            <p:cNvSpPr/>
            <p:nvPr/>
          </p:nvSpPr>
          <p:spPr>
            <a:xfrm>
              <a:off x="1503504" y="5606666"/>
              <a:ext cx="6044748" cy="492443"/>
            </a:xfrm>
            <a:prstGeom prst="rect">
              <a:avLst/>
            </a:prstGeom>
          </p:spPr>
          <p:txBody>
            <a:bodyPr wrap="square" lIns="0" tIns="0" rIns="0" bIns="0">
              <a:spAutoFit/>
            </a:bodyPr>
            <a:lstStyle/>
            <a:p>
              <a:r>
                <a:rPr lang="en-US" sz="1600" b="1" dirty="0" smtClean="0"/>
                <a:t>Who adjudicates conflict resolution?</a:t>
              </a:r>
            </a:p>
            <a:p>
              <a:r>
                <a:rPr lang="en-US" sz="1600" b="1" dirty="0" smtClean="0"/>
                <a:t>Are transactions legally enforceable?</a:t>
              </a:r>
              <a:endParaRPr lang="en-US" sz="1200" dirty="0"/>
            </a:p>
          </p:txBody>
        </p:sp>
        <p:sp>
          <p:nvSpPr>
            <p:cNvPr id="49" name="Rectangle 48"/>
            <p:cNvSpPr/>
            <p:nvPr/>
          </p:nvSpPr>
          <p:spPr>
            <a:xfrm>
              <a:off x="1508051" y="4750195"/>
              <a:ext cx="5416271" cy="246221"/>
            </a:xfrm>
            <a:prstGeom prst="rect">
              <a:avLst/>
            </a:prstGeom>
          </p:spPr>
          <p:txBody>
            <a:bodyPr wrap="square" lIns="0" tIns="0" rIns="0" bIns="0">
              <a:spAutoFit/>
            </a:bodyPr>
            <a:lstStyle/>
            <a:p>
              <a:r>
                <a:rPr lang="en-US" sz="1600" b="1" dirty="0" smtClean="0"/>
                <a:t>Skillset requirement for auditors</a:t>
              </a:r>
              <a:endParaRPr lang="en-US" sz="1200" dirty="0"/>
            </a:p>
          </p:txBody>
        </p:sp>
        <p:sp>
          <p:nvSpPr>
            <p:cNvPr id="50" name="Rectangle 49"/>
            <p:cNvSpPr/>
            <p:nvPr/>
          </p:nvSpPr>
          <p:spPr>
            <a:xfrm>
              <a:off x="1508051" y="3713030"/>
              <a:ext cx="4669478" cy="246221"/>
            </a:xfrm>
            <a:prstGeom prst="rect">
              <a:avLst/>
            </a:prstGeom>
          </p:spPr>
          <p:txBody>
            <a:bodyPr wrap="square" lIns="0" tIns="0" rIns="0" bIns="0">
              <a:spAutoFit/>
            </a:bodyPr>
            <a:lstStyle/>
            <a:p>
              <a:r>
                <a:rPr lang="en-US" sz="1600" b="1" dirty="0" smtClean="0"/>
                <a:t>Blockchain as audit evidence?</a:t>
              </a:r>
              <a:endParaRPr lang="en-US" sz="1200" dirty="0"/>
            </a:p>
          </p:txBody>
        </p:sp>
        <p:grpSp>
          <p:nvGrpSpPr>
            <p:cNvPr id="5" name="Group 4"/>
            <p:cNvGrpSpPr/>
            <p:nvPr/>
          </p:nvGrpSpPr>
          <p:grpSpPr>
            <a:xfrm>
              <a:off x="495241" y="2393119"/>
              <a:ext cx="821574" cy="822888"/>
              <a:chOff x="1372351" y="3748651"/>
              <a:chExt cx="986638" cy="986638"/>
            </a:xfrm>
          </p:grpSpPr>
          <p:sp>
            <p:nvSpPr>
              <p:cNvPr id="4" name="Oval 3"/>
              <p:cNvSpPr>
                <a:spLocks noChangeAspect="1"/>
              </p:cNvSpPr>
              <p:nvPr/>
            </p:nvSpPr>
            <p:spPr bwMode="gray">
              <a:xfrm>
                <a:off x="1372351" y="3748651"/>
                <a:ext cx="986638" cy="986638"/>
              </a:xfrm>
              <a:prstGeom prst="ellipse">
                <a:avLst/>
              </a:prstGeom>
              <a:solidFill>
                <a:schemeClr val="tx1"/>
              </a:solidFill>
              <a:ln w="19050" algn="ctr">
                <a:noFill/>
                <a:miter lim="800000"/>
                <a:headEnd/>
                <a:tailEnd/>
              </a:ln>
              <a:effectLst>
                <a:outerShdw blurRad="50800" dist="38100" dir="2700000" algn="tl" rotWithShape="0">
                  <a:prstClr val="black">
                    <a:alpha val="40000"/>
                  </a:prstClr>
                </a:outerShdw>
              </a:effectLst>
            </p:spPr>
            <p:txBody>
              <a:bodyPr wrap="square" lIns="88900" tIns="88900" rIns="88900" bIns="88900" rtlCol="0" anchor="ctr"/>
              <a:lstStyle/>
              <a:p>
                <a:pPr algn="ctr">
                  <a:lnSpc>
                    <a:spcPct val="106000"/>
                  </a:lnSpc>
                  <a:buFont typeface="Wingdings 2" pitchFamily="18" charset="2"/>
                  <a:buNone/>
                </a:pPr>
                <a:endParaRPr lang="en-US" sz="1600" b="1" dirty="0" smtClean="0">
                  <a:solidFill>
                    <a:schemeClr val="bg1"/>
                  </a:solidFill>
                </a:endParaRPr>
              </a:p>
            </p:txBody>
          </p:sp>
          <p:sp>
            <p:nvSpPr>
              <p:cNvPr id="56" name="Freeform 598"/>
              <p:cNvSpPr>
                <a:spLocks noChangeAspect="1" noEditPoints="1"/>
              </p:cNvSpPr>
              <p:nvPr/>
            </p:nvSpPr>
            <p:spPr bwMode="auto">
              <a:xfrm>
                <a:off x="1446249" y="3822549"/>
                <a:ext cx="838843" cy="838843"/>
              </a:xfrm>
              <a:custGeom>
                <a:avLst/>
                <a:gdLst>
                  <a:gd name="T0" fmla="*/ 256 w 512"/>
                  <a:gd name="T1" fmla="*/ 0 h 512"/>
                  <a:gd name="T2" fmla="*/ 0 w 512"/>
                  <a:gd name="T3" fmla="*/ 256 h 512"/>
                  <a:gd name="T4" fmla="*/ 256 w 512"/>
                  <a:gd name="T5" fmla="*/ 512 h 512"/>
                  <a:gd name="T6" fmla="*/ 512 w 512"/>
                  <a:gd name="T7" fmla="*/ 256 h 512"/>
                  <a:gd name="T8" fmla="*/ 256 w 512"/>
                  <a:gd name="T9" fmla="*/ 0 h 512"/>
                  <a:gd name="T10" fmla="*/ 402 w 512"/>
                  <a:gd name="T11" fmla="*/ 167 h 512"/>
                  <a:gd name="T12" fmla="*/ 189 w 512"/>
                  <a:gd name="T13" fmla="*/ 381 h 512"/>
                  <a:gd name="T14" fmla="*/ 181 w 512"/>
                  <a:gd name="T15" fmla="*/ 384 h 512"/>
                  <a:gd name="T16" fmla="*/ 173 w 512"/>
                  <a:gd name="T17" fmla="*/ 381 h 512"/>
                  <a:gd name="T18" fmla="*/ 99 w 512"/>
                  <a:gd name="T19" fmla="*/ 306 h 512"/>
                  <a:gd name="T20" fmla="*/ 99 w 512"/>
                  <a:gd name="T21" fmla="*/ 291 h 512"/>
                  <a:gd name="T22" fmla="*/ 114 w 512"/>
                  <a:gd name="T23" fmla="*/ 291 h 512"/>
                  <a:gd name="T24" fmla="*/ 181 w 512"/>
                  <a:gd name="T25" fmla="*/ 358 h 512"/>
                  <a:gd name="T26" fmla="*/ 387 w 512"/>
                  <a:gd name="T27" fmla="*/ 152 h 512"/>
                  <a:gd name="T28" fmla="*/ 402 w 512"/>
                  <a:gd name="T29" fmla="*/ 152 h 512"/>
                  <a:gd name="T30" fmla="*/ 402 w 512"/>
                  <a:gd name="T31" fmla="*/ 167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12" h="512">
                    <a:moveTo>
                      <a:pt x="256" y="0"/>
                    </a:moveTo>
                    <a:cubicBezTo>
                      <a:pt x="114" y="0"/>
                      <a:pt x="0" y="114"/>
                      <a:pt x="0" y="256"/>
                    </a:cubicBezTo>
                    <a:cubicBezTo>
                      <a:pt x="0" y="397"/>
                      <a:pt x="114" y="512"/>
                      <a:pt x="256" y="512"/>
                    </a:cubicBezTo>
                    <a:cubicBezTo>
                      <a:pt x="397" y="512"/>
                      <a:pt x="512" y="397"/>
                      <a:pt x="512" y="256"/>
                    </a:cubicBezTo>
                    <a:cubicBezTo>
                      <a:pt x="512" y="114"/>
                      <a:pt x="397" y="0"/>
                      <a:pt x="256" y="0"/>
                    </a:cubicBezTo>
                    <a:close/>
                    <a:moveTo>
                      <a:pt x="402" y="167"/>
                    </a:moveTo>
                    <a:cubicBezTo>
                      <a:pt x="189" y="381"/>
                      <a:pt x="189" y="381"/>
                      <a:pt x="189" y="381"/>
                    </a:cubicBezTo>
                    <a:cubicBezTo>
                      <a:pt x="186" y="383"/>
                      <a:pt x="184" y="384"/>
                      <a:pt x="181" y="384"/>
                    </a:cubicBezTo>
                    <a:cubicBezTo>
                      <a:pt x="178" y="384"/>
                      <a:pt x="176" y="383"/>
                      <a:pt x="173" y="381"/>
                    </a:cubicBezTo>
                    <a:cubicBezTo>
                      <a:pt x="99" y="306"/>
                      <a:pt x="99" y="306"/>
                      <a:pt x="99" y="306"/>
                    </a:cubicBezTo>
                    <a:cubicBezTo>
                      <a:pt x="95" y="302"/>
                      <a:pt x="95" y="295"/>
                      <a:pt x="99" y="291"/>
                    </a:cubicBezTo>
                    <a:cubicBezTo>
                      <a:pt x="103" y="287"/>
                      <a:pt x="110" y="287"/>
                      <a:pt x="114" y="291"/>
                    </a:cubicBezTo>
                    <a:cubicBezTo>
                      <a:pt x="181" y="358"/>
                      <a:pt x="181" y="358"/>
                      <a:pt x="181" y="358"/>
                    </a:cubicBezTo>
                    <a:cubicBezTo>
                      <a:pt x="387" y="152"/>
                      <a:pt x="387" y="152"/>
                      <a:pt x="387" y="152"/>
                    </a:cubicBezTo>
                    <a:cubicBezTo>
                      <a:pt x="391" y="148"/>
                      <a:pt x="398" y="148"/>
                      <a:pt x="402" y="152"/>
                    </a:cubicBezTo>
                    <a:cubicBezTo>
                      <a:pt x="406" y="156"/>
                      <a:pt x="406" y="163"/>
                      <a:pt x="402" y="167"/>
                    </a:cubicBezTo>
                    <a:close/>
                  </a:path>
                </a:pathLst>
              </a:custGeom>
              <a:solidFill>
                <a:srgbClr val="0097A9"/>
              </a:solidFill>
              <a:ln>
                <a:noFill/>
              </a:ln>
              <a:extLst/>
            </p:spPr>
            <p:txBody>
              <a:bodyPr vert="horz" wrap="square" lIns="91440" tIns="45720" rIns="91440" bIns="45720" numCol="1" anchor="t" anchorCtr="0" compatLnSpc="1">
                <a:prstTxWarp prst="textNoShape">
                  <a:avLst/>
                </a:prstTxWarp>
              </a:bodyPr>
              <a:lstStyle/>
              <a:p>
                <a:endParaRPr lang="en-GB" dirty="0"/>
              </a:p>
            </p:txBody>
          </p:sp>
        </p:grpSp>
        <p:grpSp>
          <p:nvGrpSpPr>
            <p:cNvPr id="57" name="Group 56"/>
            <p:cNvGrpSpPr/>
            <p:nvPr/>
          </p:nvGrpSpPr>
          <p:grpSpPr>
            <a:xfrm>
              <a:off x="495241" y="5466581"/>
              <a:ext cx="821574" cy="822888"/>
              <a:chOff x="1372351" y="3748651"/>
              <a:chExt cx="986638" cy="986638"/>
            </a:xfrm>
          </p:grpSpPr>
          <p:sp>
            <p:nvSpPr>
              <p:cNvPr id="58" name="Oval 57"/>
              <p:cNvSpPr>
                <a:spLocks noChangeAspect="1"/>
              </p:cNvSpPr>
              <p:nvPr/>
            </p:nvSpPr>
            <p:spPr bwMode="gray">
              <a:xfrm>
                <a:off x="1372351" y="3748651"/>
                <a:ext cx="986638" cy="986638"/>
              </a:xfrm>
              <a:prstGeom prst="ellipse">
                <a:avLst/>
              </a:prstGeom>
              <a:solidFill>
                <a:schemeClr val="tx1"/>
              </a:solidFill>
              <a:ln w="19050" algn="ctr">
                <a:noFill/>
                <a:miter lim="800000"/>
                <a:headEnd/>
                <a:tailEnd/>
              </a:ln>
              <a:effectLst>
                <a:outerShdw blurRad="50800" dist="38100" dir="2700000" algn="tl" rotWithShape="0">
                  <a:prstClr val="black">
                    <a:alpha val="40000"/>
                  </a:prstClr>
                </a:outerShdw>
              </a:effectLst>
            </p:spPr>
            <p:txBody>
              <a:bodyPr wrap="square" lIns="88900" tIns="88900" rIns="88900" bIns="88900" rtlCol="0" anchor="ctr"/>
              <a:lstStyle/>
              <a:p>
                <a:pPr algn="ctr">
                  <a:lnSpc>
                    <a:spcPct val="106000"/>
                  </a:lnSpc>
                  <a:buFont typeface="Wingdings 2" pitchFamily="18" charset="2"/>
                  <a:buNone/>
                </a:pPr>
                <a:endParaRPr lang="en-US" sz="1600" b="1" dirty="0" smtClean="0">
                  <a:solidFill>
                    <a:schemeClr val="bg1"/>
                  </a:solidFill>
                </a:endParaRPr>
              </a:p>
            </p:txBody>
          </p:sp>
          <p:sp>
            <p:nvSpPr>
              <p:cNvPr id="59" name="Freeform 598"/>
              <p:cNvSpPr>
                <a:spLocks noChangeAspect="1" noEditPoints="1"/>
              </p:cNvSpPr>
              <p:nvPr/>
            </p:nvSpPr>
            <p:spPr bwMode="auto">
              <a:xfrm>
                <a:off x="1446249" y="3822549"/>
                <a:ext cx="838843" cy="838843"/>
              </a:xfrm>
              <a:custGeom>
                <a:avLst/>
                <a:gdLst>
                  <a:gd name="T0" fmla="*/ 256 w 512"/>
                  <a:gd name="T1" fmla="*/ 0 h 512"/>
                  <a:gd name="T2" fmla="*/ 0 w 512"/>
                  <a:gd name="T3" fmla="*/ 256 h 512"/>
                  <a:gd name="T4" fmla="*/ 256 w 512"/>
                  <a:gd name="T5" fmla="*/ 512 h 512"/>
                  <a:gd name="T6" fmla="*/ 512 w 512"/>
                  <a:gd name="T7" fmla="*/ 256 h 512"/>
                  <a:gd name="T8" fmla="*/ 256 w 512"/>
                  <a:gd name="T9" fmla="*/ 0 h 512"/>
                  <a:gd name="T10" fmla="*/ 402 w 512"/>
                  <a:gd name="T11" fmla="*/ 167 h 512"/>
                  <a:gd name="T12" fmla="*/ 189 w 512"/>
                  <a:gd name="T13" fmla="*/ 381 h 512"/>
                  <a:gd name="T14" fmla="*/ 181 w 512"/>
                  <a:gd name="T15" fmla="*/ 384 h 512"/>
                  <a:gd name="T16" fmla="*/ 173 w 512"/>
                  <a:gd name="T17" fmla="*/ 381 h 512"/>
                  <a:gd name="T18" fmla="*/ 99 w 512"/>
                  <a:gd name="T19" fmla="*/ 306 h 512"/>
                  <a:gd name="T20" fmla="*/ 99 w 512"/>
                  <a:gd name="T21" fmla="*/ 291 h 512"/>
                  <a:gd name="T22" fmla="*/ 114 w 512"/>
                  <a:gd name="T23" fmla="*/ 291 h 512"/>
                  <a:gd name="T24" fmla="*/ 181 w 512"/>
                  <a:gd name="T25" fmla="*/ 358 h 512"/>
                  <a:gd name="T26" fmla="*/ 387 w 512"/>
                  <a:gd name="T27" fmla="*/ 152 h 512"/>
                  <a:gd name="T28" fmla="*/ 402 w 512"/>
                  <a:gd name="T29" fmla="*/ 152 h 512"/>
                  <a:gd name="T30" fmla="*/ 402 w 512"/>
                  <a:gd name="T31" fmla="*/ 167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12" h="512">
                    <a:moveTo>
                      <a:pt x="256" y="0"/>
                    </a:moveTo>
                    <a:cubicBezTo>
                      <a:pt x="114" y="0"/>
                      <a:pt x="0" y="114"/>
                      <a:pt x="0" y="256"/>
                    </a:cubicBezTo>
                    <a:cubicBezTo>
                      <a:pt x="0" y="397"/>
                      <a:pt x="114" y="512"/>
                      <a:pt x="256" y="512"/>
                    </a:cubicBezTo>
                    <a:cubicBezTo>
                      <a:pt x="397" y="512"/>
                      <a:pt x="512" y="397"/>
                      <a:pt x="512" y="256"/>
                    </a:cubicBezTo>
                    <a:cubicBezTo>
                      <a:pt x="512" y="114"/>
                      <a:pt x="397" y="0"/>
                      <a:pt x="256" y="0"/>
                    </a:cubicBezTo>
                    <a:close/>
                    <a:moveTo>
                      <a:pt x="402" y="167"/>
                    </a:moveTo>
                    <a:cubicBezTo>
                      <a:pt x="189" y="381"/>
                      <a:pt x="189" y="381"/>
                      <a:pt x="189" y="381"/>
                    </a:cubicBezTo>
                    <a:cubicBezTo>
                      <a:pt x="186" y="383"/>
                      <a:pt x="184" y="384"/>
                      <a:pt x="181" y="384"/>
                    </a:cubicBezTo>
                    <a:cubicBezTo>
                      <a:pt x="178" y="384"/>
                      <a:pt x="176" y="383"/>
                      <a:pt x="173" y="381"/>
                    </a:cubicBezTo>
                    <a:cubicBezTo>
                      <a:pt x="99" y="306"/>
                      <a:pt x="99" y="306"/>
                      <a:pt x="99" y="306"/>
                    </a:cubicBezTo>
                    <a:cubicBezTo>
                      <a:pt x="95" y="302"/>
                      <a:pt x="95" y="295"/>
                      <a:pt x="99" y="291"/>
                    </a:cubicBezTo>
                    <a:cubicBezTo>
                      <a:pt x="103" y="287"/>
                      <a:pt x="110" y="287"/>
                      <a:pt x="114" y="291"/>
                    </a:cubicBezTo>
                    <a:cubicBezTo>
                      <a:pt x="181" y="358"/>
                      <a:pt x="181" y="358"/>
                      <a:pt x="181" y="358"/>
                    </a:cubicBezTo>
                    <a:cubicBezTo>
                      <a:pt x="387" y="152"/>
                      <a:pt x="387" y="152"/>
                      <a:pt x="387" y="152"/>
                    </a:cubicBezTo>
                    <a:cubicBezTo>
                      <a:pt x="391" y="148"/>
                      <a:pt x="398" y="148"/>
                      <a:pt x="402" y="152"/>
                    </a:cubicBezTo>
                    <a:cubicBezTo>
                      <a:pt x="406" y="156"/>
                      <a:pt x="406" y="163"/>
                      <a:pt x="402" y="167"/>
                    </a:cubicBezTo>
                    <a:close/>
                  </a:path>
                </a:pathLst>
              </a:custGeom>
              <a:solidFill>
                <a:srgbClr val="0097A9"/>
              </a:solidFill>
              <a:ln>
                <a:noFill/>
              </a:ln>
              <a:extLst/>
            </p:spPr>
            <p:txBody>
              <a:bodyPr vert="horz" wrap="square" lIns="91440" tIns="45720" rIns="91440" bIns="45720" numCol="1" anchor="t" anchorCtr="0" compatLnSpc="1">
                <a:prstTxWarp prst="textNoShape">
                  <a:avLst/>
                </a:prstTxWarp>
              </a:bodyPr>
              <a:lstStyle/>
              <a:p>
                <a:endParaRPr lang="en-GB" dirty="0"/>
              </a:p>
            </p:txBody>
          </p:sp>
        </p:grpSp>
        <p:grpSp>
          <p:nvGrpSpPr>
            <p:cNvPr id="60" name="Group 59"/>
            <p:cNvGrpSpPr/>
            <p:nvPr/>
          </p:nvGrpSpPr>
          <p:grpSpPr>
            <a:xfrm>
              <a:off x="6050249" y="5466581"/>
              <a:ext cx="821574" cy="822888"/>
              <a:chOff x="1372351" y="3748651"/>
              <a:chExt cx="986638" cy="986638"/>
            </a:xfrm>
          </p:grpSpPr>
          <p:sp>
            <p:nvSpPr>
              <p:cNvPr id="61" name="Oval 60"/>
              <p:cNvSpPr>
                <a:spLocks noChangeAspect="1"/>
              </p:cNvSpPr>
              <p:nvPr/>
            </p:nvSpPr>
            <p:spPr bwMode="gray">
              <a:xfrm>
                <a:off x="1372351" y="3748651"/>
                <a:ext cx="986638" cy="986638"/>
              </a:xfrm>
              <a:prstGeom prst="ellipse">
                <a:avLst/>
              </a:prstGeom>
              <a:solidFill>
                <a:schemeClr val="tx1"/>
              </a:solidFill>
              <a:ln w="19050" algn="ctr">
                <a:noFill/>
                <a:miter lim="800000"/>
                <a:headEnd/>
                <a:tailEnd/>
              </a:ln>
              <a:effectLst>
                <a:outerShdw blurRad="50800" dist="38100" dir="2700000" algn="tl" rotWithShape="0">
                  <a:prstClr val="black">
                    <a:alpha val="40000"/>
                  </a:prstClr>
                </a:outerShdw>
              </a:effectLst>
            </p:spPr>
            <p:txBody>
              <a:bodyPr wrap="square" lIns="88900" tIns="88900" rIns="88900" bIns="88900" rtlCol="0" anchor="ctr"/>
              <a:lstStyle/>
              <a:p>
                <a:pPr algn="ctr">
                  <a:lnSpc>
                    <a:spcPct val="106000"/>
                  </a:lnSpc>
                  <a:buFont typeface="Wingdings 2" pitchFamily="18" charset="2"/>
                  <a:buNone/>
                </a:pPr>
                <a:endParaRPr lang="en-US" sz="1600" b="1" dirty="0" smtClean="0">
                  <a:solidFill>
                    <a:schemeClr val="bg1"/>
                  </a:solidFill>
                </a:endParaRPr>
              </a:p>
            </p:txBody>
          </p:sp>
          <p:sp>
            <p:nvSpPr>
              <p:cNvPr id="62" name="Freeform 598"/>
              <p:cNvSpPr>
                <a:spLocks noChangeAspect="1" noEditPoints="1"/>
              </p:cNvSpPr>
              <p:nvPr/>
            </p:nvSpPr>
            <p:spPr bwMode="auto">
              <a:xfrm>
                <a:off x="1446249" y="3822549"/>
                <a:ext cx="838843" cy="838843"/>
              </a:xfrm>
              <a:custGeom>
                <a:avLst/>
                <a:gdLst>
                  <a:gd name="T0" fmla="*/ 256 w 512"/>
                  <a:gd name="T1" fmla="*/ 0 h 512"/>
                  <a:gd name="T2" fmla="*/ 0 w 512"/>
                  <a:gd name="T3" fmla="*/ 256 h 512"/>
                  <a:gd name="T4" fmla="*/ 256 w 512"/>
                  <a:gd name="T5" fmla="*/ 512 h 512"/>
                  <a:gd name="T6" fmla="*/ 512 w 512"/>
                  <a:gd name="T7" fmla="*/ 256 h 512"/>
                  <a:gd name="T8" fmla="*/ 256 w 512"/>
                  <a:gd name="T9" fmla="*/ 0 h 512"/>
                  <a:gd name="T10" fmla="*/ 402 w 512"/>
                  <a:gd name="T11" fmla="*/ 167 h 512"/>
                  <a:gd name="T12" fmla="*/ 189 w 512"/>
                  <a:gd name="T13" fmla="*/ 381 h 512"/>
                  <a:gd name="T14" fmla="*/ 181 w 512"/>
                  <a:gd name="T15" fmla="*/ 384 h 512"/>
                  <a:gd name="T16" fmla="*/ 173 w 512"/>
                  <a:gd name="T17" fmla="*/ 381 h 512"/>
                  <a:gd name="T18" fmla="*/ 99 w 512"/>
                  <a:gd name="T19" fmla="*/ 306 h 512"/>
                  <a:gd name="T20" fmla="*/ 99 w 512"/>
                  <a:gd name="T21" fmla="*/ 291 h 512"/>
                  <a:gd name="T22" fmla="*/ 114 w 512"/>
                  <a:gd name="T23" fmla="*/ 291 h 512"/>
                  <a:gd name="T24" fmla="*/ 181 w 512"/>
                  <a:gd name="T25" fmla="*/ 358 h 512"/>
                  <a:gd name="T26" fmla="*/ 387 w 512"/>
                  <a:gd name="T27" fmla="*/ 152 h 512"/>
                  <a:gd name="T28" fmla="*/ 402 w 512"/>
                  <a:gd name="T29" fmla="*/ 152 h 512"/>
                  <a:gd name="T30" fmla="*/ 402 w 512"/>
                  <a:gd name="T31" fmla="*/ 167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12" h="512">
                    <a:moveTo>
                      <a:pt x="256" y="0"/>
                    </a:moveTo>
                    <a:cubicBezTo>
                      <a:pt x="114" y="0"/>
                      <a:pt x="0" y="114"/>
                      <a:pt x="0" y="256"/>
                    </a:cubicBezTo>
                    <a:cubicBezTo>
                      <a:pt x="0" y="397"/>
                      <a:pt x="114" y="512"/>
                      <a:pt x="256" y="512"/>
                    </a:cubicBezTo>
                    <a:cubicBezTo>
                      <a:pt x="397" y="512"/>
                      <a:pt x="512" y="397"/>
                      <a:pt x="512" y="256"/>
                    </a:cubicBezTo>
                    <a:cubicBezTo>
                      <a:pt x="512" y="114"/>
                      <a:pt x="397" y="0"/>
                      <a:pt x="256" y="0"/>
                    </a:cubicBezTo>
                    <a:close/>
                    <a:moveTo>
                      <a:pt x="402" y="167"/>
                    </a:moveTo>
                    <a:cubicBezTo>
                      <a:pt x="189" y="381"/>
                      <a:pt x="189" y="381"/>
                      <a:pt x="189" y="381"/>
                    </a:cubicBezTo>
                    <a:cubicBezTo>
                      <a:pt x="186" y="383"/>
                      <a:pt x="184" y="384"/>
                      <a:pt x="181" y="384"/>
                    </a:cubicBezTo>
                    <a:cubicBezTo>
                      <a:pt x="178" y="384"/>
                      <a:pt x="176" y="383"/>
                      <a:pt x="173" y="381"/>
                    </a:cubicBezTo>
                    <a:cubicBezTo>
                      <a:pt x="99" y="306"/>
                      <a:pt x="99" y="306"/>
                      <a:pt x="99" y="306"/>
                    </a:cubicBezTo>
                    <a:cubicBezTo>
                      <a:pt x="95" y="302"/>
                      <a:pt x="95" y="295"/>
                      <a:pt x="99" y="291"/>
                    </a:cubicBezTo>
                    <a:cubicBezTo>
                      <a:pt x="103" y="287"/>
                      <a:pt x="110" y="287"/>
                      <a:pt x="114" y="291"/>
                    </a:cubicBezTo>
                    <a:cubicBezTo>
                      <a:pt x="181" y="358"/>
                      <a:pt x="181" y="358"/>
                      <a:pt x="181" y="358"/>
                    </a:cubicBezTo>
                    <a:cubicBezTo>
                      <a:pt x="387" y="152"/>
                      <a:pt x="387" y="152"/>
                      <a:pt x="387" y="152"/>
                    </a:cubicBezTo>
                    <a:cubicBezTo>
                      <a:pt x="391" y="148"/>
                      <a:pt x="398" y="148"/>
                      <a:pt x="402" y="152"/>
                    </a:cubicBezTo>
                    <a:cubicBezTo>
                      <a:pt x="406" y="156"/>
                      <a:pt x="406" y="163"/>
                      <a:pt x="402" y="167"/>
                    </a:cubicBezTo>
                    <a:close/>
                  </a:path>
                </a:pathLst>
              </a:custGeom>
              <a:solidFill>
                <a:srgbClr val="0097A9"/>
              </a:solidFill>
              <a:ln>
                <a:noFill/>
              </a:ln>
              <a:extLst/>
            </p:spPr>
            <p:txBody>
              <a:bodyPr vert="horz" wrap="square" lIns="91440" tIns="45720" rIns="91440" bIns="45720" numCol="1" anchor="t" anchorCtr="0" compatLnSpc="1">
                <a:prstTxWarp prst="textNoShape">
                  <a:avLst/>
                </a:prstTxWarp>
              </a:bodyPr>
              <a:lstStyle/>
              <a:p>
                <a:endParaRPr lang="en-GB" dirty="0"/>
              </a:p>
            </p:txBody>
          </p:sp>
        </p:grpSp>
        <p:grpSp>
          <p:nvGrpSpPr>
            <p:cNvPr id="63" name="Group 62"/>
            <p:cNvGrpSpPr/>
            <p:nvPr/>
          </p:nvGrpSpPr>
          <p:grpSpPr>
            <a:xfrm>
              <a:off x="6050249" y="2393119"/>
              <a:ext cx="821574" cy="822888"/>
              <a:chOff x="1372351" y="3748651"/>
              <a:chExt cx="986638" cy="986638"/>
            </a:xfrm>
          </p:grpSpPr>
          <p:sp>
            <p:nvSpPr>
              <p:cNvPr id="64" name="Oval 63"/>
              <p:cNvSpPr>
                <a:spLocks noChangeAspect="1"/>
              </p:cNvSpPr>
              <p:nvPr/>
            </p:nvSpPr>
            <p:spPr bwMode="gray">
              <a:xfrm>
                <a:off x="1372351" y="3748651"/>
                <a:ext cx="986638" cy="986638"/>
              </a:xfrm>
              <a:prstGeom prst="ellipse">
                <a:avLst/>
              </a:prstGeom>
              <a:solidFill>
                <a:schemeClr val="tx1"/>
              </a:solidFill>
              <a:ln w="19050" algn="ctr">
                <a:noFill/>
                <a:miter lim="800000"/>
                <a:headEnd/>
                <a:tailEnd/>
              </a:ln>
              <a:effectLst>
                <a:outerShdw blurRad="50800" dist="38100" dir="2700000" algn="tl" rotWithShape="0">
                  <a:prstClr val="black">
                    <a:alpha val="40000"/>
                  </a:prstClr>
                </a:outerShdw>
              </a:effectLst>
            </p:spPr>
            <p:txBody>
              <a:bodyPr wrap="square" lIns="88900" tIns="88900" rIns="88900" bIns="88900" rtlCol="0" anchor="ctr"/>
              <a:lstStyle/>
              <a:p>
                <a:pPr algn="ctr">
                  <a:lnSpc>
                    <a:spcPct val="106000"/>
                  </a:lnSpc>
                  <a:buFont typeface="Wingdings 2" pitchFamily="18" charset="2"/>
                  <a:buNone/>
                </a:pPr>
                <a:endParaRPr lang="en-US" sz="1600" b="1" dirty="0" smtClean="0">
                  <a:solidFill>
                    <a:schemeClr val="bg1"/>
                  </a:solidFill>
                </a:endParaRPr>
              </a:p>
            </p:txBody>
          </p:sp>
          <p:sp>
            <p:nvSpPr>
              <p:cNvPr id="65" name="Freeform 598"/>
              <p:cNvSpPr>
                <a:spLocks noChangeAspect="1" noEditPoints="1"/>
              </p:cNvSpPr>
              <p:nvPr/>
            </p:nvSpPr>
            <p:spPr bwMode="auto">
              <a:xfrm>
                <a:off x="1446249" y="3822549"/>
                <a:ext cx="838843" cy="838843"/>
              </a:xfrm>
              <a:custGeom>
                <a:avLst/>
                <a:gdLst>
                  <a:gd name="T0" fmla="*/ 256 w 512"/>
                  <a:gd name="T1" fmla="*/ 0 h 512"/>
                  <a:gd name="T2" fmla="*/ 0 w 512"/>
                  <a:gd name="T3" fmla="*/ 256 h 512"/>
                  <a:gd name="T4" fmla="*/ 256 w 512"/>
                  <a:gd name="T5" fmla="*/ 512 h 512"/>
                  <a:gd name="T6" fmla="*/ 512 w 512"/>
                  <a:gd name="T7" fmla="*/ 256 h 512"/>
                  <a:gd name="T8" fmla="*/ 256 w 512"/>
                  <a:gd name="T9" fmla="*/ 0 h 512"/>
                  <a:gd name="T10" fmla="*/ 402 w 512"/>
                  <a:gd name="T11" fmla="*/ 167 h 512"/>
                  <a:gd name="T12" fmla="*/ 189 w 512"/>
                  <a:gd name="T13" fmla="*/ 381 h 512"/>
                  <a:gd name="T14" fmla="*/ 181 w 512"/>
                  <a:gd name="T15" fmla="*/ 384 h 512"/>
                  <a:gd name="T16" fmla="*/ 173 w 512"/>
                  <a:gd name="T17" fmla="*/ 381 h 512"/>
                  <a:gd name="T18" fmla="*/ 99 w 512"/>
                  <a:gd name="T19" fmla="*/ 306 h 512"/>
                  <a:gd name="T20" fmla="*/ 99 w 512"/>
                  <a:gd name="T21" fmla="*/ 291 h 512"/>
                  <a:gd name="T22" fmla="*/ 114 w 512"/>
                  <a:gd name="T23" fmla="*/ 291 h 512"/>
                  <a:gd name="T24" fmla="*/ 181 w 512"/>
                  <a:gd name="T25" fmla="*/ 358 h 512"/>
                  <a:gd name="T26" fmla="*/ 387 w 512"/>
                  <a:gd name="T27" fmla="*/ 152 h 512"/>
                  <a:gd name="T28" fmla="*/ 402 w 512"/>
                  <a:gd name="T29" fmla="*/ 152 h 512"/>
                  <a:gd name="T30" fmla="*/ 402 w 512"/>
                  <a:gd name="T31" fmla="*/ 167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12" h="512">
                    <a:moveTo>
                      <a:pt x="256" y="0"/>
                    </a:moveTo>
                    <a:cubicBezTo>
                      <a:pt x="114" y="0"/>
                      <a:pt x="0" y="114"/>
                      <a:pt x="0" y="256"/>
                    </a:cubicBezTo>
                    <a:cubicBezTo>
                      <a:pt x="0" y="397"/>
                      <a:pt x="114" y="512"/>
                      <a:pt x="256" y="512"/>
                    </a:cubicBezTo>
                    <a:cubicBezTo>
                      <a:pt x="397" y="512"/>
                      <a:pt x="512" y="397"/>
                      <a:pt x="512" y="256"/>
                    </a:cubicBezTo>
                    <a:cubicBezTo>
                      <a:pt x="512" y="114"/>
                      <a:pt x="397" y="0"/>
                      <a:pt x="256" y="0"/>
                    </a:cubicBezTo>
                    <a:close/>
                    <a:moveTo>
                      <a:pt x="402" y="167"/>
                    </a:moveTo>
                    <a:cubicBezTo>
                      <a:pt x="189" y="381"/>
                      <a:pt x="189" y="381"/>
                      <a:pt x="189" y="381"/>
                    </a:cubicBezTo>
                    <a:cubicBezTo>
                      <a:pt x="186" y="383"/>
                      <a:pt x="184" y="384"/>
                      <a:pt x="181" y="384"/>
                    </a:cubicBezTo>
                    <a:cubicBezTo>
                      <a:pt x="178" y="384"/>
                      <a:pt x="176" y="383"/>
                      <a:pt x="173" y="381"/>
                    </a:cubicBezTo>
                    <a:cubicBezTo>
                      <a:pt x="99" y="306"/>
                      <a:pt x="99" y="306"/>
                      <a:pt x="99" y="306"/>
                    </a:cubicBezTo>
                    <a:cubicBezTo>
                      <a:pt x="95" y="302"/>
                      <a:pt x="95" y="295"/>
                      <a:pt x="99" y="291"/>
                    </a:cubicBezTo>
                    <a:cubicBezTo>
                      <a:pt x="103" y="287"/>
                      <a:pt x="110" y="287"/>
                      <a:pt x="114" y="291"/>
                    </a:cubicBezTo>
                    <a:cubicBezTo>
                      <a:pt x="181" y="358"/>
                      <a:pt x="181" y="358"/>
                      <a:pt x="181" y="358"/>
                    </a:cubicBezTo>
                    <a:cubicBezTo>
                      <a:pt x="387" y="152"/>
                      <a:pt x="387" y="152"/>
                      <a:pt x="387" y="152"/>
                    </a:cubicBezTo>
                    <a:cubicBezTo>
                      <a:pt x="391" y="148"/>
                      <a:pt x="398" y="148"/>
                      <a:pt x="402" y="152"/>
                    </a:cubicBezTo>
                    <a:cubicBezTo>
                      <a:pt x="406" y="156"/>
                      <a:pt x="406" y="163"/>
                      <a:pt x="402" y="167"/>
                    </a:cubicBezTo>
                    <a:close/>
                  </a:path>
                </a:pathLst>
              </a:custGeom>
              <a:solidFill>
                <a:srgbClr val="0097A9"/>
              </a:solidFill>
              <a:ln>
                <a:noFill/>
              </a:ln>
              <a:extLst/>
            </p:spPr>
            <p:txBody>
              <a:bodyPr vert="horz" wrap="square" lIns="91440" tIns="45720" rIns="91440" bIns="45720" numCol="1" anchor="t" anchorCtr="0" compatLnSpc="1">
                <a:prstTxWarp prst="textNoShape">
                  <a:avLst/>
                </a:prstTxWarp>
              </a:bodyPr>
              <a:lstStyle/>
              <a:p>
                <a:endParaRPr lang="en-GB" dirty="0"/>
              </a:p>
            </p:txBody>
          </p:sp>
        </p:grpSp>
        <p:grpSp>
          <p:nvGrpSpPr>
            <p:cNvPr id="66" name="Group 65"/>
            <p:cNvGrpSpPr/>
            <p:nvPr/>
          </p:nvGrpSpPr>
          <p:grpSpPr>
            <a:xfrm>
              <a:off x="6050249" y="4461861"/>
              <a:ext cx="821574" cy="822888"/>
              <a:chOff x="1372351" y="3748651"/>
              <a:chExt cx="986638" cy="986638"/>
            </a:xfrm>
          </p:grpSpPr>
          <p:sp>
            <p:nvSpPr>
              <p:cNvPr id="67" name="Oval 66"/>
              <p:cNvSpPr>
                <a:spLocks noChangeAspect="1"/>
              </p:cNvSpPr>
              <p:nvPr/>
            </p:nvSpPr>
            <p:spPr bwMode="gray">
              <a:xfrm>
                <a:off x="1372351" y="3748651"/>
                <a:ext cx="986638" cy="986638"/>
              </a:xfrm>
              <a:prstGeom prst="ellipse">
                <a:avLst/>
              </a:prstGeom>
              <a:solidFill>
                <a:schemeClr val="tx1"/>
              </a:solidFill>
              <a:ln w="19050" algn="ctr">
                <a:noFill/>
                <a:miter lim="800000"/>
                <a:headEnd/>
                <a:tailEnd/>
              </a:ln>
              <a:effectLst>
                <a:outerShdw blurRad="50800" dist="38100" dir="2700000" algn="tl" rotWithShape="0">
                  <a:prstClr val="black">
                    <a:alpha val="40000"/>
                  </a:prstClr>
                </a:outerShdw>
              </a:effectLst>
            </p:spPr>
            <p:txBody>
              <a:bodyPr wrap="square" lIns="88900" tIns="88900" rIns="88900" bIns="88900" rtlCol="0" anchor="ctr"/>
              <a:lstStyle/>
              <a:p>
                <a:pPr algn="ctr">
                  <a:lnSpc>
                    <a:spcPct val="106000"/>
                  </a:lnSpc>
                  <a:buFont typeface="Wingdings 2" pitchFamily="18" charset="2"/>
                  <a:buNone/>
                </a:pPr>
                <a:endParaRPr lang="en-US" sz="1600" b="1" dirty="0" smtClean="0">
                  <a:solidFill>
                    <a:schemeClr val="bg1"/>
                  </a:solidFill>
                </a:endParaRPr>
              </a:p>
            </p:txBody>
          </p:sp>
          <p:sp>
            <p:nvSpPr>
              <p:cNvPr id="68" name="Freeform 598"/>
              <p:cNvSpPr>
                <a:spLocks noChangeAspect="1" noEditPoints="1"/>
              </p:cNvSpPr>
              <p:nvPr/>
            </p:nvSpPr>
            <p:spPr bwMode="auto">
              <a:xfrm>
                <a:off x="1446249" y="3822549"/>
                <a:ext cx="838843" cy="838843"/>
              </a:xfrm>
              <a:custGeom>
                <a:avLst/>
                <a:gdLst>
                  <a:gd name="T0" fmla="*/ 256 w 512"/>
                  <a:gd name="T1" fmla="*/ 0 h 512"/>
                  <a:gd name="T2" fmla="*/ 0 w 512"/>
                  <a:gd name="T3" fmla="*/ 256 h 512"/>
                  <a:gd name="T4" fmla="*/ 256 w 512"/>
                  <a:gd name="T5" fmla="*/ 512 h 512"/>
                  <a:gd name="T6" fmla="*/ 512 w 512"/>
                  <a:gd name="T7" fmla="*/ 256 h 512"/>
                  <a:gd name="T8" fmla="*/ 256 w 512"/>
                  <a:gd name="T9" fmla="*/ 0 h 512"/>
                  <a:gd name="T10" fmla="*/ 402 w 512"/>
                  <a:gd name="T11" fmla="*/ 167 h 512"/>
                  <a:gd name="T12" fmla="*/ 189 w 512"/>
                  <a:gd name="T13" fmla="*/ 381 h 512"/>
                  <a:gd name="T14" fmla="*/ 181 w 512"/>
                  <a:gd name="T15" fmla="*/ 384 h 512"/>
                  <a:gd name="T16" fmla="*/ 173 w 512"/>
                  <a:gd name="T17" fmla="*/ 381 h 512"/>
                  <a:gd name="T18" fmla="*/ 99 w 512"/>
                  <a:gd name="T19" fmla="*/ 306 h 512"/>
                  <a:gd name="T20" fmla="*/ 99 w 512"/>
                  <a:gd name="T21" fmla="*/ 291 h 512"/>
                  <a:gd name="T22" fmla="*/ 114 w 512"/>
                  <a:gd name="T23" fmla="*/ 291 h 512"/>
                  <a:gd name="T24" fmla="*/ 181 w 512"/>
                  <a:gd name="T25" fmla="*/ 358 h 512"/>
                  <a:gd name="T26" fmla="*/ 387 w 512"/>
                  <a:gd name="T27" fmla="*/ 152 h 512"/>
                  <a:gd name="T28" fmla="*/ 402 w 512"/>
                  <a:gd name="T29" fmla="*/ 152 h 512"/>
                  <a:gd name="T30" fmla="*/ 402 w 512"/>
                  <a:gd name="T31" fmla="*/ 167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12" h="512">
                    <a:moveTo>
                      <a:pt x="256" y="0"/>
                    </a:moveTo>
                    <a:cubicBezTo>
                      <a:pt x="114" y="0"/>
                      <a:pt x="0" y="114"/>
                      <a:pt x="0" y="256"/>
                    </a:cubicBezTo>
                    <a:cubicBezTo>
                      <a:pt x="0" y="397"/>
                      <a:pt x="114" y="512"/>
                      <a:pt x="256" y="512"/>
                    </a:cubicBezTo>
                    <a:cubicBezTo>
                      <a:pt x="397" y="512"/>
                      <a:pt x="512" y="397"/>
                      <a:pt x="512" y="256"/>
                    </a:cubicBezTo>
                    <a:cubicBezTo>
                      <a:pt x="512" y="114"/>
                      <a:pt x="397" y="0"/>
                      <a:pt x="256" y="0"/>
                    </a:cubicBezTo>
                    <a:close/>
                    <a:moveTo>
                      <a:pt x="402" y="167"/>
                    </a:moveTo>
                    <a:cubicBezTo>
                      <a:pt x="189" y="381"/>
                      <a:pt x="189" y="381"/>
                      <a:pt x="189" y="381"/>
                    </a:cubicBezTo>
                    <a:cubicBezTo>
                      <a:pt x="186" y="383"/>
                      <a:pt x="184" y="384"/>
                      <a:pt x="181" y="384"/>
                    </a:cubicBezTo>
                    <a:cubicBezTo>
                      <a:pt x="178" y="384"/>
                      <a:pt x="176" y="383"/>
                      <a:pt x="173" y="381"/>
                    </a:cubicBezTo>
                    <a:cubicBezTo>
                      <a:pt x="99" y="306"/>
                      <a:pt x="99" y="306"/>
                      <a:pt x="99" y="306"/>
                    </a:cubicBezTo>
                    <a:cubicBezTo>
                      <a:pt x="95" y="302"/>
                      <a:pt x="95" y="295"/>
                      <a:pt x="99" y="291"/>
                    </a:cubicBezTo>
                    <a:cubicBezTo>
                      <a:pt x="103" y="287"/>
                      <a:pt x="110" y="287"/>
                      <a:pt x="114" y="291"/>
                    </a:cubicBezTo>
                    <a:cubicBezTo>
                      <a:pt x="181" y="358"/>
                      <a:pt x="181" y="358"/>
                      <a:pt x="181" y="358"/>
                    </a:cubicBezTo>
                    <a:cubicBezTo>
                      <a:pt x="387" y="152"/>
                      <a:pt x="387" y="152"/>
                      <a:pt x="387" y="152"/>
                    </a:cubicBezTo>
                    <a:cubicBezTo>
                      <a:pt x="391" y="148"/>
                      <a:pt x="398" y="148"/>
                      <a:pt x="402" y="152"/>
                    </a:cubicBezTo>
                    <a:cubicBezTo>
                      <a:pt x="406" y="156"/>
                      <a:pt x="406" y="163"/>
                      <a:pt x="402" y="167"/>
                    </a:cubicBezTo>
                    <a:close/>
                  </a:path>
                </a:pathLst>
              </a:custGeom>
              <a:solidFill>
                <a:srgbClr val="0097A9"/>
              </a:solidFill>
              <a:ln>
                <a:noFill/>
              </a:ln>
              <a:extLst/>
            </p:spPr>
            <p:txBody>
              <a:bodyPr vert="horz" wrap="square" lIns="91440" tIns="45720" rIns="91440" bIns="45720" numCol="1" anchor="t" anchorCtr="0" compatLnSpc="1">
                <a:prstTxWarp prst="textNoShape">
                  <a:avLst/>
                </a:prstTxWarp>
              </a:bodyPr>
              <a:lstStyle/>
              <a:p>
                <a:endParaRPr lang="en-GB" dirty="0"/>
              </a:p>
            </p:txBody>
          </p:sp>
        </p:grpSp>
        <p:grpSp>
          <p:nvGrpSpPr>
            <p:cNvPr id="69" name="Group 68"/>
            <p:cNvGrpSpPr/>
            <p:nvPr/>
          </p:nvGrpSpPr>
          <p:grpSpPr>
            <a:xfrm>
              <a:off x="6050249" y="3424696"/>
              <a:ext cx="821574" cy="822888"/>
              <a:chOff x="1372351" y="3748651"/>
              <a:chExt cx="986638" cy="986638"/>
            </a:xfrm>
          </p:grpSpPr>
          <p:sp>
            <p:nvSpPr>
              <p:cNvPr id="70" name="Oval 69"/>
              <p:cNvSpPr>
                <a:spLocks noChangeAspect="1"/>
              </p:cNvSpPr>
              <p:nvPr/>
            </p:nvSpPr>
            <p:spPr bwMode="gray">
              <a:xfrm>
                <a:off x="1372351" y="3748651"/>
                <a:ext cx="986638" cy="986638"/>
              </a:xfrm>
              <a:prstGeom prst="ellipse">
                <a:avLst/>
              </a:prstGeom>
              <a:solidFill>
                <a:schemeClr val="tx1"/>
              </a:solidFill>
              <a:ln w="19050" algn="ctr">
                <a:noFill/>
                <a:miter lim="800000"/>
                <a:headEnd/>
                <a:tailEnd/>
              </a:ln>
              <a:effectLst>
                <a:outerShdw blurRad="50800" dist="38100" dir="2700000" algn="tl" rotWithShape="0">
                  <a:prstClr val="black">
                    <a:alpha val="40000"/>
                  </a:prstClr>
                </a:outerShdw>
              </a:effectLst>
            </p:spPr>
            <p:txBody>
              <a:bodyPr wrap="square" lIns="88900" tIns="88900" rIns="88900" bIns="88900" rtlCol="0" anchor="ctr"/>
              <a:lstStyle/>
              <a:p>
                <a:pPr algn="ctr">
                  <a:lnSpc>
                    <a:spcPct val="106000"/>
                  </a:lnSpc>
                  <a:buFont typeface="Wingdings 2" pitchFamily="18" charset="2"/>
                  <a:buNone/>
                </a:pPr>
                <a:endParaRPr lang="en-US" sz="1600" b="1" dirty="0" smtClean="0">
                  <a:solidFill>
                    <a:schemeClr val="bg1"/>
                  </a:solidFill>
                </a:endParaRPr>
              </a:p>
            </p:txBody>
          </p:sp>
          <p:sp>
            <p:nvSpPr>
              <p:cNvPr id="71" name="Freeform 598"/>
              <p:cNvSpPr>
                <a:spLocks noChangeAspect="1" noEditPoints="1"/>
              </p:cNvSpPr>
              <p:nvPr/>
            </p:nvSpPr>
            <p:spPr bwMode="auto">
              <a:xfrm>
                <a:off x="1446249" y="3822549"/>
                <a:ext cx="838843" cy="838843"/>
              </a:xfrm>
              <a:custGeom>
                <a:avLst/>
                <a:gdLst>
                  <a:gd name="T0" fmla="*/ 256 w 512"/>
                  <a:gd name="T1" fmla="*/ 0 h 512"/>
                  <a:gd name="T2" fmla="*/ 0 w 512"/>
                  <a:gd name="T3" fmla="*/ 256 h 512"/>
                  <a:gd name="T4" fmla="*/ 256 w 512"/>
                  <a:gd name="T5" fmla="*/ 512 h 512"/>
                  <a:gd name="T6" fmla="*/ 512 w 512"/>
                  <a:gd name="T7" fmla="*/ 256 h 512"/>
                  <a:gd name="T8" fmla="*/ 256 w 512"/>
                  <a:gd name="T9" fmla="*/ 0 h 512"/>
                  <a:gd name="T10" fmla="*/ 402 w 512"/>
                  <a:gd name="T11" fmla="*/ 167 h 512"/>
                  <a:gd name="T12" fmla="*/ 189 w 512"/>
                  <a:gd name="T13" fmla="*/ 381 h 512"/>
                  <a:gd name="T14" fmla="*/ 181 w 512"/>
                  <a:gd name="T15" fmla="*/ 384 h 512"/>
                  <a:gd name="T16" fmla="*/ 173 w 512"/>
                  <a:gd name="T17" fmla="*/ 381 h 512"/>
                  <a:gd name="T18" fmla="*/ 99 w 512"/>
                  <a:gd name="T19" fmla="*/ 306 h 512"/>
                  <a:gd name="T20" fmla="*/ 99 w 512"/>
                  <a:gd name="T21" fmla="*/ 291 h 512"/>
                  <a:gd name="T22" fmla="*/ 114 w 512"/>
                  <a:gd name="T23" fmla="*/ 291 h 512"/>
                  <a:gd name="T24" fmla="*/ 181 w 512"/>
                  <a:gd name="T25" fmla="*/ 358 h 512"/>
                  <a:gd name="T26" fmla="*/ 387 w 512"/>
                  <a:gd name="T27" fmla="*/ 152 h 512"/>
                  <a:gd name="T28" fmla="*/ 402 w 512"/>
                  <a:gd name="T29" fmla="*/ 152 h 512"/>
                  <a:gd name="T30" fmla="*/ 402 w 512"/>
                  <a:gd name="T31" fmla="*/ 167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12" h="512">
                    <a:moveTo>
                      <a:pt x="256" y="0"/>
                    </a:moveTo>
                    <a:cubicBezTo>
                      <a:pt x="114" y="0"/>
                      <a:pt x="0" y="114"/>
                      <a:pt x="0" y="256"/>
                    </a:cubicBezTo>
                    <a:cubicBezTo>
                      <a:pt x="0" y="397"/>
                      <a:pt x="114" y="512"/>
                      <a:pt x="256" y="512"/>
                    </a:cubicBezTo>
                    <a:cubicBezTo>
                      <a:pt x="397" y="512"/>
                      <a:pt x="512" y="397"/>
                      <a:pt x="512" y="256"/>
                    </a:cubicBezTo>
                    <a:cubicBezTo>
                      <a:pt x="512" y="114"/>
                      <a:pt x="397" y="0"/>
                      <a:pt x="256" y="0"/>
                    </a:cubicBezTo>
                    <a:close/>
                    <a:moveTo>
                      <a:pt x="402" y="167"/>
                    </a:moveTo>
                    <a:cubicBezTo>
                      <a:pt x="189" y="381"/>
                      <a:pt x="189" y="381"/>
                      <a:pt x="189" y="381"/>
                    </a:cubicBezTo>
                    <a:cubicBezTo>
                      <a:pt x="186" y="383"/>
                      <a:pt x="184" y="384"/>
                      <a:pt x="181" y="384"/>
                    </a:cubicBezTo>
                    <a:cubicBezTo>
                      <a:pt x="178" y="384"/>
                      <a:pt x="176" y="383"/>
                      <a:pt x="173" y="381"/>
                    </a:cubicBezTo>
                    <a:cubicBezTo>
                      <a:pt x="99" y="306"/>
                      <a:pt x="99" y="306"/>
                      <a:pt x="99" y="306"/>
                    </a:cubicBezTo>
                    <a:cubicBezTo>
                      <a:pt x="95" y="302"/>
                      <a:pt x="95" y="295"/>
                      <a:pt x="99" y="291"/>
                    </a:cubicBezTo>
                    <a:cubicBezTo>
                      <a:pt x="103" y="287"/>
                      <a:pt x="110" y="287"/>
                      <a:pt x="114" y="291"/>
                    </a:cubicBezTo>
                    <a:cubicBezTo>
                      <a:pt x="181" y="358"/>
                      <a:pt x="181" y="358"/>
                      <a:pt x="181" y="358"/>
                    </a:cubicBezTo>
                    <a:cubicBezTo>
                      <a:pt x="387" y="152"/>
                      <a:pt x="387" y="152"/>
                      <a:pt x="387" y="152"/>
                    </a:cubicBezTo>
                    <a:cubicBezTo>
                      <a:pt x="391" y="148"/>
                      <a:pt x="398" y="148"/>
                      <a:pt x="402" y="152"/>
                    </a:cubicBezTo>
                    <a:cubicBezTo>
                      <a:pt x="406" y="156"/>
                      <a:pt x="406" y="163"/>
                      <a:pt x="402" y="167"/>
                    </a:cubicBezTo>
                    <a:close/>
                  </a:path>
                </a:pathLst>
              </a:custGeom>
              <a:solidFill>
                <a:srgbClr val="0097A9"/>
              </a:solidFill>
              <a:ln>
                <a:noFill/>
              </a:ln>
              <a:extLst/>
            </p:spPr>
            <p:txBody>
              <a:bodyPr vert="horz" wrap="square" lIns="91440" tIns="45720" rIns="91440" bIns="45720" numCol="1" anchor="t" anchorCtr="0" compatLnSpc="1">
                <a:prstTxWarp prst="textNoShape">
                  <a:avLst/>
                </a:prstTxWarp>
              </a:bodyPr>
              <a:lstStyle/>
              <a:p>
                <a:endParaRPr lang="en-GB" dirty="0"/>
              </a:p>
            </p:txBody>
          </p:sp>
        </p:grpSp>
        <p:grpSp>
          <p:nvGrpSpPr>
            <p:cNvPr id="72" name="Group 71"/>
            <p:cNvGrpSpPr/>
            <p:nvPr/>
          </p:nvGrpSpPr>
          <p:grpSpPr>
            <a:xfrm>
              <a:off x="495241" y="3424696"/>
              <a:ext cx="821574" cy="822888"/>
              <a:chOff x="1372351" y="3748651"/>
              <a:chExt cx="986638" cy="986638"/>
            </a:xfrm>
          </p:grpSpPr>
          <p:sp>
            <p:nvSpPr>
              <p:cNvPr id="73" name="Oval 72"/>
              <p:cNvSpPr>
                <a:spLocks noChangeAspect="1"/>
              </p:cNvSpPr>
              <p:nvPr/>
            </p:nvSpPr>
            <p:spPr bwMode="gray">
              <a:xfrm>
                <a:off x="1372351" y="3748651"/>
                <a:ext cx="986638" cy="986638"/>
              </a:xfrm>
              <a:prstGeom prst="ellipse">
                <a:avLst/>
              </a:prstGeom>
              <a:solidFill>
                <a:schemeClr val="tx1"/>
              </a:solidFill>
              <a:ln w="19050" algn="ctr">
                <a:noFill/>
                <a:miter lim="800000"/>
                <a:headEnd/>
                <a:tailEnd/>
              </a:ln>
              <a:effectLst>
                <a:outerShdw blurRad="50800" dist="38100" dir="2700000" algn="tl" rotWithShape="0">
                  <a:prstClr val="black">
                    <a:alpha val="40000"/>
                  </a:prstClr>
                </a:outerShdw>
              </a:effectLst>
            </p:spPr>
            <p:txBody>
              <a:bodyPr wrap="square" lIns="88900" tIns="88900" rIns="88900" bIns="88900" rtlCol="0" anchor="ctr"/>
              <a:lstStyle/>
              <a:p>
                <a:pPr algn="ctr">
                  <a:lnSpc>
                    <a:spcPct val="106000"/>
                  </a:lnSpc>
                  <a:buFont typeface="Wingdings 2" pitchFamily="18" charset="2"/>
                  <a:buNone/>
                </a:pPr>
                <a:endParaRPr lang="en-US" sz="1600" b="1" dirty="0" smtClean="0">
                  <a:solidFill>
                    <a:schemeClr val="bg1"/>
                  </a:solidFill>
                </a:endParaRPr>
              </a:p>
            </p:txBody>
          </p:sp>
          <p:sp>
            <p:nvSpPr>
              <p:cNvPr id="74" name="Freeform 598"/>
              <p:cNvSpPr>
                <a:spLocks noChangeAspect="1" noEditPoints="1"/>
              </p:cNvSpPr>
              <p:nvPr/>
            </p:nvSpPr>
            <p:spPr bwMode="auto">
              <a:xfrm>
                <a:off x="1446249" y="3822549"/>
                <a:ext cx="838843" cy="838843"/>
              </a:xfrm>
              <a:custGeom>
                <a:avLst/>
                <a:gdLst>
                  <a:gd name="T0" fmla="*/ 256 w 512"/>
                  <a:gd name="T1" fmla="*/ 0 h 512"/>
                  <a:gd name="T2" fmla="*/ 0 w 512"/>
                  <a:gd name="T3" fmla="*/ 256 h 512"/>
                  <a:gd name="T4" fmla="*/ 256 w 512"/>
                  <a:gd name="T5" fmla="*/ 512 h 512"/>
                  <a:gd name="T6" fmla="*/ 512 w 512"/>
                  <a:gd name="T7" fmla="*/ 256 h 512"/>
                  <a:gd name="T8" fmla="*/ 256 w 512"/>
                  <a:gd name="T9" fmla="*/ 0 h 512"/>
                  <a:gd name="T10" fmla="*/ 402 w 512"/>
                  <a:gd name="T11" fmla="*/ 167 h 512"/>
                  <a:gd name="T12" fmla="*/ 189 w 512"/>
                  <a:gd name="T13" fmla="*/ 381 h 512"/>
                  <a:gd name="T14" fmla="*/ 181 w 512"/>
                  <a:gd name="T15" fmla="*/ 384 h 512"/>
                  <a:gd name="T16" fmla="*/ 173 w 512"/>
                  <a:gd name="T17" fmla="*/ 381 h 512"/>
                  <a:gd name="T18" fmla="*/ 99 w 512"/>
                  <a:gd name="T19" fmla="*/ 306 h 512"/>
                  <a:gd name="T20" fmla="*/ 99 w 512"/>
                  <a:gd name="T21" fmla="*/ 291 h 512"/>
                  <a:gd name="T22" fmla="*/ 114 w 512"/>
                  <a:gd name="T23" fmla="*/ 291 h 512"/>
                  <a:gd name="T24" fmla="*/ 181 w 512"/>
                  <a:gd name="T25" fmla="*/ 358 h 512"/>
                  <a:gd name="T26" fmla="*/ 387 w 512"/>
                  <a:gd name="T27" fmla="*/ 152 h 512"/>
                  <a:gd name="T28" fmla="*/ 402 w 512"/>
                  <a:gd name="T29" fmla="*/ 152 h 512"/>
                  <a:gd name="T30" fmla="*/ 402 w 512"/>
                  <a:gd name="T31" fmla="*/ 167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12" h="512">
                    <a:moveTo>
                      <a:pt x="256" y="0"/>
                    </a:moveTo>
                    <a:cubicBezTo>
                      <a:pt x="114" y="0"/>
                      <a:pt x="0" y="114"/>
                      <a:pt x="0" y="256"/>
                    </a:cubicBezTo>
                    <a:cubicBezTo>
                      <a:pt x="0" y="397"/>
                      <a:pt x="114" y="512"/>
                      <a:pt x="256" y="512"/>
                    </a:cubicBezTo>
                    <a:cubicBezTo>
                      <a:pt x="397" y="512"/>
                      <a:pt x="512" y="397"/>
                      <a:pt x="512" y="256"/>
                    </a:cubicBezTo>
                    <a:cubicBezTo>
                      <a:pt x="512" y="114"/>
                      <a:pt x="397" y="0"/>
                      <a:pt x="256" y="0"/>
                    </a:cubicBezTo>
                    <a:close/>
                    <a:moveTo>
                      <a:pt x="402" y="167"/>
                    </a:moveTo>
                    <a:cubicBezTo>
                      <a:pt x="189" y="381"/>
                      <a:pt x="189" y="381"/>
                      <a:pt x="189" y="381"/>
                    </a:cubicBezTo>
                    <a:cubicBezTo>
                      <a:pt x="186" y="383"/>
                      <a:pt x="184" y="384"/>
                      <a:pt x="181" y="384"/>
                    </a:cubicBezTo>
                    <a:cubicBezTo>
                      <a:pt x="178" y="384"/>
                      <a:pt x="176" y="383"/>
                      <a:pt x="173" y="381"/>
                    </a:cubicBezTo>
                    <a:cubicBezTo>
                      <a:pt x="99" y="306"/>
                      <a:pt x="99" y="306"/>
                      <a:pt x="99" y="306"/>
                    </a:cubicBezTo>
                    <a:cubicBezTo>
                      <a:pt x="95" y="302"/>
                      <a:pt x="95" y="295"/>
                      <a:pt x="99" y="291"/>
                    </a:cubicBezTo>
                    <a:cubicBezTo>
                      <a:pt x="103" y="287"/>
                      <a:pt x="110" y="287"/>
                      <a:pt x="114" y="291"/>
                    </a:cubicBezTo>
                    <a:cubicBezTo>
                      <a:pt x="181" y="358"/>
                      <a:pt x="181" y="358"/>
                      <a:pt x="181" y="358"/>
                    </a:cubicBezTo>
                    <a:cubicBezTo>
                      <a:pt x="387" y="152"/>
                      <a:pt x="387" y="152"/>
                      <a:pt x="387" y="152"/>
                    </a:cubicBezTo>
                    <a:cubicBezTo>
                      <a:pt x="391" y="148"/>
                      <a:pt x="398" y="148"/>
                      <a:pt x="402" y="152"/>
                    </a:cubicBezTo>
                    <a:cubicBezTo>
                      <a:pt x="406" y="156"/>
                      <a:pt x="406" y="163"/>
                      <a:pt x="402" y="167"/>
                    </a:cubicBezTo>
                    <a:close/>
                  </a:path>
                </a:pathLst>
              </a:custGeom>
              <a:solidFill>
                <a:srgbClr val="0097A9"/>
              </a:solidFill>
              <a:ln>
                <a:noFill/>
              </a:ln>
              <a:extLst/>
            </p:spPr>
            <p:txBody>
              <a:bodyPr vert="horz" wrap="square" lIns="91440" tIns="45720" rIns="91440" bIns="45720" numCol="1" anchor="t" anchorCtr="0" compatLnSpc="1">
                <a:prstTxWarp prst="textNoShape">
                  <a:avLst/>
                </a:prstTxWarp>
              </a:bodyPr>
              <a:lstStyle/>
              <a:p>
                <a:endParaRPr lang="en-GB" dirty="0"/>
              </a:p>
            </p:txBody>
          </p:sp>
        </p:grpSp>
        <p:grpSp>
          <p:nvGrpSpPr>
            <p:cNvPr id="75" name="Group 74"/>
            <p:cNvGrpSpPr/>
            <p:nvPr/>
          </p:nvGrpSpPr>
          <p:grpSpPr>
            <a:xfrm>
              <a:off x="495241" y="4461861"/>
              <a:ext cx="821574" cy="822888"/>
              <a:chOff x="1372351" y="3748651"/>
              <a:chExt cx="986638" cy="986638"/>
            </a:xfrm>
          </p:grpSpPr>
          <p:sp>
            <p:nvSpPr>
              <p:cNvPr id="76" name="Oval 75"/>
              <p:cNvSpPr>
                <a:spLocks noChangeAspect="1"/>
              </p:cNvSpPr>
              <p:nvPr/>
            </p:nvSpPr>
            <p:spPr bwMode="gray">
              <a:xfrm>
                <a:off x="1372351" y="3748651"/>
                <a:ext cx="986638" cy="986638"/>
              </a:xfrm>
              <a:prstGeom prst="ellipse">
                <a:avLst/>
              </a:prstGeom>
              <a:solidFill>
                <a:schemeClr val="tx1"/>
              </a:solidFill>
              <a:ln w="19050" algn="ctr">
                <a:noFill/>
                <a:miter lim="800000"/>
                <a:headEnd/>
                <a:tailEnd/>
              </a:ln>
              <a:effectLst>
                <a:outerShdw blurRad="50800" dist="38100" dir="2700000" algn="tl" rotWithShape="0">
                  <a:prstClr val="black">
                    <a:alpha val="40000"/>
                  </a:prstClr>
                </a:outerShdw>
              </a:effectLst>
            </p:spPr>
            <p:txBody>
              <a:bodyPr wrap="square" lIns="88900" tIns="88900" rIns="88900" bIns="88900" rtlCol="0" anchor="ctr"/>
              <a:lstStyle/>
              <a:p>
                <a:pPr algn="ctr">
                  <a:lnSpc>
                    <a:spcPct val="106000"/>
                  </a:lnSpc>
                  <a:buFont typeface="Wingdings 2" pitchFamily="18" charset="2"/>
                  <a:buNone/>
                </a:pPr>
                <a:endParaRPr lang="en-US" sz="1600" b="1" dirty="0" smtClean="0">
                  <a:solidFill>
                    <a:schemeClr val="bg1"/>
                  </a:solidFill>
                </a:endParaRPr>
              </a:p>
            </p:txBody>
          </p:sp>
          <p:sp>
            <p:nvSpPr>
              <p:cNvPr id="77" name="Freeform 598"/>
              <p:cNvSpPr>
                <a:spLocks noChangeAspect="1" noEditPoints="1"/>
              </p:cNvSpPr>
              <p:nvPr/>
            </p:nvSpPr>
            <p:spPr bwMode="auto">
              <a:xfrm>
                <a:off x="1446249" y="3822549"/>
                <a:ext cx="838843" cy="838843"/>
              </a:xfrm>
              <a:custGeom>
                <a:avLst/>
                <a:gdLst>
                  <a:gd name="T0" fmla="*/ 256 w 512"/>
                  <a:gd name="T1" fmla="*/ 0 h 512"/>
                  <a:gd name="T2" fmla="*/ 0 w 512"/>
                  <a:gd name="T3" fmla="*/ 256 h 512"/>
                  <a:gd name="T4" fmla="*/ 256 w 512"/>
                  <a:gd name="T5" fmla="*/ 512 h 512"/>
                  <a:gd name="T6" fmla="*/ 512 w 512"/>
                  <a:gd name="T7" fmla="*/ 256 h 512"/>
                  <a:gd name="T8" fmla="*/ 256 w 512"/>
                  <a:gd name="T9" fmla="*/ 0 h 512"/>
                  <a:gd name="T10" fmla="*/ 402 w 512"/>
                  <a:gd name="T11" fmla="*/ 167 h 512"/>
                  <a:gd name="T12" fmla="*/ 189 w 512"/>
                  <a:gd name="T13" fmla="*/ 381 h 512"/>
                  <a:gd name="T14" fmla="*/ 181 w 512"/>
                  <a:gd name="T15" fmla="*/ 384 h 512"/>
                  <a:gd name="T16" fmla="*/ 173 w 512"/>
                  <a:gd name="T17" fmla="*/ 381 h 512"/>
                  <a:gd name="T18" fmla="*/ 99 w 512"/>
                  <a:gd name="T19" fmla="*/ 306 h 512"/>
                  <a:gd name="T20" fmla="*/ 99 w 512"/>
                  <a:gd name="T21" fmla="*/ 291 h 512"/>
                  <a:gd name="T22" fmla="*/ 114 w 512"/>
                  <a:gd name="T23" fmla="*/ 291 h 512"/>
                  <a:gd name="T24" fmla="*/ 181 w 512"/>
                  <a:gd name="T25" fmla="*/ 358 h 512"/>
                  <a:gd name="T26" fmla="*/ 387 w 512"/>
                  <a:gd name="T27" fmla="*/ 152 h 512"/>
                  <a:gd name="T28" fmla="*/ 402 w 512"/>
                  <a:gd name="T29" fmla="*/ 152 h 512"/>
                  <a:gd name="T30" fmla="*/ 402 w 512"/>
                  <a:gd name="T31" fmla="*/ 167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12" h="512">
                    <a:moveTo>
                      <a:pt x="256" y="0"/>
                    </a:moveTo>
                    <a:cubicBezTo>
                      <a:pt x="114" y="0"/>
                      <a:pt x="0" y="114"/>
                      <a:pt x="0" y="256"/>
                    </a:cubicBezTo>
                    <a:cubicBezTo>
                      <a:pt x="0" y="397"/>
                      <a:pt x="114" y="512"/>
                      <a:pt x="256" y="512"/>
                    </a:cubicBezTo>
                    <a:cubicBezTo>
                      <a:pt x="397" y="512"/>
                      <a:pt x="512" y="397"/>
                      <a:pt x="512" y="256"/>
                    </a:cubicBezTo>
                    <a:cubicBezTo>
                      <a:pt x="512" y="114"/>
                      <a:pt x="397" y="0"/>
                      <a:pt x="256" y="0"/>
                    </a:cubicBezTo>
                    <a:close/>
                    <a:moveTo>
                      <a:pt x="402" y="167"/>
                    </a:moveTo>
                    <a:cubicBezTo>
                      <a:pt x="189" y="381"/>
                      <a:pt x="189" y="381"/>
                      <a:pt x="189" y="381"/>
                    </a:cubicBezTo>
                    <a:cubicBezTo>
                      <a:pt x="186" y="383"/>
                      <a:pt x="184" y="384"/>
                      <a:pt x="181" y="384"/>
                    </a:cubicBezTo>
                    <a:cubicBezTo>
                      <a:pt x="178" y="384"/>
                      <a:pt x="176" y="383"/>
                      <a:pt x="173" y="381"/>
                    </a:cubicBezTo>
                    <a:cubicBezTo>
                      <a:pt x="99" y="306"/>
                      <a:pt x="99" y="306"/>
                      <a:pt x="99" y="306"/>
                    </a:cubicBezTo>
                    <a:cubicBezTo>
                      <a:pt x="95" y="302"/>
                      <a:pt x="95" y="295"/>
                      <a:pt x="99" y="291"/>
                    </a:cubicBezTo>
                    <a:cubicBezTo>
                      <a:pt x="103" y="287"/>
                      <a:pt x="110" y="287"/>
                      <a:pt x="114" y="291"/>
                    </a:cubicBezTo>
                    <a:cubicBezTo>
                      <a:pt x="181" y="358"/>
                      <a:pt x="181" y="358"/>
                      <a:pt x="181" y="358"/>
                    </a:cubicBezTo>
                    <a:cubicBezTo>
                      <a:pt x="387" y="152"/>
                      <a:pt x="387" y="152"/>
                      <a:pt x="387" y="152"/>
                    </a:cubicBezTo>
                    <a:cubicBezTo>
                      <a:pt x="391" y="148"/>
                      <a:pt x="398" y="148"/>
                      <a:pt x="402" y="152"/>
                    </a:cubicBezTo>
                    <a:cubicBezTo>
                      <a:pt x="406" y="156"/>
                      <a:pt x="406" y="163"/>
                      <a:pt x="402" y="167"/>
                    </a:cubicBezTo>
                    <a:close/>
                  </a:path>
                </a:pathLst>
              </a:custGeom>
              <a:solidFill>
                <a:srgbClr val="0097A9"/>
              </a:solidFill>
              <a:ln>
                <a:noFill/>
              </a:ln>
              <a:extLst/>
            </p:spPr>
            <p:txBody>
              <a:bodyPr vert="horz" wrap="square" lIns="91440" tIns="45720" rIns="91440" bIns="45720" numCol="1" anchor="t" anchorCtr="0" compatLnSpc="1">
                <a:prstTxWarp prst="textNoShape">
                  <a:avLst/>
                </a:prstTxWarp>
              </a:bodyPr>
              <a:lstStyle/>
              <a:p>
                <a:endParaRPr lang="en-GB" dirty="0"/>
              </a:p>
            </p:txBody>
          </p:sp>
        </p:grpSp>
        <p:sp>
          <p:nvSpPr>
            <p:cNvPr id="6" name="Rectangle 5"/>
            <p:cNvSpPr/>
            <p:nvPr/>
          </p:nvSpPr>
          <p:spPr bwMode="gray">
            <a:xfrm>
              <a:off x="495241" y="1715966"/>
              <a:ext cx="11226859" cy="615520"/>
            </a:xfrm>
            <a:prstGeom prst="rect">
              <a:avLst/>
            </a:prstGeom>
            <a:solidFill>
              <a:schemeClr val="tx1"/>
            </a:solidFill>
            <a:ln w="57150" algn="ctr">
              <a:solidFill>
                <a:srgbClr val="0097A9"/>
              </a:solidFill>
              <a:prstDash val="sysDot"/>
              <a:miter lim="800000"/>
              <a:headEnd/>
              <a:tailEnd/>
            </a:ln>
          </p:spPr>
          <p:txBody>
            <a:bodyPr wrap="square" lIns="88900" tIns="88900" rIns="88900" bIns="88900" rtlCol="0" anchor="ctr"/>
            <a:lstStyle/>
            <a:p>
              <a:pPr algn="ctr">
                <a:lnSpc>
                  <a:spcPct val="106000"/>
                </a:lnSpc>
                <a:buFont typeface="Wingdings 2" pitchFamily="18" charset="2"/>
                <a:buNone/>
              </a:pPr>
              <a:r>
                <a:rPr lang="en-US" sz="1800" b="1" dirty="0" smtClean="0">
                  <a:solidFill>
                    <a:schemeClr val="bg1"/>
                  </a:solidFill>
                </a:rPr>
                <a:t>What we need to understand about </a:t>
              </a:r>
              <a:r>
                <a:rPr lang="en-US" sz="1800" b="1" dirty="0" err="1" smtClean="0">
                  <a:solidFill>
                    <a:schemeClr val="bg1"/>
                  </a:solidFill>
                </a:rPr>
                <a:t>blockchain</a:t>
              </a:r>
              <a:r>
                <a:rPr lang="en-US" sz="1800" b="1" dirty="0" smtClean="0">
                  <a:solidFill>
                    <a:schemeClr val="bg1"/>
                  </a:solidFill>
                </a:rPr>
                <a:t> risk factors for audit and assurance</a:t>
              </a:r>
            </a:p>
          </p:txBody>
        </p:sp>
      </p:grpSp>
    </p:spTree>
    <p:extLst>
      <p:ext uri="{BB962C8B-B14F-4D97-AF65-F5344CB8AC3E}">
        <p14:creationId xmlns:p14="http://schemas.microsoft.com/office/powerpoint/2010/main" val="2492193452"/>
      </p:ext>
    </p:extLst>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USOC_Text2"/>
          <p:cNvSpPr txBox="1">
            <a:spLocks/>
          </p:cNvSpPr>
          <p:nvPr/>
        </p:nvSpPr>
        <p:spPr bwMode="gray">
          <a:xfrm>
            <a:off x="477509" y="4469449"/>
            <a:ext cx="7079737" cy="2180977"/>
          </a:xfrm>
          <a:prstGeom prst="rect">
            <a:avLst/>
          </a:prstGeom>
        </p:spPr>
        <p:txBody>
          <a:bodyPr lIns="0" rIns="0" anchor="b" anchorCtr="0">
            <a:normAutofit/>
          </a:bodyPr>
          <a:lstStyle>
            <a:lvl1pPr marL="0" indent="0" algn="l" defTabSz="914400" rtl="0" eaLnBrk="1" latinLnBrk="0" hangingPunct="1">
              <a:spcBef>
                <a:spcPts val="1200"/>
              </a:spcBef>
              <a:buFont typeface="Arial" pitchFamily="34" charset="0"/>
              <a:buNone/>
              <a:defRPr sz="1800" b="0" kern="1200">
                <a:solidFill>
                  <a:schemeClr val="tx2"/>
                </a:solidFill>
                <a:latin typeface="+mn-lt"/>
                <a:ea typeface="+mn-ea"/>
                <a:cs typeface="+mn-cs"/>
              </a:defRPr>
            </a:lvl1pPr>
            <a:lvl2pPr marL="266700" indent="-266700" algn="l" defTabSz="914400" rtl="0" eaLnBrk="1" latinLnBrk="0" hangingPunct="1">
              <a:spcBef>
                <a:spcPts val="1200"/>
              </a:spcBef>
              <a:buFont typeface="Arial" pitchFamily="34" charset="0"/>
              <a:buChar char="•"/>
              <a:defRPr sz="1800" kern="1200">
                <a:solidFill>
                  <a:schemeClr val="tx2"/>
                </a:solidFill>
                <a:latin typeface="+mn-lt"/>
                <a:ea typeface="+mn-ea"/>
                <a:cs typeface="+mn-cs"/>
              </a:defRPr>
            </a:lvl2pPr>
            <a:lvl3pPr marL="266700" indent="-266700" algn="l" defTabSz="914400" rtl="0" eaLnBrk="1" latinLnBrk="0" hangingPunct="1">
              <a:spcBef>
                <a:spcPts val="1200"/>
              </a:spcBef>
              <a:buFont typeface="Arial" pitchFamily="34" charset="0"/>
              <a:buChar char="•"/>
              <a:defRPr sz="1800" i="1" kern="1200">
                <a:solidFill>
                  <a:schemeClr val="tx2"/>
                </a:solidFill>
                <a:latin typeface="+mn-lt"/>
                <a:ea typeface="+mn-ea"/>
                <a:cs typeface="+mn-cs"/>
              </a:defRPr>
            </a:lvl3pPr>
            <a:lvl4pPr marL="539750" indent="-273050" algn="l" defTabSz="914400" rtl="0" eaLnBrk="1" latinLnBrk="0" hangingPunct="1">
              <a:spcBef>
                <a:spcPts val="1200"/>
              </a:spcBef>
              <a:buFont typeface="Arial" pitchFamily="34" charset="0"/>
              <a:buChar char="−"/>
              <a:defRPr sz="1800" kern="1200">
                <a:solidFill>
                  <a:schemeClr val="tx2"/>
                </a:solidFill>
                <a:latin typeface="+mn-lt"/>
                <a:ea typeface="+mn-ea"/>
                <a:cs typeface="+mn-cs"/>
              </a:defRPr>
            </a:lvl4pPr>
            <a:lvl5pPr marL="806450" indent="-266700" algn="l" defTabSz="914400" rtl="0" eaLnBrk="1" latinLnBrk="0" hangingPunct="1">
              <a:spcBef>
                <a:spcPts val="1200"/>
              </a:spcBef>
              <a:buSzPct val="60000"/>
              <a:buFont typeface="Courier New" panose="02070309020205020404" pitchFamily="49" charset="0"/>
              <a:buChar char="o"/>
              <a:defRPr sz="1800" kern="1200">
                <a:solidFill>
                  <a:schemeClr val="tx2"/>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ts val="900"/>
              </a:lnSpc>
            </a:pPr>
            <a:r>
              <a:rPr lang="en-US" sz="700" b="1" dirty="0">
                <a:solidFill>
                  <a:schemeClr val="tx1"/>
                </a:solidFill>
              </a:rPr>
              <a:t>This presentation contains general information only and Deloitte is not, by means of this presentation, rendering accounting, business, financial, investment, legal, tax, or other professional advice or services. This presentation is not a substitute for such professional advice or services, nor should it be used as a basis for any decision or action that may affect your business. Before making any decision or taking any action that may affect your business, you should consult a qualified professional advisor. </a:t>
            </a:r>
          </a:p>
          <a:p>
            <a:pPr>
              <a:lnSpc>
                <a:spcPts val="900"/>
              </a:lnSpc>
            </a:pPr>
            <a:r>
              <a:rPr lang="en-US" sz="700" b="1" dirty="0">
                <a:solidFill>
                  <a:schemeClr val="tx1"/>
                </a:solidFill>
              </a:rPr>
              <a:t>Deloitte shall not be responsible for any loss sustained by any person who relies on this </a:t>
            </a:r>
            <a:r>
              <a:rPr lang="en-US" sz="700" b="1" dirty="0" smtClean="0">
                <a:solidFill>
                  <a:schemeClr val="tx1"/>
                </a:solidFill>
              </a:rPr>
              <a:t>presentation.</a:t>
            </a:r>
          </a:p>
          <a:p>
            <a:pPr>
              <a:lnSpc>
                <a:spcPts val="900"/>
              </a:lnSpc>
            </a:pPr>
            <a:r>
              <a:rPr lang="en-US" sz="700" b="1" dirty="0" smtClean="0">
                <a:solidFill>
                  <a:schemeClr val="tx1"/>
                </a:solidFill>
              </a:rPr>
              <a:t>About Deloitte</a:t>
            </a:r>
            <a:r>
              <a:rPr lang="en-US" sz="700" dirty="0" smtClean="0">
                <a:solidFill>
                  <a:schemeClr val="tx1"/>
                </a:solidFill>
              </a:rPr>
              <a:t/>
            </a:r>
            <a:br>
              <a:rPr lang="en-US" sz="700" dirty="0" smtClean="0">
                <a:solidFill>
                  <a:schemeClr val="tx1"/>
                </a:solidFill>
              </a:rPr>
            </a:br>
            <a:r>
              <a:rPr lang="en-US" sz="700" dirty="0" err="1">
                <a:solidFill>
                  <a:schemeClr val="tx1"/>
                </a:solidFill>
              </a:rPr>
              <a:t>Deloitte</a:t>
            </a:r>
            <a:r>
              <a:rPr lang="en-US" sz="700" dirty="0">
                <a:solidFill>
                  <a:schemeClr val="tx1"/>
                </a:solidFill>
              </a:rPr>
              <a:t> refers to one or more of Deloitte Touche Tohmatsu Limited, a UK private company limited by guarantee (“DTTL”), its network of member firms, and their related entities. DTTL and each of its member firms are legally separate and independent entities. DTTL (also referred to as “Deloitte Global”) does not provide services to clients. In the United States, Deloitte refers to one or more of the US member firms of DTTL, their related entities that operate using the “Deloitte” name in the United States and their respective affiliates. Certain services may not be available to attest clients under the rules and regulations of public accounting. Please see </a:t>
            </a:r>
            <a:r>
              <a:rPr lang="en-US" sz="700" dirty="0" smtClean="0">
                <a:solidFill>
                  <a:schemeClr val="tx1"/>
                </a:solidFill>
                <a:hlinkClick r:id="rId2"/>
              </a:rPr>
              <a:t>www.deloitte.com/about</a:t>
            </a:r>
            <a:r>
              <a:rPr lang="en-US" sz="700" dirty="0" smtClean="0">
                <a:solidFill>
                  <a:schemeClr val="tx1"/>
                </a:solidFill>
              </a:rPr>
              <a:t> to </a:t>
            </a:r>
            <a:r>
              <a:rPr lang="en-US" sz="700" dirty="0">
                <a:solidFill>
                  <a:schemeClr val="tx1"/>
                </a:solidFill>
              </a:rPr>
              <a:t>learn more about our global network of member </a:t>
            </a:r>
            <a:r>
              <a:rPr lang="en-US" sz="700" dirty="0" smtClean="0">
                <a:solidFill>
                  <a:schemeClr val="tx1"/>
                </a:solidFill>
              </a:rPr>
              <a:t>firms.</a:t>
            </a:r>
            <a:br>
              <a:rPr lang="en-US" sz="700" dirty="0" smtClean="0">
                <a:solidFill>
                  <a:schemeClr val="tx1"/>
                </a:solidFill>
              </a:rPr>
            </a:br>
            <a:r>
              <a:rPr lang="en-US" sz="700" dirty="0" smtClean="0">
                <a:solidFill>
                  <a:schemeClr val="tx1"/>
                </a:solidFill>
              </a:rPr>
              <a:t/>
            </a:r>
            <a:br>
              <a:rPr lang="en-US" sz="700" dirty="0" smtClean="0">
                <a:solidFill>
                  <a:schemeClr val="tx1"/>
                </a:solidFill>
              </a:rPr>
            </a:br>
            <a:r>
              <a:rPr lang="en-US" sz="700" dirty="0" smtClean="0">
                <a:solidFill>
                  <a:schemeClr val="tx1"/>
                </a:solidFill>
              </a:rPr>
              <a:t>Copyright © 2017 Deloitte Development LLC. All rights reserved.</a:t>
            </a:r>
            <a:br>
              <a:rPr lang="en-US" sz="700" dirty="0" smtClean="0">
                <a:solidFill>
                  <a:schemeClr val="tx1"/>
                </a:solidFill>
              </a:rPr>
            </a:br>
            <a:r>
              <a:rPr lang="en-US" sz="700" dirty="0" smtClean="0">
                <a:solidFill>
                  <a:schemeClr val="tx1"/>
                </a:solidFill>
              </a:rPr>
              <a:t>36 USC 220506</a:t>
            </a:r>
            <a:br>
              <a:rPr lang="en-US" sz="700" dirty="0" smtClean="0">
                <a:solidFill>
                  <a:schemeClr val="tx1"/>
                </a:solidFill>
              </a:rPr>
            </a:br>
            <a:endParaRPr lang="en-US" sz="700" dirty="0">
              <a:solidFill>
                <a:schemeClr val="tx1"/>
              </a:solidFill>
            </a:endParaRPr>
          </a:p>
        </p:txBody>
      </p:sp>
      <p:pic>
        <p:nvPicPr>
          <p:cNvPr id="2" name="USOC"/>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7509" y="3728785"/>
            <a:ext cx="3546011" cy="740664"/>
          </a:xfrm>
          <a:prstGeom prst="rect">
            <a:avLst/>
          </a:prstGeom>
        </p:spPr>
      </p:pic>
    </p:spTree>
    <p:extLst>
      <p:ext uri="{BB962C8B-B14F-4D97-AF65-F5344CB8AC3E}">
        <p14:creationId xmlns:p14="http://schemas.microsoft.com/office/powerpoint/2010/main" val="311057465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r>
            <a:br>
              <a:rPr lang="en-US" dirty="0" smtClean="0"/>
            </a:br>
            <a:r>
              <a:rPr lang="en-US" b="0" dirty="0" smtClean="0"/>
              <a:t>What is </a:t>
            </a:r>
            <a:r>
              <a:rPr lang="en-US" b="0" dirty="0"/>
              <a:t>b</a:t>
            </a:r>
            <a:r>
              <a:rPr lang="en-US" b="0" dirty="0" smtClean="0"/>
              <a:t>lockchain?</a:t>
            </a:r>
            <a:endParaRPr lang="en-US" noProof="0" dirty="0"/>
          </a:p>
        </p:txBody>
      </p:sp>
    </p:spTree>
    <p:extLst>
      <p:ext uri="{BB962C8B-B14F-4D97-AF65-F5344CB8AC3E}">
        <p14:creationId xmlns:p14="http://schemas.microsoft.com/office/powerpoint/2010/main" val="4095182052"/>
      </p:ext>
    </p:extLst>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00238" y="317500"/>
            <a:ext cx="8579503" cy="442765"/>
          </a:xfrm>
        </p:spPr>
        <p:txBody>
          <a:bodyPr/>
          <a:lstStyle/>
          <a:p>
            <a:r>
              <a:rPr lang="en-US" noProof="0" dirty="0" smtClean="0"/>
              <a:t>Three Innovations Laid the Groundwork for </a:t>
            </a:r>
            <a:r>
              <a:rPr lang="en-US" noProof="0" dirty="0" err="1" smtClean="0"/>
              <a:t>Blockchain’s</a:t>
            </a:r>
            <a:r>
              <a:rPr lang="en-US" noProof="0" dirty="0" smtClean="0"/>
              <a:t> Invention</a:t>
            </a:r>
            <a:endParaRPr lang="en-US" noProof="0" dirty="0"/>
          </a:p>
        </p:txBody>
      </p:sp>
      <p:grpSp>
        <p:nvGrpSpPr>
          <p:cNvPr id="15" name="Group 14"/>
          <p:cNvGrpSpPr/>
          <p:nvPr/>
        </p:nvGrpSpPr>
        <p:grpSpPr>
          <a:xfrm>
            <a:off x="8551733" y="1901567"/>
            <a:ext cx="760546" cy="755823"/>
            <a:chOff x="7070868" y="1816358"/>
            <a:chExt cx="832495" cy="827325"/>
          </a:xfrm>
          <a:solidFill>
            <a:schemeClr val="accent1"/>
          </a:solidFill>
        </p:grpSpPr>
        <p:grpSp>
          <p:nvGrpSpPr>
            <p:cNvPr id="16" name="Group 650"/>
            <p:cNvGrpSpPr>
              <a:grpSpLocks noChangeAspect="1"/>
            </p:cNvGrpSpPr>
            <p:nvPr/>
          </p:nvGrpSpPr>
          <p:grpSpPr bwMode="auto">
            <a:xfrm>
              <a:off x="7070868" y="1912163"/>
              <a:ext cx="731520" cy="731520"/>
              <a:chOff x="6224" y="2372"/>
              <a:chExt cx="340" cy="340"/>
            </a:xfrm>
            <a:grpFill/>
          </p:grpSpPr>
          <p:sp>
            <p:nvSpPr>
              <p:cNvPr id="18" name="Freeform 651"/>
              <p:cNvSpPr>
                <a:spLocks noEditPoints="1"/>
              </p:cNvSpPr>
              <p:nvPr/>
            </p:nvSpPr>
            <p:spPr bwMode="auto">
              <a:xfrm>
                <a:off x="6330" y="2450"/>
                <a:ext cx="128" cy="184"/>
              </a:xfrm>
              <a:custGeom>
                <a:avLst/>
                <a:gdLst>
                  <a:gd name="T0" fmla="*/ 117 w 192"/>
                  <a:gd name="T1" fmla="*/ 64 h 277"/>
                  <a:gd name="T2" fmla="*/ 117 w 192"/>
                  <a:gd name="T3" fmla="*/ 0 h 277"/>
                  <a:gd name="T4" fmla="*/ 0 w 192"/>
                  <a:gd name="T5" fmla="*/ 0 h 277"/>
                  <a:gd name="T6" fmla="*/ 0 w 192"/>
                  <a:gd name="T7" fmla="*/ 277 h 277"/>
                  <a:gd name="T8" fmla="*/ 192 w 192"/>
                  <a:gd name="T9" fmla="*/ 277 h 277"/>
                  <a:gd name="T10" fmla="*/ 192 w 192"/>
                  <a:gd name="T11" fmla="*/ 75 h 277"/>
                  <a:gd name="T12" fmla="*/ 128 w 192"/>
                  <a:gd name="T13" fmla="*/ 75 h 277"/>
                  <a:gd name="T14" fmla="*/ 117 w 192"/>
                  <a:gd name="T15" fmla="*/ 64 h 277"/>
                  <a:gd name="T16" fmla="*/ 21 w 192"/>
                  <a:gd name="T17" fmla="*/ 128 h 277"/>
                  <a:gd name="T18" fmla="*/ 26 w 192"/>
                  <a:gd name="T19" fmla="*/ 119 h 277"/>
                  <a:gd name="T20" fmla="*/ 58 w 192"/>
                  <a:gd name="T21" fmla="*/ 98 h 277"/>
                  <a:gd name="T22" fmla="*/ 73 w 192"/>
                  <a:gd name="T23" fmla="*/ 101 h 277"/>
                  <a:gd name="T24" fmla="*/ 70 w 192"/>
                  <a:gd name="T25" fmla="*/ 116 h 277"/>
                  <a:gd name="T26" fmla="*/ 51 w 192"/>
                  <a:gd name="T27" fmla="*/ 128 h 277"/>
                  <a:gd name="T28" fmla="*/ 70 w 192"/>
                  <a:gd name="T29" fmla="*/ 140 h 277"/>
                  <a:gd name="T30" fmla="*/ 73 w 192"/>
                  <a:gd name="T31" fmla="*/ 155 h 277"/>
                  <a:gd name="T32" fmla="*/ 64 w 192"/>
                  <a:gd name="T33" fmla="*/ 160 h 277"/>
                  <a:gd name="T34" fmla="*/ 58 w 192"/>
                  <a:gd name="T35" fmla="*/ 158 h 277"/>
                  <a:gd name="T36" fmla="*/ 26 w 192"/>
                  <a:gd name="T37" fmla="*/ 137 h 277"/>
                  <a:gd name="T38" fmla="*/ 21 w 192"/>
                  <a:gd name="T39" fmla="*/ 128 h 277"/>
                  <a:gd name="T40" fmla="*/ 170 w 192"/>
                  <a:gd name="T41" fmla="*/ 203 h 277"/>
                  <a:gd name="T42" fmla="*/ 166 w 192"/>
                  <a:gd name="T43" fmla="*/ 212 h 277"/>
                  <a:gd name="T44" fmla="*/ 134 w 192"/>
                  <a:gd name="T45" fmla="*/ 233 h 277"/>
                  <a:gd name="T46" fmla="*/ 128 w 192"/>
                  <a:gd name="T47" fmla="*/ 235 h 277"/>
                  <a:gd name="T48" fmla="*/ 119 w 192"/>
                  <a:gd name="T49" fmla="*/ 230 h 277"/>
                  <a:gd name="T50" fmla="*/ 122 w 192"/>
                  <a:gd name="T51" fmla="*/ 215 h 277"/>
                  <a:gd name="T52" fmla="*/ 140 w 192"/>
                  <a:gd name="T53" fmla="*/ 203 h 277"/>
                  <a:gd name="T54" fmla="*/ 122 w 192"/>
                  <a:gd name="T55" fmla="*/ 190 h 277"/>
                  <a:gd name="T56" fmla="*/ 119 w 192"/>
                  <a:gd name="T57" fmla="*/ 175 h 277"/>
                  <a:gd name="T58" fmla="*/ 134 w 192"/>
                  <a:gd name="T59" fmla="*/ 172 h 277"/>
                  <a:gd name="T60" fmla="*/ 166 w 192"/>
                  <a:gd name="T61" fmla="*/ 194 h 277"/>
                  <a:gd name="T62" fmla="*/ 170 w 192"/>
                  <a:gd name="T63" fmla="*/ 203 h 277"/>
                  <a:gd name="T64" fmla="*/ 134 w 192"/>
                  <a:gd name="T65" fmla="*/ 108 h 277"/>
                  <a:gd name="T66" fmla="*/ 137 w 192"/>
                  <a:gd name="T67" fmla="*/ 123 h 277"/>
                  <a:gd name="T68" fmla="*/ 73 w 192"/>
                  <a:gd name="T69" fmla="*/ 219 h 277"/>
                  <a:gd name="T70" fmla="*/ 64 w 192"/>
                  <a:gd name="T71" fmla="*/ 224 h 277"/>
                  <a:gd name="T72" fmla="*/ 58 w 192"/>
                  <a:gd name="T73" fmla="*/ 222 h 277"/>
                  <a:gd name="T74" fmla="*/ 55 w 192"/>
                  <a:gd name="T75" fmla="*/ 207 h 277"/>
                  <a:gd name="T76" fmla="*/ 119 w 192"/>
                  <a:gd name="T77" fmla="*/ 111 h 277"/>
                  <a:gd name="T78" fmla="*/ 134 w 192"/>
                  <a:gd name="T79" fmla="*/ 108 h 2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92" h="277">
                    <a:moveTo>
                      <a:pt x="117" y="64"/>
                    </a:moveTo>
                    <a:cubicBezTo>
                      <a:pt x="117" y="0"/>
                      <a:pt x="117" y="0"/>
                      <a:pt x="117" y="0"/>
                    </a:cubicBezTo>
                    <a:cubicBezTo>
                      <a:pt x="0" y="0"/>
                      <a:pt x="0" y="0"/>
                      <a:pt x="0" y="0"/>
                    </a:cubicBezTo>
                    <a:cubicBezTo>
                      <a:pt x="0" y="277"/>
                      <a:pt x="0" y="277"/>
                      <a:pt x="0" y="277"/>
                    </a:cubicBezTo>
                    <a:cubicBezTo>
                      <a:pt x="192" y="277"/>
                      <a:pt x="192" y="277"/>
                      <a:pt x="192" y="277"/>
                    </a:cubicBezTo>
                    <a:cubicBezTo>
                      <a:pt x="192" y="75"/>
                      <a:pt x="192" y="75"/>
                      <a:pt x="192" y="75"/>
                    </a:cubicBezTo>
                    <a:cubicBezTo>
                      <a:pt x="128" y="75"/>
                      <a:pt x="128" y="75"/>
                      <a:pt x="128" y="75"/>
                    </a:cubicBezTo>
                    <a:cubicBezTo>
                      <a:pt x="122" y="75"/>
                      <a:pt x="117" y="70"/>
                      <a:pt x="117" y="64"/>
                    </a:cubicBezTo>
                    <a:close/>
                    <a:moveTo>
                      <a:pt x="21" y="128"/>
                    </a:moveTo>
                    <a:cubicBezTo>
                      <a:pt x="21" y="124"/>
                      <a:pt x="23" y="121"/>
                      <a:pt x="26" y="119"/>
                    </a:cubicBezTo>
                    <a:cubicBezTo>
                      <a:pt x="58" y="98"/>
                      <a:pt x="58" y="98"/>
                      <a:pt x="58" y="98"/>
                    </a:cubicBezTo>
                    <a:cubicBezTo>
                      <a:pt x="63" y="95"/>
                      <a:pt x="69" y="96"/>
                      <a:pt x="73" y="101"/>
                    </a:cubicBezTo>
                    <a:cubicBezTo>
                      <a:pt x="76" y="106"/>
                      <a:pt x="74" y="112"/>
                      <a:pt x="70" y="116"/>
                    </a:cubicBezTo>
                    <a:cubicBezTo>
                      <a:pt x="51" y="128"/>
                      <a:pt x="51" y="128"/>
                      <a:pt x="51" y="128"/>
                    </a:cubicBezTo>
                    <a:cubicBezTo>
                      <a:pt x="70" y="140"/>
                      <a:pt x="70" y="140"/>
                      <a:pt x="70" y="140"/>
                    </a:cubicBezTo>
                    <a:cubicBezTo>
                      <a:pt x="74" y="144"/>
                      <a:pt x="76" y="150"/>
                      <a:pt x="73" y="155"/>
                    </a:cubicBezTo>
                    <a:cubicBezTo>
                      <a:pt x="70" y="158"/>
                      <a:pt x="67" y="160"/>
                      <a:pt x="64" y="160"/>
                    </a:cubicBezTo>
                    <a:cubicBezTo>
                      <a:pt x="62" y="160"/>
                      <a:pt x="60" y="159"/>
                      <a:pt x="58" y="158"/>
                    </a:cubicBezTo>
                    <a:cubicBezTo>
                      <a:pt x="26" y="137"/>
                      <a:pt x="26" y="137"/>
                      <a:pt x="26" y="137"/>
                    </a:cubicBezTo>
                    <a:cubicBezTo>
                      <a:pt x="23" y="135"/>
                      <a:pt x="21" y="132"/>
                      <a:pt x="21" y="128"/>
                    </a:cubicBezTo>
                    <a:close/>
                    <a:moveTo>
                      <a:pt x="170" y="203"/>
                    </a:moveTo>
                    <a:cubicBezTo>
                      <a:pt x="170" y="206"/>
                      <a:pt x="169" y="210"/>
                      <a:pt x="166" y="212"/>
                    </a:cubicBezTo>
                    <a:cubicBezTo>
                      <a:pt x="134" y="233"/>
                      <a:pt x="134" y="233"/>
                      <a:pt x="134" y="233"/>
                    </a:cubicBezTo>
                    <a:cubicBezTo>
                      <a:pt x="132" y="234"/>
                      <a:pt x="130" y="235"/>
                      <a:pt x="128" y="235"/>
                    </a:cubicBezTo>
                    <a:cubicBezTo>
                      <a:pt x="124" y="235"/>
                      <a:pt x="121" y="233"/>
                      <a:pt x="119" y="230"/>
                    </a:cubicBezTo>
                    <a:cubicBezTo>
                      <a:pt x="116" y="225"/>
                      <a:pt x="117" y="218"/>
                      <a:pt x="122" y="215"/>
                    </a:cubicBezTo>
                    <a:cubicBezTo>
                      <a:pt x="140" y="203"/>
                      <a:pt x="140" y="203"/>
                      <a:pt x="140" y="203"/>
                    </a:cubicBezTo>
                    <a:cubicBezTo>
                      <a:pt x="122" y="190"/>
                      <a:pt x="122" y="190"/>
                      <a:pt x="122" y="190"/>
                    </a:cubicBezTo>
                    <a:cubicBezTo>
                      <a:pt x="117" y="187"/>
                      <a:pt x="116" y="180"/>
                      <a:pt x="119" y="175"/>
                    </a:cubicBezTo>
                    <a:cubicBezTo>
                      <a:pt x="122" y="171"/>
                      <a:pt x="129" y="169"/>
                      <a:pt x="134" y="172"/>
                    </a:cubicBezTo>
                    <a:cubicBezTo>
                      <a:pt x="166" y="194"/>
                      <a:pt x="166" y="194"/>
                      <a:pt x="166" y="194"/>
                    </a:cubicBezTo>
                    <a:cubicBezTo>
                      <a:pt x="169" y="196"/>
                      <a:pt x="170" y="199"/>
                      <a:pt x="170" y="203"/>
                    </a:cubicBezTo>
                    <a:close/>
                    <a:moveTo>
                      <a:pt x="134" y="108"/>
                    </a:moveTo>
                    <a:cubicBezTo>
                      <a:pt x="138" y="112"/>
                      <a:pt x="140" y="118"/>
                      <a:pt x="137" y="123"/>
                    </a:cubicBezTo>
                    <a:cubicBezTo>
                      <a:pt x="73" y="219"/>
                      <a:pt x="73" y="219"/>
                      <a:pt x="73" y="219"/>
                    </a:cubicBezTo>
                    <a:cubicBezTo>
                      <a:pt x="70" y="222"/>
                      <a:pt x="67" y="224"/>
                      <a:pt x="64" y="224"/>
                    </a:cubicBezTo>
                    <a:cubicBezTo>
                      <a:pt x="62" y="224"/>
                      <a:pt x="60" y="223"/>
                      <a:pt x="58" y="222"/>
                    </a:cubicBezTo>
                    <a:cubicBezTo>
                      <a:pt x="53" y="219"/>
                      <a:pt x="52" y="212"/>
                      <a:pt x="55" y="207"/>
                    </a:cubicBezTo>
                    <a:cubicBezTo>
                      <a:pt x="119" y="111"/>
                      <a:pt x="119" y="111"/>
                      <a:pt x="119" y="111"/>
                    </a:cubicBezTo>
                    <a:cubicBezTo>
                      <a:pt x="122" y="107"/>
                      <a:pt x="129" y="105"/>
                      <a:pt x="134" y="10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p>
            </p:txBody>
          </p:sp>
          <p:sp>
            <p:nvSpPr>
              <p:cNvPr id="19" name="Freeform 652"/>
              <p:cNvSpPr>
                <a:spLocks noEditPoints="1"/>
              </p:cNvSpPr>
              <p:nvPr/>
            </p:nvSpPr>
            <p:spPr bwMode="auto">
              <a:xfrm>
                <a:off x="6224" y="2372"/>
                <a:ext cx="340" cy="340"/>
              </a:xfrm>
              <a:custGeom>
                <a:avLst/>
                <a:gdLst>
                  <a:gd name="T0" fmla="*/ 256 w 512"/>
                  <a:gd name="T1" fmla="*/ 0 h 512"/>
                  <a:gd name="T2" fmla="*/ 0 w 512"/>
                  <a:gd name="T3" fmla="*/ 256 h 512"/>
                  <a:gd name="T4" fmla="*/ 256 w 512"/>
                  <a:gd name="T5" fmla="*/ 512 h 512"/>
                  <a:gd name="T6" fmla="*/ 512 w 512"/>
                  <a:gd name="T7" fmla="*/ 256 h 512"/>
                  <a:gd name="T8" fmla="*/ 256 w 512"/>
                  <a:gd name="T9" fmla="*/ 0 h 512"/>
                  <a:gd name="T10" fmla="*/ 373 w 512"/>
                  <a:gd name="T11" fmla="*/ 181 h 512"/>
                  <a:gd name="T12" fmla="*/ 373 w 512"/>
                  <a:gd name="T13" fmla="*/ 405 h 512"/>
                  <a:gd name="T14" fmla="*/ 362 w 512"/>
                  <a:gd name="T15" fmla="*/ 416 h 512"/>
                  <a:gd name="T16" fmla="*/ 149 w 512"/>
                  <a:gd name="T17" fmla="*/ 416 h 512"/>
                  <a:gd name="T18" fmla="*/ 138 w 512"/>
                  <a:gd name="T19" fmla="*/ 405 h 512"/>
                  <a:gd name="T20" fmla="*/ 138 w 512"/>
                  <a:gd name="T21" fmla="*/ 106 h 512"/>
                  <a:gd name="T22" fmla="*/ 149 w 512"/>
                  <a:gd name="T23" fmla="*/ 96 h 512"/>
                  <a:gd name="T24" fmla="*/ 288 w 512"/>
                  <a:gd name="T25" fmla="*/ 96 h 512"/>
                  <a:gd name="T26" fmla="*/ 295 w 512"/>
                  <a:gd name="T27" fmla="*/ 98 h 512"/>
                  <a:gd name="T28" fmla="*/ 295 w 512"/>
                  <a:gd name="T29" fmla="*/ 98 h 512"/>
                  <a:gd name="T30" fmla="*/ 295 w 512"/>
                  <a:gd name="T31" fmla="*/ 98 h 512"/>
                  <a:gd name="T32" fmla="*/ 295 w 512"/>
                  <a:gd name="T33" fmla="*/ 99 h 512"/>
                  <a:gd name="T34" fmla="*/ 370 w 512"/>
                  <a:gd name="T35" fmla="*/ 173 h 512"/>
                  <a:gd name="T36" fmla="*/ 372 w 512"/>
                  <a:gd name="T37" fmla="*/ 177 h 512"/>
                  <a:gd name="T38" fmla="*/ 373 w 512"/>
                  <a:gd name="T39" fmla="*/ 181 h 512"/>
                  <a:gd name="T40" fmla="*/ 373 w 512"/>
                  <a:gd name="T41" fmla="*/ 181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12" h="512">
                    <a:moveTo>
                      <a:pt x="256" y="0"/>
                    </a:moveTo>
                    <a:cubicBezTo>
                      <a:pt x="114" y="0"/>
                      <a:pt x="0" y="114"/>
                      <a:pt x="0" y="256"/>
                    </a:cubicBezTo>
                    <a:cubicBezTo>
                      <a:pt x="0" y="397"/>
                      <a:pt x="114" y="512"/>
                      <a:pt x="256" y="512"/>
                    </a:cubicBezTo>
                    <a:cubicBezTo>
                      <a:pt x="397" y="512"/>
                      <a:pt x="512" y="397"/>
                      <a:pt x="512" y="256"/>
                    </a:cubicBezTo>
                    <a:cubicBezTo>
                      <a:pt x="512" y="114"/>
                      <a:pt x="397" y="0"/>
                      <a:pt x="256" y="0"/>
                    </a:cubicBezTo>
                    <a:close/>
                    <a:moveTo>
                      <a:pt x="373" y="181"/>
                    </a:moveTo>
                    <a:cubicBezTo>
                      <a:pt x="373" y="405"/>
                      <a:pt x="373" y="405"/>
                      <a:pt x="373" y="405"/>
                    </a:cubicBezTo>
                    <a:cubicBezTo>
                      <a:pt x="373" y="411"/>
                      <a:pt x="368" y="416"/>
                      <a:pt x="362" y="416"/>
                    </a:cubicBezTo>
                    <a:cubicBezTo>
                      <a:pt x="149" y="416"/>
                      <a:pt x="149" y="416"/>
                      <a:pt x="149" y="416"/>
                    </a:cubicBezTo>
                    <a:cubicBezTo>
                      <a:pt x="143" y="416"/>
                      <a:pt x="138" y="411"/>
                      <a:pt x="138" y="405"/>
                    </a:cubicBezTo>
                    <a:cubicBezTo>
                      <a:pt x="138" y="106"/>
                      <a:pt x="138" y="106"/>
                      <a:pt x="138" y="106"/>
                    </a:cubicBezTo>
                    <a:cubicBezTo>
                      <a:pt x="138" y="100"/>
                      <a:pt x="143" y="96"/>
                      <a:pt x="149" y="96"/>
                    </a:cubicBezTo>
                    <a:cubicBezTo>
                      <a:pt x="288" y="96"/>
                      <a:pt x="288" y="96"/>
                      <a:pt x="288" y="96"/>
                    </a:cubicBezTo>
                    <a:cubicBezTo>
                      <a:pt x="290" y="96"/>
                      <a:pt x="293" y="97"/>
                      <a:pt x="295" y="98"/>
                    </a:cubicBezTo>
                    <a:cubicBezTo>
                      <a:pt x="295" y="98"/>
                      <a:pt x="295" y="98"/>
                      <a:pt x="295" y="98"/>
                    </a:cubicBezTo>
                    <a:cubicBezTo>
                      <a:pt x="295" y="98"/>
                      <a:pt x="295" y="98"/>
                      <a:pt x="295" y="98"/>
                    </a:cubicBezTo>
                    <a:cubicBezTo>
                      <a:pt x="295" y="99"/>
                      <a:pt x="295" y="99"/>
                      <a:pt x="295" y="99"/>
                    </a:cubicBezTo>
                    <a:cubicBezTo>
                      <a:pt x="370" y="173"/>
                      <a:pt x="370" y="173"/>
                      <a:pt x="370" y="173"/>
                    </a:cubicBezTo>
                    <a:cubicBezTo>
                      <a:pt x="371" y="174"/>
                      <a:pt x="372" y="176"/>
                      <a:pt x="372" y="177"/>
                    </a:cubicBezTo>
                    <a:cubicBezTo>
                      <a:pt x="373" y="178"/>
                      <a:pt x="373" y="180"/>
                      <a:pt x="373" y="181"/>
                    </a:cubicBezTo>
                    <a:cubicBezTo>
                      <a:pt x="373" y="181"/>
                      <a:pt x="373" y="181"/>
                      <a:pt x="373" y="18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p>
            </p:txBody>
          </p:sp>
          <p:sp>
            <p:nvSpPr>
              <p:cNvPr id="20" name="Freeform 653"/>
              <p:cNvSpPr>
                <a:spLocks/>
              </p:cNvSpPr>
              <p:nvPr/>
            </p:nvSpPr>
            <p:spPr bwMode="auto">
              <a:xfrm>
                <a:off x="6422" y="2460"/>
                <a:ext cx="26" cy="25"/>
              </a:xfrm>
              <a:custGeom>
                <a:avLst/>
                <a:gdLst>
                  <a:gd name="T0" fmla="*/ 0 w 26"/>
                  <a:gd name="T1" fmla="*/ 0 h 25"/>
                  <a:gd name="T2" fmla="*/ 0 w 26"/>
                  <a:gd name="T3" fmla="*/ 25 h 25"/>
                  <a:gd name="T4" fmla="*/ 26 w 26"/>
                  <a:gd name="T5" fmla="*/ 25 h 25"/>
                  <a:gd name="T6" fmla="*/ 0 w 26"/>
                  <a:gd name="T7" fmla="*/ 0 h 25"/>
                </a:gdLst>
                <a:ahLst/>
                <a:cxnLst>
                  <a:cxn ang="0">
                    <a:pos x="T0" y="T1"/>
                  </a:cxn>
                  <a:cxn ang="0">
                    <a:pos x="T2" y="T3"/>
                  </a:cxn>
                  <a:cxn ang="0">
                    <a:pos x="T4" y="T5"/>
                  </a:cxn>
                  <a:cxn ang="0">
                    <a:pos x="T6" y="T7"/>
                  </a:cxn>
                </a:cxnLst>
                <a:rect l="0" t="0" r="r" b="b"/>
                <a:pathLst>
                  <a:path w="26" h="25">
                    <a:moveTo>
                      <a:pt x="0" y="0"/>
                    </a:moveTo>
                    <a:lnTo>
                      <a:pt x="0" y="25"/>
                    </a:lnTo>
                    <a:lnTo>
                      <a:pt x="26" y="25"/>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p>
            </p:txBody>
          </p:sp>
        </p:grpSp>
        <p:sp>
          <p:nvSpPr>
            <p:cNvPr id="17" name="Oval 16"/>
            <p:cNvSpPr>
              <a:spLocks noChangeAspect="1"/>
            </p:cNvSpPr>
            <p:nvPr/>
          </p:nvSpPr>
          <p:spPr bwMode="gray">
            <a:xfrm>
              <a:off x="7537603" y="1816358"/>
              <a:ext cx="365760" cy="365760"/>
            </a:xfrm>
            <a:prstGeom prst="ellipse">
              <a:avLst/>
            </a:prstGeom>
            <a:solidFill>
              <a:schemeClr val="bg1"/>
            </a:solidFill>
            <a:ln w="19050" algn="ctr">
              <a:noFill/>
              <a:miter lim="800000"/>
              <a:headEnd/>
              <a:tailEnd/>
            </a:ln>
          </p:spPr>
          <p:txBody>
            <a:bodyPr wrap="square" lIns="88900" tIns="88900" rIns="88900" bIns="88900" rtlCol="0" anchor="ctr"/>
            <a:lstStyle/>
            <a:p>
              <a:pPr algn="ctr">
                <a:lnSpc>
                  <a:spcPct val="106000"/>
                </a:lnSpc>
                <a:buFont typeface="Wingdings 2" pitchFamily="18" charset="2"/>
                <a:buNone/>
              </a:pPr>
              <a:endParaRPr lang="en-US" sz="1600" b="1" dirty="0">
                <a:solidFill>
                  <a:schemeClr val="bg1"/>
                </a:solidFill>
              </a:endParaRPr>
            </a:p>
          </p:txBody>
        </p:sp>
      </p:grpSp>
      <p:sp>
        <p:nvSpPr>
          <p:cNvPr id="21" name="Content Placeholder 1"/>
          <p:cNvSpPr>
            <a:spLocks noGrp="1"/>
          </p:cNvSpPr>
          <p:nvPr>
            <p:ph idx="4294967295"/>
          </p:nvPr>
        </p:nvSpPr>
        <p:spPr>
          <a:xfrm>
            <a:off x="4742801" y="2807751"/>
            <a:ext cx="2671763" cy="1046162"/>
          </a:xfrm>
        </p:spPr>
        <p:txBody>
          <a:bodyPr/>
          <a:lstStyle/>
          <a:p>
            <a:r>
              <a:rPr lang="en-US" dirty="0"/>
              <a:t>Public key cryptography is a method for verifying digital identity with a high degree of confidence, enabled by the use of private and public keys</a:t>
            </a:r>
          </a:p>
        </p:txBody>
      </p:sp>
      <p:sp>
        <p:nvSpPr>
          <p:cNvPr id="22" name="Content Placeholder 1"/>
          <p:cNvSpPr txBox="1">
            <a:spLocks/>
          </p:cNvSpPr>
          <p:nvPr/>
        </p:nvSpPr>
        <p:spPr>
          <a:xfrm>
            <a:off x="7632701" y="2807752"/>
            <a:ext cx="2671762" cy="1045381"/>
          </a:xfrm>
          <a:prstGeom prst="rect">
            <a:avLst/>
          </a:prstGeom>
        </p:spPr>
        <p:txBody>
          <a:bodyPr vert="horz" lIns="0" tIns="0" rIns="0" bIns="0" rtlCol="0">
            <a:noAutofit/>
          </a:bodyPr>
          <a:lstStyle>
            <a:lvl1pPr marL="0" indent="0" algn="l" defTabSz="914400" rtl="0" eaLnBrk="1" latinLnBrk="0" hangingPunct="1">
              <a:spcBef>
                <a:spcPts val="0"/>
              </a:spcBef>
              <a:spcAft>
                <a:spcPts val="1000"/>
              </a:spcAft>
              <a:buSzPct val="100000"/>
              <a:buFontTx/>
              <a:buNone/>
              <a:defRPr sz="1200" b="0" kern="1200">
                <a:solidFill>
                  <a:schemeClr val="tx1"/>
                </a:solidFill>
                <a:latin typeface="+mn-lt"/>
                <a:ea typeface="+mn-ea"/>
                <a:cs typeface="+mn-cs"/>
              </a:defRPr>
            </a:lvl1pPr>
            <a:lvl2pPr marL="127000" indent="-127000" algn="l" defTabSz="914400" rtl="0" eaLnBrk="1" latinLnBrk="0" hangingPunct="1">
              <a:spcBef>
                <a:spcPts val="0"/>
              </a:spcBef>
              <a:spcAft>
                <a:spcPts val="1000"/>
              </a:spcAft>
              <a:buClrTx/>
              <a:buSzPct val="100000"/>
              <a:buFont typeface="Arial" panose="020B0604020202020204" pitchFamily="34" charset="0"/>
              <a:buChar char="•"/>
              <a:defRPr lang="en-US" sz="1200" b="0" kern="1200" dirty="0" smtClean="0">
                <a:solidFill>
                  <a:schemeClr val="tx1"/>
                </a:solidFill>
                <a:latin typeface="+mn-lt"/>
                <a:ea typeface="+mn-ea"/>
                <a:cs typeface="+mn-cs"/>
              </a:defRPr>
            </a:lvl2pPr>
            <a:lvl3pPr marL="279400" indent="-127000" algn="l" defTabSz="914400" rtl="0" eaLnBrk="1" latinLnBrk="0" hangingPunct="1">
              <a:spcBef>
                <a:spcPts val="0"/>
              </a:spcBef>
              <a:spcAft>
                <a:spcPts val="1000"/>
              </a:spcAft>
              <a:buClrTx/>
              <a:buSzPct val="100000"/>
              <a:buFont typeface="Arial" panose="020B0604020202020204" pitchFamily="34" charset="0"/>
              <a:buChar char="−"/>
              <a:defRPr lang="en-US" sz="1200" kern="1200" dirty="0" smtClean="0">
                <a:solidFill>
                  <a:schemeClr val="tx1"/>
                </a:solidFill>
                <a:latin typeface="+mn-lt"/>
                <a:ea typeface="+mn-ea"/>
                <a:cs typeface="+mn-cs"/>
              </a:defRPr>
            </a:lvl3pPr>
            <a:lvl4pPr marL="431800" indent="-127000" algn="l" defTabSz="914400" rtl="0" eaLnBrk="1" latinLnBrk="0" hangingPunct="1">
              <a:spcBef>
                <a:spcPts val="0"/>
              </a:spcBef>
              <a:spcAft>
                <a:spcPts val="1000"/>
              </a:spcAft>
              <a:buClrTx/>
              <a:buSzPct val="100000"/>
              <a:buFont typeface="Arial" panose="020B0604020202020204" pitchFamily="34" charset="0"/>
              <a:buChar char="◦"/>
              <a:defRPr lang="en-US" sz="1200" kern="1200" baseline="0" dirty="0" smtClean="0">
                <a:solidFill>
                  <a:schemeClr val="tx1"/>
                </a:solidFill>
                <a:latin typeface="+mn-lt"/>
                <a:ea typeface="+mn-ea"/>
                <a:cs typeface="+mn-cs"/>
              </a:defRPr>
            </a:lvl4pPr>
            <a:lvl5pPr marL="584200" indent="-127000" algn="l" defTabSz="798513" rtl="0" eaLnBrk="1" latinLnBrk="0" hangingPunct="1">
              <a:spcBef>
                <a:spcPts val="0"/>
              </a:spcBef>
              <a:spcAft>
                <a:spcPts val="1000"/>
              </a:spcAft>
              <a:buClrTx/>
              <a:buSzPct val="100000"/>
              <a:buFont typeface="Arial" panose="020B0604020202020204" pitchFamily="34" charset="0"/>
              <a:buChar char="−"/>
              <a:tabLst/>
              <a:defRPr lang="en-US" sz="1200" kern="1200" baseline="0" dirty="0" smtClean="0">
                <a:solidFill>
                  <a:schemeClr val="tx1"/>
                </a:solidFill>
                <a:latin typeface="+mn-lt"/>
                <a:ea typeface="+mn-ea"/>
                <a:cs typeface="+mn-cs"/>
              </a:defRPr>
            </a:lvl5pPr>
            <a:lvl6pPr marL="532800" indent="-176400" algn="l" defTabSz="914400" rtl="0" eaLnBrk="1" latinLnBrk="0" hangingPunct="1">
              <a:spcBef>
                <a:spcPts val="0"/>
              </a:spcBef>
              <a:spcAft>
                <a:spcPts val="1000"/>
              </a:spcAft>
              <a:buFont typeface="Verdana" panose="020B0604030504040204" pitchFamily="34" charset="0"/>
              <a:buChar char="−"/>
              <a:defRPr sz="1200" kern="1200" baseline="0">
                <a:solidFill>
                  <a:schemeClr val="tx1"/>
                </a:solidFill>
                <a:latin typeface="+mn-lt"/>
                <a:ea typeface="+mn-ea"/>
                <a:cs typeface="+mn-cs"/>
              </a:defRPr>
            </a:lvl6pPr>
            <a:lvl7pPr marL="532800" indent="-176400" algn="l" defTabSz="914400" rtl="0" eaLnBrk="1" latinLnBrk="0" hangingPunct="1">
              <a:spcBef>
                <a:spcPts val="0"/>
              </a:spcBef>
              <a:spcAft>
                <a:spcPts val="1000"/>
              </a:spcAft>
              <a:buFont typeface="Verdana" panose="020B0604030504040204" pitchFamily="34" charset="0"/>
              <a:buChar char="−"/>
              <a:defRPr sz="1200" kern="1200">
                <a:solidFill>
                  <a:schemeClr val="tx1"/>
                </a:solidFill>
                <a:latin typeface="+mn-lt"/>
                <a:ea typeface="+mn-ea"/>
                <a:cs typeface="+mn-cs"/>
              </a:defRPr>
            </a:lvl7pPr>
            <a:lvl8pPr marL="532800" indent="-176400" algn="l" defTabSz="914400" rtl="0" eaLnBrk="1" latinLnBrk="0" hangingPunct="1">
              <a:spcBef>
                <a:spcPts val="0"/>
              </a:spcBef>
              <a:spcAft>
                <a:spcPts val="1000"/>
              </a:spcAft>
              <a:buFont typeface="Verdana" panose="020B0604030504040204" pitchFamily="34" charset="0"/>
              <a:buChar char="−"/>
              <a:defRPr sz="1200" kern="1200" baseline="0">
                <a:solidFill>
                  <a:schemeClr val="tx1"/>
                </a:solidFill>
                <a:latin typeface="+mn-lt"/>
                <a:ea typeface="+mn-ea"/>
                <a:cs typeface="+mn-cs"/>
              </a:defRPr>
            </a:lvl8pPr>
            <a:lvl9pPr marL="532800" indent="-176400" algn="l" defTabSz="914400" rtl="0" eaLnBrk="1" latinLnBrk="0" hangingPunct="1">
              <a:spcBef>
                <a:spcPts val="0"/>
              </a:spcBef>
              <a:spcAft>
                <a:spcPts val="1000"/>
              </a:spcAft>
              <a:buFont typeface="Verdana" panose="020B0604030504040204" pitchFamily="34" charset="0"/>
              <a:buChar char="−"/>
              <a:defRPr sz="1200" kern="1200" baseline="0">
                <a:solidFill>
                  <a:schemeClr val="tx1"/>
                </a:solidFill>
                <a:latin typeface="+mn-lt"/>
                <a:ea typeface="+mn-ea"/>
                <a:cs typeface="+mn-cs"/>
              </a:defRPr>
            </a:lvl9pPr>
          </a:lstStyle>
          <a:p>
            <a:r>
              <a:rPr lang="en-US" dirty="0"/>
              <a:t>Proof-of-work is a piece of code appended to data that validates that data’s authenticity and controls when it can be written into the system</a:t>
            </a:r>
          </a:p>
        </p:txBody>
      </p:sp>
      <p:grpSp>
        <p:nvGrpSpPr>
          <p:cNvPr id="23" name="Group 22"/>
          <p:cNvGrpSpPr/>
          <p:nvPr/>
        </p:nvGrpSpPr>
        <p:grpSpPr>
          <a:xfrm>
            <a:off x="5411700" y="1938602"/>
            <a:ext cx="1333965" cy="565199"/>
            <a:chOff x="3712710" y="1908593"/>
            <a:chExt cx="1726511" cy="731520"/>
          </a:xfrm>
          <a:solidFill>
            <a:schemeClr val="accent1"/>
          </a:solidFill>
        </p:grpSpPr>
        <p:grpSp>
          <p:nvGrpSpPr>
            <p:cNvPr id="24" name="Group 447"/>
            <p:cNvGrpSpPr>
              <a:grpSpLocks noChangeAspect="1"/>
            </p:cNvGrpSpPr>
            <p:nvPr/>
          </p:nvGrpSpPr>
          <p:grpSpPr bwMode="auto">
            <a:xfrm>
              <a:off x="3712710" y="1908593"/>
              <a:ext cx="731520" cy="731520"/>
              <a:chOff x="5601" y="1820"/>
              <a:chExt cx="340" cy="340"/>
            </a:xfrm>
            <a:grpFill/>
          </p:grpSpPr>
          <p:sp>
            <p:nvSpPr>
              <p:cNvPr id="29" name="Freeform 448"/>
              <p:cNvSpPr>
                <a:spLocks noEditPoints="1"/>
              </p:cNvSpPr>
              <p:nvPr/>
            </p:nvSpPr>
            <p:spPr bwMode="auto">
              <a:xfrm>
                <a:off x="5679" y="1948"/>
                <a:ext cx="182" cy="85"/>
              </a:xfrm>
              <a:custGeom>
                <a:avLst/>
                <a:gdLst>
                  <a:gd name="T0" fmla="*/ 131 w 275"/>
                  <a:gd name="T1" fmla="*/ 43 h 128"/>
                  <a:gd name="T2" fmla="*/ 122 w 275"/>
                  <a:gd name="T3" fmla="*/ 37 h 128"/>
                  <a:gd name="T4" fmla="*/ 64 w 275"/>
                  <a:gd name="T5" fmla="*/ 0 h 128"/>
                  <a:gd name="T6" fmla="*/ 0 w 275"/>
                  <a:gd name="T7" fmla="*/ 64 h 128"/>
                  <a:gd name="T8" fmla="*/ 64 w 275"/>
                  <a:gd name="T9" fmla="*/ 128 h 128"/>
                  <a:gd name="T10" fmla="*/ 122 w 275"/>
                  <a:gd name="T11" fmla="*/ 92 h 128"/>
                  <a:gd name="T12" fmla="*/ 131 w 275"/>
                  <a:gd name="T13" fmla="*/ 86 h 128"/>
                  <a:gd name="T14" fmla="*/ 177 w 275"/>
                  <a:gd name="T15" fmla="*/ 86 h 128"/>
                  <a:gd name="T16" fmla="*/ 195 w 275"/>
                  <a:gd name="T17" fmla="*/ 67 h 128"/>
                  <a:gd name="T18" fmla="*/ 210 w 275"/>
                  <a:gd name="T19" fmla="*/ 67 h 128"/>
                  <a:gd name="T20" fmla="*/ 224 w 275"/>
                  <a:gd name="T21" fmla="*/ 81 h 128"/>
                  <a:gd name="T22" fmla="*/ 238 w 275"/>
                  <a:gd name="T23" fmla="*/ 67 h 128"/>
                  <a:gd name="T24" fmla="*/ 253 w 275"/>
                  <a:gd name="T25" fmla="*/ 67 h 128"/>
                  <a:gd name="T26" fmla="*/ 265 w 275"/>
                  <a:gd name="T27" fmla="*/ 79 h 128"/>
                  <a:gd name="T28" fmla="*/ 275 w 275"/>
                  <a:gd name="T29" fmla="*/ 64 h 128"/>
                  <a:gd name="T30" fmla="*/ 261 w 275"/>
                  <a:gd name="T31" fmla="*/ 43 h 128"/>
                  <a:gd name="T32" fmla="*/ 131 w 275"/>
                  <a:gd name="T33" fmla="*/ 43 h 128"/>
                  <a:gd name="T34" fmla="*/ 53 w 275"/>
                  <a:gd name="T35" fmla="*/ 85 h 128"/>
                  <a:gd name="T36" fmla="*/ 32 w 275"/>
                  <a:gd name="T37" fmla="*/ 64 h 128"/>
                  <a:gd name="T38" fmla="*/ 53 w 275"/>
                  <a:gd name="T39" fmla="*/ 43 h 128"/>
                  <a:gd name="T40" fmla="*/ 75 w 275"/>
                  <a:gd name="T41" fmla="*/ 64 h 128"/>
                  <a:gd name="T42" fmla="*/ 53 w 275"/>
                  <a:gd name="T43" fmla="*/ 85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75" h="128">
                    <a:moveTo>
                      <a:pt x="131" y="43"/>
                    </a:moveTo>
                    <a:cubicBezTo>
                      <a:pt x="127" y="43"/>
                      <a:pt x="124" y="41"/>
                      <a:pt x="122" y="37"/>
                    </a:cubicBezTo>
                    <a:cubicBezTo>
                      <a:pt x="111" y="15"/>
                      <a:pt x="89" y="0"/>
                      <a:pt x="64" y="0"/>
                    </a:cubicBezTo>
                    <a:cubicBezTo>
                      <a:pt x="29" y="0"/>
                      <a:pt x="0" y="29"/>
                      <a:pt x="0" y="64"/>
                    </a:cubicBezTo>
                    <a:cubicBezTo>
                      <a:pt x="0" y="99"/>
                      <a:pt x="29" y="128"/>
                      <a:pt x="64" y="128"/>
                    </a:cubicBezTo>
                    <a:cubicBezTo>
                      <a:pt x="89" y="128"/>
                      <a:pt x="111" y="114"/>
                      <a:pt x="122" y="92"/>
                    </a:cubicBezTo>
                    <a:cubicBezTo>
                      <a:pt x="124" y="88"/>
                      <a:pt x="127" y="86"/>
                      <a:pt x="131" y="86"/>
                    </a:cubicBezTo>
                    <a:cubicBezTo>
                      <a:pt x="177" y="86"/>
                      <a:pt x="177" y="86"/>
                      <a:pt x="177" y="86"/>
                    </a:cubicBezTo>
                    <a:cubicBezTo>
                      <a:pt x="195" y="67"/>
                      <a:pt x="195" y="67"/>
                      <a:pt x="195" y="67"/>
                    </a:cubicBezTo>
                    <a:cubicBezTo>
                      <a:pt x="199" y="63"/>
                      <a:pt x="206" y="63"/>
                      <a:pt x="210" y="67"/>
                    </a:cubicBezTo>
                    <a:cubicBezTo>
                      <a:pt x="224" y="81"/>
                      <a:pt x="224" y="81"/>
                      <a:pt x="224" y="81"/>
                    </a:cubicBezTo>
                    <a:cubicBezTo>
                      <a:pt x="238" y="67"/>
                      <a:pt x="238" y="67"/>
                      <a:pt x="238" y="67"/>
                    </a:cubicBezTo>
                    <a:cubicBezTo>
                      <a:pt x="242" y="63"/>
                      <a:pt x="249" y="63"/>
                      <a:pt x="253" y="67"/>
                    </a:cubicBezTo>
                    <a:cubicBezTo>
                      <a:pt x="265" y="79"/>
                      <a:pt x="265" y="79"/>
                      <a:pt x="265" y="79"/>
                    </a:cubicBezTo>
                    <a:cubicBezTo>
                      <a:pt x="275" y="64"/>
                      <a:pt x="275" y="64"/>
                      <a:pt x="275" y="64"/>
                    </a:cubicBezTo>
                    <a:cubicBezTo>
                      <a:pt x="261" y="43"/>
                      <a:pt x="261" y="43"/>
                      <a:pt x="261" y="43"/>
                    </a:cubicBezTo>
                    <a:lnTo>
                      <a:pt x="131" y="43"/>
                    </a:lnTo>
                    <a:close/>
                    <a:moveTo>
                      <a:pt x="53" y="85"/>
                    </a:moveTo>
                    <a:cubicBezTo>
                      <a:pt x="42" y="85"/>
                      <a:pt x="32" y="76"/>
                      <a:pt x="32" y="64"/>
                    </a:cubicBezTo>
                    <a:cubicBezTo>
                      <a:pt x="32" y="52"/>
                      <a:pt x="42" y="43"/>
                      <a:pt x="53" y="43"/>
                    </a:cubicBezTo>
                    <a:cubicBezTo>
                      <a:pt x="65" y="43"/>
                      <a:pt x="75" y="52"/>
                      <a:pt x="75" y="64"/>
                    </a:cubicBezTo>
                    <a:cubicBezTo>
                      <a:pt x="75" y="76"/>
                      <a:pt x="65" y="85"/>
                      <a:pt x="53" y="8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p>
            </p:txBody>
          </p:sp>
          <p:sp>
            <p:nvSpPr>
              <p:cNvPr id="30" name="Freeform 449"/>
              <p:cNvSpPr>
                <a:spLocks noEditPoints="1"/>
              </p:cNvSpPr>
              <p:nvPr/>
            </p:nvSpPr>
            <p:spPr bwMode="auto">
              <a:xfrm>
                <a:off x="5601" y="1820"/>
                <a:ext cx="340" cy="340"/>
              </a:xfrm>
              <a:custGeom>
                <a:avLst/>
                <a:gdLst>
                  <a:gd name="T0" fmla="*/ 256 w 512"/>
                  <a:gd name="T1" fmla="*/ 0 h 512"/>
                  <a:gd name="T2" fmla="*/ 0 w 512"/>
                  <a:gd name="T3" fmla="*/ 256 h 512"/>
                  <a:gd name="T4" fmla="*/ 256 w 512"/>
                  <a:gd name="T5" fmla="*/ 512 h 512"/>
                  <a:gd name="T6" fmla="*/ 512 w 512"/>
                  <a:gd name="T7" fmla="*/ 256 h 512"/>
                  <a:gd name="T8" fmla="*/ 256 w 512"/>
                  <a:gd name="T9" fmla="*/ 0 h 512"/>
                  <a:gd name="T10" fmla="*/ 414 w 512"/>
                  <a:gd name="T11" fmla="*/ 262 h 512"/>
                  <a:gd name="T12" fmla="*/ 393 w 512"/>
                  <a:gd name="T13" fmla="*/ 294 h 512"/>
                  <a:gd name="T14" fmla="*/ 385 w 512"/>
                  <a:gd name="T15" fmla="*/ 299 h 512"/>
                  <a:gd name="T16" fmla="*/ 376 w 512"/>
                  <a:gd name="T17" fmla="*/ 296 h 512"/>
                  <a:gd name="T18" fmla="*/ 362 w 512"/>
                  <a:gd name="T19" fmla="*/ 282 h 512"/>
                  <a:gd name="T20" fmla="*/ 349 w 512"/>
                  <a:gd name="T21" fmla="*/ 296 h 512"/>
                  <a:gd name="T22" fmla="*/ 333 w 512"/>
                  <a:gd name="T23" fmla="*/ 296 h 512"/>
                  <a:gd name="T24" fmla="*/ 320 w 512"/>
                  <a:gd name="T25" fmla="*/ 282 h 512"/>
                  <a:gd name="T26" fmla="*/ 306 w 512"/>
                  <a:gd name="T27" fmla="*/ 296 h 512"/>
                  <a:gd name="T28" fmla="*/ 298 w 512"/>
                  <a:gd name="T29" fmla="*/ 299 h 512"/>
                  <a:gd name="T30" fmla="*/ 255 w 512"/>
                  <a:gd name="T31" fmla="*/ 299 h 512"/>
                  <a:gd name="T32" fmla="*/ 181 w 512"/>
                  <a:gd name="T33" fmla="*/ 342 h 512"/>
                  <a:gd name="T34" fmla="*/ 96 w 512"/>
                  <a:gd name="T35" fmla="*/ 256 h 512"/>
                  <a:gd name="T36" fmla="*/ 181 w 512"/>
                  <a:gd name="T37" fmla="*/ 171 h 512"/>
                  <a:gd name="T38" fmla="*/ 255 w 512"/>
                  <a:gd name="T39" fmla="*/ 214 h 512"/>
                  <a:gd name="T40" fmla="*/ 384 w 512"/>
                  <a:gd name="T41" fmla="*/ 214 h 512"/>
                  <a:gd name="T42" fmla="*/ 393 w 512"/>
                  <a:gd name="T43" fmla="*/ 218 h 512"/>
                  <a:gd name="T44" fmla="*/ 414 w 512"/>
                  <a:gd name="T45" fmla="*/ 250 h 512"/>
                  <a:gd name="T46" fmla="*/ 414 w 512"/>
                  <a:gd name="T47" fmla="*/ 262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512" h="512">
                    <a:moveTo>
                      <a:pt x="256" y="0"/>
                    </a:moveTo>
                    <a:cubicBezTo>
                      <a:pt x="114" y="0"/>
                      <a:pt x="0" y="115"/>
                      <a:pt x="0" y="256"/>
                    </a:cubicBezTo>
                    <a:cubicBezTo>
                      <a:pt x="0" y="397"/>
                      <a:pt x="114" y="512"/>
                      <a:pt x="256" y="512"/>
                    </a:cubicBezTo>
                    <a:cubicBezTo>
                      <a:pt x="397" y="512"/>
                      <a:pt x="512" y="397"/>
                      <a:pt x="512" y="256"/>
                    </a:cubicBezTo>
                    <a:cubicBezTo>
                      <a:pt x="512" y="115"/>
                      <a:pt x="397" y="0"/>
                      <a:pt x="256" y="0"/>
                    </a:cubicBezTo>
                    <a:close/>
                    <a:moveTo>
                      <a:pt x="414" y="262"/>
                    </a:moveTo>
                    <a:cubicBezTo>
                      <a:pt x="393" y="294"/>
                      <a:pt x="393" y="294"/>
                      <a:pt x="393" y="294"/>
                    </a:cubicBezTo>
                    <a:cubicBezTo>
                      <a:pt x="391" y="297"/>
                      <a:pt x="388" y="298"/>
                      <a:pt x="385" y="299"/>
                    </a:cubicBezTo>
                    <a:cubicBezTo>
                      <a:pt x="381" y="299"/>
                      <a:pt x="378" y="298"/>
                      <a:pt x="376" y="296"/>
                    </a:cubicBezTo>
                    <a:cubicBezTo>
                      <a:pt x="362" y="282"/>
                      <a:pt x="362" y="282"/>
                      <a:pt x="362" y="282"/>
                    </a:cubicBezTo>
                    <a:cubicBezTo>
                      <a:pt x="349" y="296"/>
                      <a:pt x="349" y="296"/>
                      <a:pt x="349" y="296"/>
                    </a:cubicBezTo>
                    <a:cubicBezTo>
                      <a:pt x="344" y="300"/>
                      <a:pt x="338" y="300"/>
                      <a:pt x="333" y="296"/>
                    </a:cubicBezTo>
                    <a:cubicBezTo>
                      <a:pt x="320" y="282"/>
                      <a:pt x="320" y="282"/>
                      <a:pt x="320" y="282"/>
                    </a:cubicBezTo>
                    <a:cubicBezTo>
                      <a:pt x="306" y="296"/>
                      <a:pt x="306" y="296"/>
                      <a:pt x="306" y="296"/>
                    </a:cubicBezTo>
                    <a:cubicBezTo>
                      <a:pt x="304" y="298"/>
                      <a:pt x="301" y="299"/>
                      <a:pt x="298" y="299"/>
                    </a:cubicBezTo>
                    <a:cubicBezTo>
                      <a:pt x="255" y="299"/>
                      <a:pt x="255" y="299"/>
                      <a:pt x="255" y="299"/>
                    </a:cubicBezTo>
                    <a:cubicBezTo>
                      <a:pt x="240" y="325"/>
                      <a:pt x="211" y="342"/>
                      <a:pt x="181" y="342"/>
                    </a:cubicBezTo>
                    <a:cubicBezTo>
                      <a:pt x="134" y="342"/>
                      <a:pt x="96" y="303"/>
                      <a:pt x="96" y="256"/>
                    </a:cubicBezTo>
                    <a:cubicBezTo>
                      <a:pt x="96" y="209"/>
                      <a:pt x="134" y="171"/>
                      <a:pt x="181" y="171"/>
                    </a:cubicBezTo>
                    <a:cubicBezTo>
                      <a:pt x="211" y="171"/>
                      <a:pt x="240" y="187"/>
                      <a:pt x="255" y="214"/>
                    </a:cubicBezTo>
                    <a:cubicBezTo>
                      <a:pt x="384" y="214"/>
                      <a:pt x="384" y="214"/>
                      <a:pt x="384" y="214"/>
                    </a:cubicBezTo>
                    <a:cubicBezTo>
                      <a:pt x="387" y="214"/>
                      <a:pt x="391" y="215"/>
                      <a:pt x="393" y="218"/>
                    </a:cubicBezTo>
                    <a:cubicBezTo>
                      <a:pt x="414" y="250"/>
                      <a:pt x="414" y="250"/>
                      <a:pt x="414" y="250"/>
                    </a:cubicBezTo>
                    <a:cubicBezTo>
                      <a:pt x="416" y="254"/>
                      <a:pt x="416" y="258"/>
                      <a:pt x="414" y="2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p>
            </p:txBody>
          </p:sp>
        </p:grpSp>
        <p:grpSp>
          <p:nvGrpSpPr>
            <p:cNvPr id="25" name="Group 452"/>
            <p:cNvGrpSpPr>
              <a:grpSpLocks noChangeAspect="1"/>
            </p:cNvGrpSpPr>
            <p:nvPr/>
          </p:nvGrpSpPr>
          <p:grpSpPr bwMode="auto">
            <a:xfrm>
              <a:off x="4707701" y="1908593"/>
              <a:ext cx="731520" cy="731520"/>
              <a:chOff x="6020" y="1753"/>
              <a:chExt cx="340" cy="340"/>
            </a:xfrm>
            <a:grpFill/>
          </p:grpSpPr>
          <p:sp>
            <p:nvSpPr>
              <p:cNvPr id="26" name="Freeform 453"/>
              <p:cNvSpPr>
                <a:spLocks noEditPoints="1"/>
              </p:cNvSpPr>
              <p:nvPr/>
            </p:nvSpPr>
            <p:spPr bwMode="auto">
              <a:xfrm>
                <a:off x="6020" y="1753"/>
                <a:ext cx="340" cy="340"/>
              </a:xfrm>
              <a:custGeom>
                <a:avLst/>
                <a:gdLst>
                  <a:gd name="T0" fmla="*/ 256 w 512"/>
                  <a:gd name="T1" fmla="*/ 21 h 512"/>
                  <a:gd name="T2" fmla="*/ 490 w 512"/>
                  <a:gd name="T3" fmla="*/ 256 h 512"/>
                  <a:gd name="T4" fmla="*/ 256 w 512"/>
                  <a:gd name="T5" fmla="*/ 491 h 512"/>
                  <a:gd name="T6" fmla="*/ 21 w 512"/>
                  <a:gd name="T7" fmla="*/ 256 h 512"/>
                  <a:gd name="T8" fmla="*/ 256 w 512"/>
                  <a:gd name="T9" fmla="*/ 21 h 512"/>
                  <a:gd name="T10" fmla="*/ 256 w 512"/>
                  <a:gd name="T11" fmla="*/ 0 h 512"/>
                  <a:gd name="T12" fmla="*/ 0 w 512"/>
                  <a:gd name="T13" fmla="*/ 256 h 512"/>
                  <a:gd name="T14" fmla="*/ 256 w 512"/>
                  <a:gd name="T15" fmla="*/ 512 h 512"/>
                  <a:gd name="T16" fmla="*/ 512 w 512"/>
                  <a:gd name="T17" fmla="*/ 256 h 512"/>
                  <a:gd name="T18" fmla="*/ 256 w 512"/>
                  <a:gd name="T19" fmla="*/ 0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2" h="512">
                    <a:moveTo>
                      <a:pt x="256" y="21"/>
                    </a:moveTo>
                    <a:cubicBezTo>
                      <a:pt x="385" y="21"/>
                      <a:pt x="490" y="127"/>
                      <a:pt x="490" y="256"/>
                    </a:cubicBezTo>
                    <a:cubicBezTo>
                      <a:pt x="490" y="385"/>
                      <a:pt x="385" y="491"/>
                      <a:pt x="256" y="491"/>
                    </a:cubicBezTo>
                    <a:cubicBezTo>
                      <a:pt x="126" y="491"/>
                      <a:pt x="21" y="385"/>
                      <a:pt x="21" y="256"/>
                    </a:cubicBezTo>
                    <a:cubicBezTo>
                      <a:pt x="21" y="127"/>
                      <a:pt x="126" y="21"/>
                      <a:pt x="256" y="21"/>
                    </a:cubicBezTo>
                    <a:moveTo>
                      <a:pt x="256" y="0"/>
                    </a:moveTo>
                    <a:cubicBezTo>
                      <a:pt x="114" y="0"/>
                      <a:pt x="0" y="115"/>
                      <a:pt x="0" y="256"/>
                    </a:cubicBezTo>
                    <a:cubicBezTo>
                      <a:pt x="0" y="397"/>
                      <a:pt x="114" y="512"/>
                      <a:pt x="256" y="512"/>
                    </a:cubicBezTo>
                    <a:cubicBezTo>
                      <a:pt x="397" y="512"/>
                      <a:pt x="512" y="397"/>
                      <a:pt x="512" y="256"/>
                    </a:cubicBezTo>
                    <a:cubicBezTo>
                      <a:pt x="512" y="115"/>
                      <a:pt x="397" y="0"/>
                      <a:pt x="256" y="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en-GB" dirty="0"/>
              </a:p>
            </p:txBody>
          </p:sp>
          <p:sp>
            <p:nvSpPr>
              <p:cNvPr id="27" name="Freeform 454"/>
              <p:cNvSpPr>
                <a:spLocks noEditPoints="1"/>
              </p:cNvSpPr>
              <p:nvPr/>
            </p:nvSpPr>
            <p:spPr bwMode="auto">
              <a:xfrm>
                <a:off x="6084" y="1867"/>
                <a:ext cx="212" cy="113"/>
              </a:xfrm>
              <a:custGeom>
                <a:avLst/>
                <a:gdLst>
                  <a:gd name="T0" fmla="*/ 318 w 320"/>
                  <a:gd name="T1" fmla="*/ 79 h 171"/>
                  <a:gd name="T2" fmla="*/ 297 w 320"/>
                  <a:gd name="T3" fmla="*/ 47 h 171"/>
                  <a:gd name="T4" fmla="*/ 288 w 320"/>
                  <a:gd name="T5" fmla="*/ 43 h 171"/>
                  <a:gd name="T6" fmla="*/ 159 w 320"/>
                  <a:gd name="T7" fmla="*/ 43 h 171"/>
                  <a:gd name="T8" fmla="*/ 85 w 320"/>
                  <a:gd name="T9" fmla="*/ 0 h 171"/>
                  <a:gd name="T10" fmla="*/ 0 w 320"/>
                  <a:gd name="T11" fmla="*/ 85 h 171"/>
                  <a:gd name="T12" fmla="*/ 85 w 320"/>
                  <a:gd name="T13" fmla="*/ 171 h 171"/>
                  <a:gd name="T14" fmla="*/ 159 w 320"/>
                  <a:gd name="T15" fmla="*/ 128 h 171"/>
                  <a:gd name="T16" fmla="*/ 202 w 320"/>
                  <a:gd name="T17" fmla="*/ 128 h 171"/>
                  <a:gd name="T18" fmla="*/ 210 w 320"/>
                  <a:gd name="T19" fmla="*/ 125 h 171"/>
                  <a:gd name="T20" fmla="*/ 224 w 320"/>
                  <a:gd name="T21" fmla="*/ 111 h 171"/>
                  <a:gd name="T22" fmla="*/ 237 w 320"/>
                  <a:gd name="T23" fmla="*/ 125 h 171"/>
                  <a:gd name="T24" fmla="*/ 253 w 320"/>
                  <a:gd name="T25" fmla="*/ 125 h 171"/>
                  <a:gd name="T26" fmla="*/ 266 w 320"/>
                  <a:gd name="T27" fmla="*/ 111 h 171"/>
                  <a:gd name="T28" fmla="*/ 280 w 320"/>
                  <a:gd name="T29" fmla="*/ 125 h 171"/>
                  <a:gd name="T30" fmla="*/ 289 w 320"/>
                  <a:gd name="T31" fmla="*/ 128 h 171"/>
                  <a:gd name="T32" fmla="*/ 297 w 320"/>
                  <a:gd name="T33" fmla="*/ 123 h 171"/>
                  <a:gd name="T34" fmla="*/ 318 w 320"/>
                  <a:gd name="T35" fmla="*/ 91 h 171"/>
                  <a:gd name="T36" fmla="*/ 318 w 320"/>
                  <a:gd name="T37" fmla="*/ 79 h 171"/>
                  <a:gd name="T38" fmla="*/ 286 w 320"/>
                  <a:gd name="T39" fmla="*/ 100 h 171"/>
                  <a:gd name="T40" fmla="*/ 274 w 320"/>
                  <a:gd name="T41" fmla="*/ 88 h 171"/>
                  <a:gd name="T42" fmla="*/ 259 w 320"/>
                  <a:gd name="T43" fmla="*/ 88 h 171"/>
                  <a:gd name="T44" fmla="*/ 245 w 320"/>
                  <a:gd name="T45" fmla="*/ 102 h 171"/>
                  <a:gd name="T46" fmla="*/ 231 w 320"/>
                  <a:gd name="T47" fmla="*/ 88 h 171"/>
                  <a:gd name="T48" fmla="*/ 216 w 320"/>
                  <a:gd name="T49" fmla="*/ 88 h 171"/>
                  <a:gd name="T50" fmla="*/ 198 w 320"/>
                  <a:gd name="T51" fmla="*/ 107 h 171"/>
                  <a:gd name="T52" fmla="*/ 152 w 320"/>
                  <a:gd name="T53" fmla="*/ 107 h 171"/>
                  <a:gd name="T54" fmla="*/ 143 w 320"/>
                  <a:gd name="T55" fmla="*/ 113 h 171"/>
                  <a:gd name="T56" fmla="*/ 85 w 320"/>
                  <a:gd name="T57" fmla="*/ 149 h 171"/>
                  <a:gd name="T58" fmla="*/ 21 w 320"/>
                  <a:gd name="T59" fmla="*/ 85 h 171"/>
                  <a:gd name="T60" fmla="*/ 85 w 320"/>
                  <a:gd name="T61" fmla="*/ 21 h 171"/>
                  <a:gd name="T62" fmla="*/ 143 w 320"/>
                  <a:gd name="T63" fmla="*/ 58 h 171"/>
                  <a:gd name="T64" fmla="*/ 152 w 320"/>
                  <a:gd name="T65" fmla="*/ 64 h 171"/>
                  <a:gd name="T66" fmla="*/ 282 w 320"/>
                  <a:gd name="T67" fmla="*/ 64 h 171"/>
                  <a:gd name="T68" fmla="*/ 296 w 320"/>
                  <a:gd name="T69" fmla="*/ 85 h 171"/>
                  <a:gd name="T70" fmla="*/ 286 w 320"/>
                  <a:gd name="T71" fmla="*/ 100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20" h="171">
                    <a:moveTo>
                      <a:pt x="318" y="79"/>
                    </a:moveTo>
                    <a:cubicBezTo>
                      <a:pt x="297" y="47"/>
                      <a:pt x="297" y="47"/>
                      <a:pt x="297" y="47"/>
                    </a:cubicBezTo>
                    <a:cubicBezTo>
                      <a:pt x="295" y="44"/>
                      <a:pt x="291" y="43"/>
                      <a:pt x="288" y="43"/>
                    </a:cubicBezTo>
                    <a:cubicBezTo>
                      <a:pt x="159" y="43"/>
                      <a:pt x="159" y="43"/>
                      <a:pt x="159" y="43"/>
                    </a:cubicBezTo>
                    <a:cubicBezTo>
                      <a:pt x="144" y="16"/>
                      <a:pt x="115" y="0"/>
                      <a:pt x="85" y="0"/>
                    </a:cubicBezTo>
                    <a:cubicBezTo>
                      <a:pt x="38" y="0"/>
                      <a:pt x="0" y="38"/>
                      <a:pt x="0" y="85"/>
                    </a:cubicBezTo>
                    <a:cubicBezTo>
                      <a:pt x="0" y="132"/>
                      <a:pt x="38" y="171"/>
                      <a:pt x="85" y="171"/>
                    </a:cubicBezTo>
                    <a:cubicBezTo>
                      <a:pt x="115" y="171"/>
                      <a:pt x="144" y="154"/>
                      <a:pt x="159" y="128"/>
                    </a:cubicBezTo>
                    <a:cubicBezTo>
                      <a:pt x="202" y="128"/>
                      <a:pt x="202" y="128"/>
                      <a:pt x="202" y="128"/>
                    </a:cubicBezTo>
                    <a:cubicBezTo>
                      <a:pt x="205" y="128"/>
                      <a:pt x="208" y="127"/>
                      <a:pt x="210" y="125"/>
                    </a:cubicBezTo>
                    <a:cubicBezTo>
                      <a:pt x="224" y="111"/>
                      <a:pt x="224" y="111"/>
                      <a:pt x="224" y="111"/>
                    </a:cubicBezTo>
                    <a:cubicBezTo>
                      <a:pt x="237" y="125"/>
                      <a:pt x="237" y="125"/>
                      <a:pt x="237" y="125"/>
                    </a:cubicBezTo>
                    <a:cubicBezTo>
                      <a:pt x="242" y="129"/>
                      <a:pt x="248" y="129"/>
                      <a:pt x="253" y="125"/>
                    </a:cubicBezTo>
                    <a:cubicBezTo>
                      <a:pt x="266" y="111"/>
                      <a:pt x="266" y="111"/>
                      <a:pt x="266" y="111"/>
                    </a:cubicBezTo>
                    <a:cubicBezTo>
                      <a:pt x="280" y="125"/>
                      <a:pt x="280" y="125"/>
                      <a:pt x="280" y="125"/>
                    </a:cubicBezTo>
                    <a:cubicBezTo>
                      <a:pt x="282" y="127"/>
                      <a:pt x="285" y="128"/>
                      <a:pt x="289" y="128"/>
                    </a:cubicBezTo>
                    <a:cubicBezTo>
                      <a:pt x="292" y="127"/>
                      <a:pt x="295" y="126"/>
                      <a:pt x="297" y="123"/>
                    </a:cubicBezTo>
                    <a:cubicBezTo>
                      <a:pt x="318" y="91"/>
                      <a:pt x="318" y="91"/>
                      <a:pt x="318" y="91"/>
                    </a:cubicBezTo>
                    <a:cubicBezTo>
                      <a:pt x="320" y="87"/>
                      <a:pt x="320" y="83"/>
                      <a:pt x="318" y="79"/>
                    </a:cubicBezTo>
                    <a:close/>
                    <a:moveTo>
                      <a:pt x="286" y="100"/>
                    </a:moveTo>
                    <a:cubicBezTo>
                      <a:pt x="274" y="88"/>
                      <a:pt x="274" y="88"/>
                      <a:pt x="274" y="88"/>
                    </a:cubicBezTo>
                    <a:cubicBezTo>
                      <a:pt x="270" y="84"/>
                      <a:pt x="263" y="84"/>
                      <a:pt x="259" y="88"/>
                    </a:cubicBezTo>
                    <a:cubicBezTo>
                      <a:pt x="245" y="102"/>
                      <a:pt x="245" y="102"/>
                      <a:pt x="245" y="102"/>
                    </a:cubicBezTo>
                    <a:cubicBezTo>
                      <a:pt x="231" y="88"/>
                      <a:pt x="231" y="88"/>
                      <a:pt x="231" y="88"/>
                    </a:cubicBezTo>
                    <a:cubicBezTo>
                      <a:pt x="227" y="84"/>
                      <a:pt x="220" y="84"/>
                      <a:pt x="216" y="88"/>
                    </a:cubicBezTo>
                    <a:cubicBezTo>
                      <a:pt x="198" y="107"/>
                      <a:pt x="198" y="107"/>
                      <a:pt x="198" y="107"/>
                    </a:cubicBezTo>
                    <a:cubicBezTo>
                      <a:pt x="152" y="107"/>
                      <a:pt x="152" y="107"/>
                      <a:pt x="152" y="107"/>
                    </a:cubicBezTo>
                    <a:cubicBezTo>
                      <a:pt x="148" y="107"/>
                      <a:pt x="145" y="109"/>
                      <a:pt x="143" y="113"/>
                    </a:cubicBezTo>
                    <a:cubicBezTo>
                      <a:pt x="132" y="135"/>
                      <a:pt x="110" y="149"/>
                      <a:pt x="85" y="149"/>
                    </a:cubicBezTo>
                    <a:cubicBezTo>
                      <a:pt x="50" y="149"/>
                      <a:pt x="21" y="120"/>
                      <a:pt x="21" y="85"/>
                    </a:cubicBezTo>
                    <a:cubicBezTo>
                      <a:pt x="21" y="50"/>
                      <a:pt x="50" y="21"/>
                      <a:pt x="85" y="21"/>
                    </a:cubicBezTo>
                    <a:cubicBezTo>
                      <a:pt x="110" y="21"/>
                      <a:pt x="132" y="36"/>
                      <a:pt x="143" y="58"/>
                    </a:cubicBezTo>
                    <a:cubicBezTo>
                      <a:pt x="145" y="62"/>
                      <a:pt x="148" y="64"/>
                      <a:pt x="152" y="64"/>
                    </a:cubicBezTo>
                    <a:cubicBezTo>
                      <a:pt x="282" y="64"/>
                      <a:pt x="282" y="64"/>
                      <a:pt x="282" y="64"/>
                    </a:cubicBezTo>
                    <a:cubicBezTo>
                      <a:pt x="296" y="85"/>
                      <a:pt x="296" y="85"/>
                      <a:pt x="296" y="85"/>
                    </a:cubicBezTo>
                    <a:lnTo>
                      <a:pt x="286" y="1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p>
            </p:txBody>
          </p:sp>
          <p:sp>
            <p:nvSpPr>
              <p:cNvPr id="28" name="Oval 455"/>
              <p:cNvSpPr>
                <a:spLocks noChangeArrowheads="1"/>
              </p:cNvSpPr>
              <p:nvPr/>
            </p:nvSpPr>
            <p:spPr bwMode="auto">
              <a:xfrm>
                <a:off x="6119" y="1909"/>
                <a:ext cx="28" cy="2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p>
            </p:txBody>
          </p:sp>
        </p:grpSp>
      </p:grpSp>
      <p:sp>
        <p:nvSpPr>
          <p:cNvPr id="31" name="Rectangle 30"/>
          <p:cNvSpPr/>
          <p:nvPr/>
        </p:nvSpPr>
        <p:spPr bwMode="gray">
          <a:xfrm>
            <a:off x="4738831" y="1440535"/>
            <a:ext cx="2679700" cy="398540"/>
          </a:xfrm>
          <a:prstGeom prst="rect">
            <a:avLst/>
          </a:prstGeom>
          <a:solidFill>
            <a:schemeClr val="accent1"/>
          </a:solidFill>
          <a:ln w="19050" algn="ctr">
            <a:noFill/>
            <a:miter lim="800000"/>
            <a:headEnd/>
            <a:tailEnd/>
          </a:ln>
        </p:spPr>
        <p:txBody>
          <a:bodyPr wrap="square" lIns="66675" tIns="66675" rIns="66675" bIns="66675" rtlCol="0" anchor="ctr"/>
          <a:lstStyle/>
          <a:p>
            <a:pPr algn="ctr">
              <a:lnSpc>
                <a:spcPct val="106000"/>
              </a:lnSpc>
              <a:buFont typeface="Wingdings 2" pitchFamily="18" charset="2"/>
              <a:buNone/>
            </a:pPr>
            <a:r>
              <a:rPr lang="en-US" sz="1400" b="1" dirty="0">
                <a:solidFill>
                  <a:schemeClr val="bg1"/>
                </a:solidFill>
              </a:rPr>
              <a:t>Public key cryptography</a:t>
            </a:r>
          </a:p>
        </p:txBody>
      </p:sp>
      <p:sp>
        <p:nvSpPr>
          <p:cNvPr id="32" name="Rectangle 31"/>
          <p:cNvSpPr/>
          <p:nvPr/>
        </p:nvSpPr>
        <p:spPr bwMode="gray">
          <a:xfrm>
            <a:off x="7627939" y="1440535"/>
            <a:ext cx="2681286" cy="398540"/>
          </a:xfrm>
          <a:prstGeom prst="rect">
            <a:avLst/>
          </a:prstGeom>
          <a:solidFill>
            <a:schemeClr val="accent1"/>
          </a:solidFill>
          <a:ln w="19050" algn="ctr">
            <a:noFill/>
            <a:miter lim="800000"/>
            <a:headEnd/>
            <a:tailEnd/>
          </a:ln>
        </p:spPr>
        <p:txBody>
          <a:bodyPr wrap="square" lIns="66675" tIns="66675" rIns="66675" bIns="66675" rtlCol="0" anchor="ctr"/>
          <a:lstStyle/>
          <a:p>
            <a:pPr algn="ctr">
              <a:lnSpc>
                <a:spcPct val="106000"/>
              </a:lnSpc>
              <a:buFont typeface="Wingdings 2" pitchFamily="18" charset="2"/>
              <a:buNone/>
            </a:pPr>
            <a:r>
              <a:rPr lang="en-US" sz="1400" b="1" dirty="0">
                <a:solidFill>
                  <a:schemeClr val="bg1"/>
                </a:solidFill>
              </a:rPr>
              <a:t>Proof-of-work</a:t>
            </a:r>
          </a:p>
        </p:txBody>
      </p:sp>
      <p:grpSp>
        <p:nvGrpSpPr>
          <p:cNvPr id="33" name="Group 8"/>
          <p:cNvGrpSpPr>
            <a:grpSpLocks noChangeAspect="1"/>
          </p:cNvGrpSpPr>
          <p:nvPr/>
        </p:nvGrpSpPr>
        <p:grpSpPr bwMode="auto">
          <a:xfrm>
            <a:off x="8982667" y="1901567"/>
            <a:ext cx="335858" cy="335858"/>
            <a:chOff x="4229" y="1872"/>
            <a:chExt cx="340" cy="340"/>
          </a:xfrm>
          <a:solidFill>
            <a:schemeClr val="accent1"/>
          </a:solidFill>
        </p:grpSpPr>
        <p:sp>
          <p:nvSpPr>
            <p:cNvPr id="34" name="Freeform 9"/>
            <p:cNvSpPr>
              <a:spLocks noEditPoints="1"/>
            </p:cNvSpPr>
            <p:nvPr/>
          </p:nvSpPr>
          <p:spPr bwMode="auto">
            <a:xfrm>
              <a:off x="4292" y="1949"/>
              <a:ext cx="214" cy="185"/>
            </a:xfrm>
            <a:custGeom>
              <a:avLst/>
              <a:gdLst>
                <a:gd name="T0" fmla="*/ 97 w 322"/>
                <a:gd name="T1" fmla="*/ 236 h 279"/>
                <a:gd name="T2" fmla="*/ 89 w 322"/>
                <a:gd name="T3" fmla="*/ 233 h 279"/>
                <a:gd name="T4" fmla="*/ 4 w 322"/>
                <a:gd name="T5" fmla="*/ 148 h 279"/>
                <a:gd name="T6" fmla="*/ 4 w 322"/>
                <a:gd name="T7" fmla="*/ 132 h 279"/>
                <a:gd name="T8" fmla="*/ 89 w 322"/>
                <a:gd name="T9" fmla="*/ 47 h 279"/>
                <a:gd name="T10" fmla="*/ 104 w 322"/>
                <a:gd name="T11" fmla="*/ 47 h 279"/>
                <a:gd name="T12" fmla="*/ 104 w 322"/>
                <a:gd name="T13" fmla="*/ 62 h 279"/>
                <a:gd name="T14" fmla="*/ 26 w 322"/>
                <a:gd name="T15" fmla="*/ 140 h 279"/>
                <a:gd name="T16" fmla="*/ 104 w 322"/>
                <a:gd name="T17" fmla="*/ 218 h 279"/>
                <a:gd name="T18" fmla="*/ 104 w 322"/>
                <a:gd name="T19" fmla="*/ 233 h 279"/>
                <a:gd name="T20" fmla="*/ 97 w 322"/>
                <a:gd name="T21" fmla="*/ 236 h 279"/>
                <a:gd name="T22" fmla="*/ 232 w 322"/>
                <a:gd name="T23" fmla="*/ 233 h 279"/>
                <a:gd name="T24" fmla="*/ 318 w 322"/>
                <a:gd name="T25" fmla="*/ 148 h 279"/>
                <a:gd name="T26" fmla="*/ 318 w 322"/>
                <a:gd name="T27" fmla="*/ 132 h 279"/>
                <a:gd name="T28" fmla="*/ 232 w 322"/>
                <a:gd name="T29" fmla="*/ 47 h 279"/>
                <a:gd name="T30" fmla="*/ 217 w 322"/>
                <a:gd name="T31" fmla="*/ 47 h 279"/>
                <a:gd name="T32" fmla="*/ 217 w 322"/>
                <a:gd name="T33" fmla="*/ 62 h 279"/>
                <a:gd name="T34" fmla="*/ 295 w 322"/>
                <a:gd name="T35" fmla="*/ 140 h 279"/>
                <a:gd name="T36" fmla="*/ 217 w 322"/>
                <a:gd name="T37" fmla="*/ 218 h 279"/>
                <a:gd name="T38" fmla="*/ 217 w 322"/>
                <a:gd name="T39" fmla="*/ 233 h 279"/>
                <a:gd name="T40" fmla="*/ 225 w 322"/>
                <a:gd name="T41" fmla="*/ 236 h 279"/>
                <a:gd name="T42" fmla="*/ 232 w 322"/>
                <a:gd name="T43" fmla="*/ 233 h 279"/>
                <a:gd name="T44" fmla="*/ 146 w 322"/>
                <a:gd name="T45" fmla="*/ 270 h 279"/>
                <a:gd name="T46" fmla="*/ 197 w 322"/>
                <a:gd name="T47" fmla="*/ 14 h 279"/>
                <a:gd name="T48" fmla="*/ 188 w 322"/>
                <a:gd name="T49" fmla="*/ 2 h 279"/>
                <a:gd name="T50" fmla="*/ 176 w 322"/>
                <a:gd name="T51" fmla="*/ 10 h 279"/>
                <a:gd name="T52" fmla="*/ 125 w 322"/>
                <a:gd name="T53" fmla="*/ 266 h 279"/>
                <a:gd name="T54" fmla="*/ 133 w 322"/>
                <a:gd name="T55" fmla="*/ 278 h 279"/>
                <a:gd name="T56" fmla="*/ 135 w 322"/>
                <a:gd name="T57" fmla="*/ 279 h 279"/>
                <a:gd name="T58" fmla="*/ 146 w 322"/>
                <a:gd name="T59" fmla="*/ 270 h 2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22" h="279">
                  <a:moveTo>
                    <a:pt x="97" y="236"/>
                  </a:moveTo>
                  <a:cubicBezTo>
                    <a:pt x="94" y="236"/>
                    <a:pt x="91" y="235"/>
                    <a:pt x="89" y="233"/>
                  </a:cubicBezTo>
                  <a:cubicBezTo>
                    <a:pt x="4" y="148"/>
                    <a:pt x="4" y="148"/>
                    <a:pt x="4" y="148"/>
                  </a:cubicBezTo>
                  <a:cubicBezTo>
                    <a:pt x="0" y="143"/>
                    <a:pt x="0" y="137"/>
                    <a:pt x="4" y="132"/>
                  </a:cubicBezTo>
                  <a:cubicBezTo>
                    <a:pt x="89" y="47"/>
                    <a:pt x="89" y="47"/>
                    <a:pt x="89" y="47"/>
                  </a:cubicBezTo>
                  <a:cubicBezTo>
                    <a:pt x="93" y="43"/>
                    <a:pt x="100" y="43"/>
                    <a:pt x="104" y="47"/>
                  </a:cubicBezTo>
                  <a:cubicBezTo>
                    <a:pt x="108" y="51"/>
                    <a:pt x="108" y="58"/>
                    <a:pt x="104" y="62"/>
                  </a:cubicBezTo>
                  <a:cubicBezTo>
                    <a:pt x="26" y="140"/>
                    <a:pt x="26" y="140"/>
                    <a:pt x="26" y="140"/>
                  </a:cubicBezTo>
                  <a:cubicBezTo>
                    <a:pt x="104" y="218"/>
                    <a:pt x="104" y="218"/>
                    <a:pt x="104" y="218"/>
                  </a:cubicBezTo>
                  <a:cubicBezTo>
                    <a:pt x="108" y="222"/>
                    <a:pt x="108" y="229"/>
                    <a:pt x="104" y="233"/>
                  </a:cubicBezTo>
                  <a:cubicBezTo>
                    <a:pt x="102" y="235"/>
                    <a:pt x="99" y="236"/>
                    <a:pt x="97" y="236"/>
                  </a:cubicBezTo>
                  <a:close/>
                  <a:moveTo>
                    <a:pt x="232" y="233"/>
                  </a:moveTo>
                  <a:cubicBezTo>
                    <a:pt x="318" y="148"/>
                    <a:pt x="318" y="148"/>
                    <a:pt x="318" y="148"/>
                  </a:cubicBezTo>
                  <a:cubicBezTo>
                    <a:pt x="322" y="143"/>
                    <a:pt x="322" y="137"/>
                    <a:pt x="318" y="132"/>
                  </a:cubicBezTo>
                  <a:cubicBezTo>
                    <a:pt x="232" y="47"/>
                    <a:pt x="232" y="47"/>
                    <a:pt x="232" y="47"/>
                  </a:cubicBezTo>
                  <a:cubicBezTo>
                    <a:pt x="228" y="43"/>
                    <a:pt x="221" y="43"/>
                    <a:pt x="217" y="47"/>
                  </a:cubicBezTo>
                  <a:cubicBezTo>
                    <a:pt x="213" y="51"/>
                    <a:pt x="213" y="58"/>
                    <a:pt x="217" y="62"/>
                  </a:cubicBezTo>
                  <a:cubicBezTo>
                    <a:pt x="295" y="140"/>
                    <a:pt x="295" y="140"/>
                    <a:pt x="295" y="140"/>
                  </a:cubicBezTo>
                  <a:cubicBezTo>
                    <a:pt x="217" y="218"/>
                    <a:pt x="217" y="218"/>
                    <a:pt x="217" y="218"/>
                  </a:cubicBezTo>
                  <a:cubicBezTo>
                    <a:pt x="213" y="222"/>
                    <a:pt x="213" y="229"/>
                    <a:pt x="217" y="233"/>
                  </a:cubicBezTo>
                  <a:cubicBezTo>
                    <a:pt x="219" y="235"/>
                    <a:pt x="222" y="236"/>
                    <a:pt x="225" y="236"/>
                  </a:cubicBezTo>
                  <a:cubicBezTo>
                    <a:pt x="227" y="236"/>
                    <a:pt x="230" y="235"/>
                    <a:pt x="232" y="233"/>
                  </a:cubicBezTo>
                  <a:close/>
                  <a:moveTo>
                    <a:pt x="146" y="270"/>
                  </a:moveTo>
                  <a:cubicBezTo>
                    <a:pt x="197" y="14"/>
                    <a:pt x="197" y="14"/>
                    <a:pt x="197" y="14"/>
                  </a:cubicBezTo>
                  <a:cubicBezTo>
                    <a:pt x="198" y="8"/>
                    <a:pt x="194" y="3"/>
                    <a:pt x="188" y="2"/>
                  </a:cubicBezTo>
                  <a:cubicBezTo>
                    <a:pt x="183" y="0"/>
                    <a:pt x="177" y="4"/>
                    <a:pt x="176" y="10"/>
                  </a:cubicBezTo>
                  <a:cubicBezTo>
                    <a:pt x="125" y="266"/>
                    <a:pt x="125" y="266"/>
                    <a:pt x="125" y="266"/>
                  </a:cubicBezTo>
                  <a:cubicBezTo>
                    <a:pt x="123" y="272"/>
                    <a:pt x="127" y="277"/>
                    <a:pt x="133" y="278"/>
                  </a:cubicBezTo>
                  <a:cubicBezTo>
                    <a:pt x="134" y="279"/>
                    <a:pt x="134" y="279"/>
                    <a:pt x="135" y="279"/>
                  </a:cubicBezTo>
                  <a:cubicBezTo>
                    <a:pt x="140" y="279"/>
                    <a:pt x="145" y="275"/>
                    <a:pt x="146" y="270"/>
                  </a:cubicBezTo>
                  <a:close/>
                </a:path>
              </a:pathLst>
            </a:custGeom>
            <a:solidFill>
              <a:schemeClr val="accent2">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p>
          </p:txBody>
        </p:sp>
        <p:sp>
          <p:nvSpPr>
            <p:cNvPr id="35" name="Freeform 10"/>
            <p:cNvSpPr>
              <a:spLocks noEditPoints="1"/>
            </p:cNvSpPr>
            <p:nvPr/>
          </p:nvSpPr>
          <p:spPr bwMode="auto">
            <a:xfrm>
              <a:off x="4229" y="1872"/>
              <a:ext cx="340" cy="340"/>
            </a:xfrm>
            <a:custGeom>
              <a:avLst/>
              <a:gdLst>
                <a:gd name="T0" fmla="*/ 256 w 512"/>
                <a:gd name="T1" fmla="*/ 21 h 512"/>
                <a:gd name="T2" fmla="*/ 490 w 512"/>
                <a:gd name="T3" fmla="*/ 256 h 512"/>
                <a:gd name="T4" fmla="*/ 256 w 512"/>
                <a:gd name="T5" fmla="*/ 491 h 512"/>
                <a:gd name="T6" fmla="*/ 21 w 512"/>
                <a:gd name="T7" fmla="*/ 256 h 512"/>
                <a:gd name="T8" fmla="*/ 256 w 512"/>
                <a:gd name="T9" fmla="*/ 21 h 512"/>
                <a:gd name="T10" fmla="*/ 256 w 512"/>
                <a:gd name="T11" fmla="*/ 0 h 512"/>
                <a:gd name="T12" fmla="*/ 0 w 512"/>
                <a:gd name="T13" fmla="*/ 256 h 512"/>
                <a:gd name="T14" fmla="*/ 256 w 512"/>
                <a:gd name="T15" fmla="*/ 512 h 512"/>
                <a:gd name="T16" fmla="*/ 512 w 512"/>
                <a:gd name="T17" fmla="*/ 256 h 512"/>
                <a:gd name="T18" fmla="*/ 256 w 512"/>
                <a:gd name="T19" fmla="*/ 0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2" h="512">
                  <a:moveTo>
                    <a:pt x="256" y="21"/>
                  </a:moveTo>
                  <a:cubicBezTo>
                    <a:pt x="385" y="21"/>
                    <a:pt x="490" y="127"/>
                    <a:pt x="490" y="256"/>
                  </a:cubicBezTo>
                  <a:cubicBezTo>
                    <a:pt x="490" y="385"/>
                    <a:pt x="385" y="491"/>
                    <a:pt x="256" y="491"/>
                  </a:cubicBezTo>
                  <a:cubicBezTo>
                    <a:pt x="126" y="491"/>
                    <a:pt x="21" y="385"/>
                    <a:pt x="21" y="256"/>
                  </a:cubicBezTo>
                  <a:cubicBezTo>
                    <a:pt x="21" y="127"/>
                    <a:pt x="126" y="21"/>
                    <a:pt x="256" y="21"/>
                  </a:cubicBezTo>
                  <a:moveTo>
                    <a:pt x="256" y="0"/>
                  </a:moveTo>
                  <a:cubicBezTo>
                    <a:pt x="114" y="0"/>
                    <a:pt x="0" y="115"/>
                    <a:pt x="0" y="256"/>
                  </a:cubicBezTo>
                  <a:cubicBezTo>
                    <a:pt x="0" y="397"/>
                    <a:pt x="114" y="512"/>
                    <a:pt x="256" y="512"/>
                  </a:cubicBezTo>
                  <a:cubicBezTo>
                    <a:pt x="397" y="512"/>
                    <a:pt x="512" y="397"/>
                    <a:pt x="512" y="256"/>
                  </a:cubicBezTo>
                  <a:cubicBezTo>
                    <a:pt x="512" y="115"/>
                    <a:pt x="397" y="0"/>
                    <a:pt x="256" y="0"/>
                  </a:cubicBezTo>
                  <a:close/>
                </a:path>
              </a:pathLst>
            </a:custGeom>
            <a:solidFill>
              <a:schemeClr val="accent2">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p>
          </p:txBody>
        </p:sp>
      </p:grpSp>
      <p:sp>
        <p:nvSpPr>
          <p:cNvPr id="36" name="Content Placeholder 1"/>
          <p:cNvSpPr txBox="1">
            <a:spLocks/>
          </p:cNvSpPr>
          <p:nvPr/>
        </p:nvSpPr>
        <p:spPr>
          <a:xfrm>
            <a:off x="1918495" y="2807752"/>
            <a:ext cx="2671762" cy="1039195"/>
          </a:xfrm>
          <a:prstGeom prst="rect">
            <a:avLst/>
          </a:prstGeom>
        </p:spPr>
        <p:txBody>
          <a:bodyPr vert="horz" lIns="0" tIns="0" rIns="0" bIns="0" rtlCol="0">
            <a:noAutofit/>
          </a:bodyPr>
          <a:lstStyle>
            <a:lvl1pPr marL="0" indent="0" algn="l" defTabSz="914400" rtl="0" eaLnBrk="1" latinLnBrk="0" hangingPunct="1">
              <a:spcBef>
                <a:spcPts val="0"/>
              </a:spcBef>
              <a:spcAft>
                <a:spcPts val="1000"/>
              </a:spcAft>
              <a:buSzPct val="100000"/>
              <a:buFontTx/>
              <a:buNone/>
              <a:defRPr sz="1200" b="0" kern="1200">
                <a:solidFill>
                  <a:schemeClr val="tx1"/>
                </a:solidFill>
                <a:latin typeface="+mn-lt"/>
                <a:ea typeface="+mn-ea"/>
                <a:cs typeface="+mn-cs"/>
              </a:defRPr>
            </a:lvl1pPr>
            <a:lvl2pPr marL="127000" indent="-127000" algn="l" defTabSz="914400" rtl="0" eaLnBrk="1" latinLnBrk="0" hangingPunct="1">
              <a:spcBef>
                <a:spcPts val="0"/>
              </a:spcBef>
              <a:spcAft>
                <a:spcPts val="1000"/>
              </a:spcAft>
              <a:buClrTx/>
              <a:buSzPct val="100000"/>
              <a:buFont typeface="Arial" panose="020B0604020202020204" pitchFamily="34" charset="0"/>
              <a:buChar char="•"/>
              <a:defRPr lang="en-US" sz="1200" b="0" kern="1200" dirty="0" smtClean="0">
                <a:solidFill>
                  <a:schemeClr val="tx1"/>
                </a:solidFill>
                <a:latin typeface="+mn-lt"/>
                <a:ea typeface="+mn-ea"/>
                <a:cs typeface="+mn-cs"/>
              </a:defRPr>
            </a:lvl2pPr>
            <a:lvl3pPr marL="279400" indent="-127000" algn="l" defTabSz="914400" rtl="0" eaLnBrk="1" latinLnBrk="0" hangingPunct="1">
              <a:spcBef>
                <a:spcPts val="0"/>
              </a:spcBef>
              <a:spcAft>
                <a:spcPts val="1000"/>
              </a:spcAft>
              <a:buClrTx/>
              <a:buSzPct val="100000"/>
              <a:buFont typeface="Arial" panose="020B0604020202020204" pitchFamily="34" charset="0"/>
              <a:buChar char="−"/>
              <a:defRPr lang="en-US" sz="1200" kern="1200" dirty="0" smtClean="0">
                <a:solidFill>
                  <a:schemeClr val="tx1"/>
                </a:solidFill>
                <a:latin typeface="+mn-lt"/>
                <a:ea typeface="+mn-ea"/>
                <a:cs typeface="+mn-cs"/>
              </a:defRPr>
            </a:lvl3pPr>
            <a:lvl4pPr marL="431800" indent="-127000" algn="l" defTabSz="914400" rtl="0" eaLnBrk="1" latinLnBrk="0" hangingPunct="1">
              <a:spcBef>
                <a:spcPts val="0"/>
              </a:spcBef>
              <a:spcAft>
                <a:spcPts val="1000"/>
              </a:spcAft>
              <a:buClrTx/>
              <a:buSzPct val="100000"/>
              <a:buFont typeface="Arial" panose="020B0604020202020204" pitchFamily="34" charset="0"/>
              <a:buChar char="◦"/>
              <a:defRPr lang="en-US" sz="1200" kern="1200" baseline="0" dirty="0" smtClean="0">
                <a:solidFill>
                  <a:schemeClr val="tx1"/>
                </a:solidFill>
                <a:latin typeface="+mn-lt"/>
                <a:ea typeface="+mn-ea"/>
                <a:cs typeface="+mn-cs"/>
              </a:defRPr>
            </a:lvl4pPr>
            <a:lvl5pPr marL="584200" indent="-127000" algn="l" defTabSz="798513" rtl="0" eaLnBrk="1" latinLnBrk="0" hangingPunct="1">
              <a:spcBef>
                <a:spcPts val="0"/>
              </a:spcBef>
              <a:spcAft>
                <a:spcPts val="1000"/>
              </a:spcAft>
              <a:buClrTx/>
              <a:buSzPct val="100000"/>
              <a:buFont typeface="Arial" panose="020B0604020202020204" pitchFamily="34" charset="0"/>
              <a:buChar char="−"/>
              <a:tabLst/>
              <a:defRPr lang="en-US" sz="1200" kern="1200" baseline="0" dirty="0" smtClean="0">
                <a:solidFill>
                  <a:schemeClr val="tx1"/>
                </a:solidFill>
                <a:latin typeface="+mn-lt"/>
                <a:ea typeface="+mn-ea"/>
                <a:cs typeface="+mn-cs"/>
              </a:defRPr>
            </a:lvl5pPr>
            <a:lvl6pPr marL="532800" indent="-176400" algn="l" defTabSz="914400" rtl="0" eaLnBrk="1" latinLnBrk="0" hangingPunct="1">
              <a:spcBef>
                <a:spcPts val="0"/>
              </a:spcBef>
              <a:spcAft>
                <a:spcPts val="1000"/>
              </a:spcAft>
              <a:buFont typeface="Verdana" panose="020B0604030504040204" pitchFamily="34" charset="0"/>
              <a:buChar char="−"/>
              <a:defRPr sz="1200" kern="1200" baseline="0">
                <a:solidFill>
                  <a:schemeClr val="tx1"/>
                </a:solidFill>
                <a:latin typeface="+mn-lt"/>
                <a:ea typeface="+mn-ea"/>
                <a:cs typeface="+mn-cs"/>
              </a:defRPr>
            </a:lvl6pPr>
            <a:lvl7pPr marL="532800" indent="-176400" algn="l" defTabSz="914400" rtl="0" eaLnBrk="1" latinLnBrk="0" hangingPunct="1">
              <a:spcBef>
                <a:spcPts val="0"/>
              </a:spcBef>
              <a:spcAft>
                <a:spcPts val="1000"/>
              </a:spcAft>
              <a:buFont typeface="Verdana" panose="020B0604030504040204" pitchFamily="34" charset="0"/>
              <a:buChar char="−"/>
              <a:defRPr sz="1200" kern="1200">
                <a:solidFill>
                  <a:schemeClr val="tx1"/>
                </a:solidFill>
                <a:latin typeface="+mn-lt"/>
                <a:ea typeface="+mn-ea"/>
                <a:cs typeface="+mn-cs"/>
              </a:defRPr>
            </a:lvl7pPr>
            <a:lvl8pPr marL="532800" indent="-176400" algn="l" defTabSz="914400" rtl="0" eaLnBrk="1" latinLnBrk="0" hangingPunct="1">
              <a:spcBef>
                <a:spcPts val="0"/>
              </a:spcBef>
              <a:spcAft>
                <a:spcPts val="1000"/>
              </a:spcAft>
              <a:buFont typeface="Verdana" panose="020B0604030504040204" pitchFamily="34" charset="0"/>
              <a:buChar char="−"/>
              <a:defRPr sz="1200" kern="1200" baseline="0">
                <a:solidFill>
                  <a:schemeClr val="tx1"/>
                </a:solidFill>
                <a:latin typeface="+mn-lt"/>
                <a:ea typeface="+mn-ea"/>
                <a:cs typeface="+mn-cs"/>
              </a:defRPr>
            </a:lvl8pPr>
            <a:lvl9pPr marL="532800" indent="-176400" algn="l" defTabSz="914400" rtl="0" eaLnBrk="1" latinLnBrk="0" hangingPunct="1">
              <a:spcBef>
                <a:spcPts val="0"/>
              </a:spcBef>
              <a:spcAft>
                <a:spcPts val="1000"/>
              </a:spcAft>
              <a:buFont typeface="Verdana" panose="020B0604030504040204" pitchFamily="34" charset="0"/>
              <a:buChar char="−"/>
              <a:defRPr sz="1200" kern="1200" baseline="0">
                <a:solidFill>
                  <a:schemeClr val="tx1"/>
                </a:solidFill>
                <a:latin typeface="+mn-lt"/>
                <a:ea typeface="+mn-ea"/>
                <a:cs typeface="+mn-cs"/>
              </a:defRPr>
            </a:lvl9pPr>
          </a:lstStyle>
          <a:p>
            <a:r>
              <a:rPr lang="en-US" dirty="0"/>
              <a:t>In a peer-to-peer model, every peer in the network is a server and client, both supplying and consuming resources</a:t>
            </a:r>
          </a:p>
          <a:p>
            <a:endParaRPr lang="en-US" dirty="0"/>
          </a:p>
        </p:txBody>
      </p:sp>
      <p:grpSp>
        <p:nvGrpSpPr>
          <p:cNvPr id="37" name="Group 36"/>
          <p:cNvGrpSpPr/>
          <p:nvPr/>
        </p:nvGrpSpPr>
        <p:grpSpPr>
          <a:xfrm>
            <a:off x="2460423" y="1888013"/>
            <a:ext cx="1587909" cy="869078"/>
            <a:chOff x="376238" y="1719452"/>
            <a:chExt cx="2426372" cy="1327977"/>
          </a:xfrm>
          <a:solidFill>
            <a:schemeClr val="accent1"/>
          </a:solidFill>
        </p:grpSpPr>
        <p:cxnSp>
          <p:nvCxnSpPr>
            <p:cNvPr id="38" name="Straight Connector 37"/>
            <p:cNvCxnSpPr/>
            <p:nvPr/>
          </p:nvCxnSpPr>
          <p:spPr>
            <a:xfrm flipV="1">
              <a:off x="781884" y="1884692"/>
              <a:ext cx="311972" cy="260859"/>
            </a:xfrm>
            <a:prstGeom prst="line">
              <a:avLst/>
            </a:prstGeom>
            <a:grpFill/>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a:stCxn id="54" idx="10"/>
              <a:endCxn id="53" idx="21"/>
            </p:cNvCxnSpPr>
            <p:nvPr/>
          </p:nvCxnSpPr>
          <p:spPr>
            <a:xfrm>
              <a:off x="1395159" y="1902973"/>
              <a:ext cx="411489" cy="109603"/>
            </a:xfrm>
            <a:prstGeom prst="line">
              <a:avLst/>
            </a:prstGeom>
            <a:grpFill/>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a:stCxn id="53" idx="16"/>
              <a:endCxn id="60" idx="23"/>
            </p:cNvCxnSpPr>
            <p:nvPr/>
          </p:nvCxnSpPr>
          <p:spPr>
            <a:xfrm>
              <a:off x="1986432" y="2012576"/>
              <a:ext cx="578175" cy="10521"/>
            </a:xfrm>
            <a:prstGeom prst="line">
              <a:avLst/>
            </a:prstGeom>
            <a:grpFill/>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a:stCxn id="60" idx="29"/>
              <a:endCxn id="58" idx="20"/>
            </p:cNvCxnSpPr>
            <p:nvPr/>
          </p:nvCxnSpPr>
          <p:spPr>
            <a:xfrm flipH="1">
              <a:off x="2037256" y="2130628"/>
              <a:ext cx="493658" cy="356455"/>
            </a:xfrm>
            <a:prstGeom prst="line">
              <a:avLst/>
            </a:prstGeom>
            <a:grpFill/>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a:stCxn id="58" idx="10"/>
              <a:endCxn id="57" idx="20"/>
            </p:cNvCxnSpPr>
            <p:nvPr/>
          </p:nvCxnSpPr>
          <p:spPr>
            <a:xfrm>
              <a:off x="2172029" y="2581711"/>
              <a:ext cx="395201" cy="38302"/>
            </a:xfrm>
            <a:prstGeom prst="line">
              <a:avLst/>
            </a:prstGeom>
            <a:grpFill/>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a:stCxn id="57" idx="12"/>
              <a:endCxn id="53" idx="31"/>
            </p:cNvCxnSpPr>
            <p:nvPr/>
          </p:nvCxnSpPr>
          <p:spPr>
            <a:xfrm flipH="1" flipV="1">
              <a:off x="1935168" y="2053009"/>
              <a:ext cx="682604" cy="478195"/>
            </a:xfrm>
            <a:prstGeom prst="line">
              <a:avLst/>
            </a:prstGeom>
            <a:grpFill/>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4" name="Straight Connector 43"/>
            <p:cNvCxnSpPr>
              <a:stCxn id="58" idx="12"/>
              <a:endCxn id="59" idx="10"/>
            </p:cNvCxnSpPr>
            <p:nvPr/>
          </p:nvCxnSpPr>
          <p:spPr>
            <a:xfrm flipH="1">
              <a:off x="1573818" y="2581711"/>
              <a:ext cx="231170" cy="254887"/>
            </a:xfrm>
            <a:prstGeom prst="line">
              <a:avLst/>
            </a:prstGeom>
            <a:grpFill/>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5" name="Straight Connector 44"/>
            <p:cNvCxnSpPr>
              <a:stCxn id="59" idx="12"/>
              <a:endCxn id="56" idx="46"/>
            </p:cNvCxnSpPr>
            <p:nvPr/>
          </p:nvCxnSpPr>
          <p:spPr>
            <a:xfrm flipH="1" flipV="1">
              <a:off x="1188580" y="2507579"/>
              <a:ext cx="330364" cy="170174"/>
            </a:xfrm>
            <a:prstGeom prst="line">
              <a:avLst/>
            </a:prstGeom>
            <a:grpFill/>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a:stCxn id="61" idx="9"/>
              <a:endCxn id="59" idx="21"/>
            </p:cNvCxnSpPr>
            <p:nvPr/>
          </p:nvCxnSpPr>
          <p:spPr>
            <a:xfrm>
              <a:off x="594289" y="2855116"/>
              <a:ext cx="834402" cy="39966"/>
            </a:xfrm>
            <a:prstGeom prst="line">
              <a:avLst/>
            </a:prstGeom>
            <a:grpFill/>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7" name="Straight Connector 46"/>
            <p:cNvCxnSpPr>
              <a:stCxn id="61" idx="29"/>
              <a:endCxn id="55" idx="11"/>
            </p:cNvCxnSpPr>
            <p:nvPr/>
          </p:nvCxnSpPr>
          <p:spPr>
            <a:xfrm flipV="1">
              <a:off x="603675" y="2309647"/>
              <a:ext cx="59109" cy="467490"/>
            </a:xfrm>
            <a:prstGeom prst="line">
              <a:avLst/>
            </a:prstGeom>
            <a:grpFill/>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8" name="Straight Connector 47"/>
            <p:cNvCxnSpPr>
              <a:stCxn id="61" idx="9"/>
              <a:endCxn id="56" idx="46"/>
            </p:cNvCxnSpPr>
            <p:nvPr/>
          </p:nvCxnSpPr>
          <p:spPr>
            <a:xfrm flipV="1">
              <a:off x="594289" y="2507579"/>
              <a:ext cx="594291" cy="347537"/>
            </a:xfrm>
            <a:prstGeom prst="line">
              <a:avLst/>
            </a:prstGeom>
            <a:grpFill/>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9" name="Straight Connector 48"/>
            <p:cNvCxnSpPr>
              <a:stCxn id="56" idx="47"/>
              <a:endCxn id="54" idx="45"/>
            </p:cNvCxnSpPr>
            <p:nvPr/>
          </p:nvCxnSpPr>
          <p:spPr>
            <a:xfrm flipV="1">
              <a:off x="1211520" y="1945268"/>
              <a:ext cx="20191" cy="566612"/>
            </a:xfrm>
            <a:prstGeom prst="line">
              <a:avLst/>
            </a:prstGeom>
            <a:grpFill/>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50" name="Straight Connector 49"/>
            <p:cNvCxnSpPr>
              <a:stCxn id="56" idx="10"/>
              <a:endCxn id="53" idx="21"/>
            </p:cNvCxnSpPr>
            <p:nvPr/>
          </p:nvCxnSpPr>
          <p:spPr>
            <a:xfrm flipV="1">
              <a:off x="1334106" y="2012576"/>
              <a:ext cx="472542" cy="422599"/>
            </a:xfrm>
            <a:prstGeom prst="line">
              <a:avLst/>
            </a:prstGeom>
            <a:grpFill/>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a:stCxn id="58" idx="35"/>
              <a:endCxn id="54" idx="32"/>
            </p:cNvCxnSpPr>
            <p:nvPr/>
          </p:nvCxnSpPr>
          <p:spPr>
            <a:xfrm flipH="1" flipV="1">
              <a:off x="1191566" y="1945268"/>
              <a:ext cx="753213" cy="566905"/>
            </a:xfrm>
            <a:prstGeom prst="line">
              <a:avLst/>
            </a:prstGeom>
            <a:grpFill/>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52" name="Straight Connector 51"/>
            <p:cNvCxnSpPr>
              <a:stCxn id="53" idx="11"/>
              <a:endCxn id="59" idx="12"/>
            </p:cNvCxnSpPr>
            <p:nvPr/>
          </p:nvCxnSpPr>
          <p:spPr>
            <a:xfrm flipH="1">
              <a:off x="1518944" y="2164923"/>
              <a:ext cx="377957" cy="512830"/>
            </a:xfrm>
            <a:prstGeom prst="line">
              <a:avLst/>
            </a:prstGeom>
            <a:grpFill/>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53" name="Freeform 815"/>
            <p:cNvSpPr>
              <a:spLocks noChangeAspect="1" noEditPoints="1"/>
            </p:cNvSpPr>
            <p:nvPr/>
          </p:nvSpPr>
          <p:spPr bwMode="auto">
            <a:xfrm>
              <a:off x="1712063" y="1795247"/>
              <a:ext cx="369676" cy="369676"/>
            </a:xfrm>
            <a:custGeom>
              <a:avLst/>
              <a:gdLst>
                <a:gd name="T0" fmla="*/ 244 w 512"/>
                <a:gd name="T1" fmla="*/ 118 h 512"/>
                <a:gd name="T2" fmla="*/ 209 w 512"/>
                <a:gd name="T3" fmla="*/ 135 h 512"/>
                <a:gd name="T4" fmla="*/ 180 w 512"/>
                <a:gd name="T5" fmla="*/ 221 h 512"/>
                <a:gd name="T6" fmla="*/ 209 w 512"/>
                <a:gd name="T7" fmla="*/ 298 h 512"/>
                <a:gd name="T8" fmla="*/ 180 w 512"/>
                <a:gd name="T9" fmla="*/ 222 h 512"/>
                <a:gd name="T10" fmla="*/ 279 w 512"/>
                <a:gd name="T11" fmla="*/ 120 h 512"/>
                <a:gd name="T12" fmla="*/ 315 w 512"/>
                <a:gd name="T13" fmla="*/ 168 h 512"/>
                <a:gd name="T14" fmla="*/ 279 w 512"/>
                <a:gd name="T15" fmla="*/ 120 h 512"/>
                <a:gd name="T16" fmla="*/ 331 w 512"/>
                <a:gd name="T17" fmla="*/ 222 h 512"/>
                <a:gd name="T18" fmla="*/ 302 w 512"/>
                <a:gd name="T19" fmla="*/ 298 h 512"/>
                <a:gd name="T20" fmla="*/ 332 w 512"/>
                <a:gd name="T21" fmla="*/ 220 h 512"/>
                <a:gd name="T22" fmla="*/ 256 w 512"/>
                <a:gd name="T23" fmla="*/ 512 h 512"/>
                <a:gd name="T24" fmla="*/ 256 w 512"/>
                <a:gd name="T25" fmla="*/ 0 h 512"/>
                <a:gd name="T26" fmla="*/ 389 w 512"/>
                <a:gd name="T27" fmla="*/ 353 h 512"/>
                <a:gd name="T28" fmla="*/ 319 w 512"/>
                <a:gd name="T29" fmla="*/ 338 h 512"/>
                <a:gd name="T30" fmla="*/ 373 w 512"/>
                <a:gd name="T31" fmla="*/ 320 h 512"/>
                <a:gd name="T32" fmla="*/ 380 w 512"/>
                <a:gd name="T33" fmla="*/ 301 h 512"/>
                <a:gd name="T34" fmla="*/ 326 w 512"/>
                <a:gd name="T35" fmla="*/ 123 h 512"/>
                <a:gd name="T36" fmla="*/ 256 w 512"/>
                <a:gd name="T37" fmla="*/ 96 h 512"/>
                <a:gd name="T38" fmla="*/ 254 w 512"/>
                <a:gd name="T39" fmla="*/ 96 h 512"/>
                <a:gd name="T40" fmla="*/ 186 w 512"/>
                <a:gd name="T41" fmla="*/ 123 h 512"/>
                <a:gd name="T42" fmla="*/ 131 w 512"/>
                <a:gd name="T43" fmla="*/ 301 h 512"/>
                <a:gd name="T44" fmla="*/ 138 w 512"/>
                <a:gd name="T45" fmla="*/ 320 h 512"/>
                <a:gd name="T46" fmla="*/ 193 w 512"/>
                <a:gd name="T47" fmla="*/ 338 h 512"/>
                <a:gd name="T48" fmla="*/ 123 w 512"/>
                <a:gd name="T49" fmla="*/ 353 h 512"/>
                <a:gd name="T50" fmla="*/ 133 w 512"/>
                <a:gd name="T51" fmla="*/ 372 h 512"/>
                <a:gd name="T52" fmla="*/ 202 w 512"/>
                <a:gd name="T53" fmla="*/ 357 h 512"/>
                <a:gd name="T54" fmla="*/ 227 w 512"/>
                <a:gd name="T55" fmla="*/ 278 h 512"/>
                <a:gd name="T56" fmla="*/ 196 w 512"/>
                <a:gd name="T57" fmla="*/ 190 h 512"/>
                <a:gd name="T58" fmla="*/ 315 w 512"/>
                <a:gd name="T59" fmla="*/ 190 h 512"/>
                <a:gd name="T60" fmla="*/ 284 w 512"/>
                <a:gd name="T61" fmla="*/ 278 h 512"/>
                <a:gd name="T62" fmla="*/ 309 w 512"/>
                <a:gd name="T63" fmla="*/ 357 h 512"/>
                <a:gd name="T64" fmla="*/ 378 w 512"/>
                <a:gd name="T65" fmla="*/ 372 h 512"/>
                <a:gd name="T66" fmla="*/ 393 w 512"/>
                <a:gd name="T67" fmla="*/ 368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12" h="512">
                  <a:moveTo>
                    <a:pt x="230" y="121"/>
                  </a:moveTo>
                  <a:cubicBezTo>
                    <a:pt x="235" y="120"/>
                    <a:pt x="240" y="119"/>
                    <a:pt x="244" y="118"/>
                  </a:cubicBezTo>
                  <a:cubicBezTo>
                    <a:pt x="239" y="143"/>
                    <a:pt x="220" y="162"/>
                    <a:pt x="196" y="168"/>
                  </a:cubicBezTo>
                  <a:cubicBezTo>
                    <a:pt x="198" y="155"/>
                    <a:pt x="202" y="144"/>
                    <a:pt x="209" y="135"/>
                  </a:cubicBezTo>
                  <a:cubicBezTo>
                    <a:pt x="215" y="128"/>
                    <a:pt x="223" y="124"/>
                    <a:pt x="230" y="121"/>
                  </a:cubicBezTo>
                  <a:close/>
                  <a:moveTo>
                    <a:pt x="180" y="221"/>
                  </a:moveTo>
                  <a:cubicBezTo>
                    <a:pt x="176" y="259"/>
                    <a:pt x="167" y="283"/>
                    <a:pt x="159" y="298"/>
                  </a:cubicBezTo>
                  <a:cubicBezTo>
                    <a:pt x="209" y="298"/>
                    <a:pt x="209" y="298"/>
                    <a:pt x="209" y="298"/>
                  </a:cubicBezTo>
                  <a:cubicBezTo>
                    <a:pt x="210" y="294"/>
                    <a:pt x="210" y="291"/>
                    <a:pt x="209" y="289"/>
                  </a:cubicBezTo>
                  <a:cubicBezTo>
                    <a:pt x="197" y="272"/>
                    <a:pt x="185" y="245"/>
                    <a:pt x="180" y="222"/>
                  </a:cubicBezTo>
                  <a:cubicBezTo>
                    <a:pt x="180" y="221"/>
                    <a:pt x="180" y="221"/>
                    <a:pt x="180" y="221"/>
                  </a:cubicBezTo>
                  <a:close/>
                  <a:moveTo>
                    <a:pt x="279" y="120"/>
                  </a:moveTo>
                  <a:cubicBezTo>
                    <a:pt x="275" y="119"/>
                    <a:pt x="271" y="118"/>
                    <a:pt x="267" y="118"/>
                  </a:cubicBezTo>
                  <a:cubicBezTo>
                    <a:pt x="272" y="143"/>
                    <a:pt x="291" y="162"/>
                    <a:pt x="315" y="168"/>
                  </a:cubicBezTo>
                  <a:cubicBezTo>
                    <a:pt x="313" y="155"/>
                    <a:pt x="309" y="144"/>
                    <a:pt x="302" y="135"/>
                  </a:cubicBezTo>
                  <a:cubicBezTo>
                    <a:pt x="295" y="128"/>
                    <a:pt x="287" y="123"/>
                    <a:pt x="279" y="120"/>
                  </a:cubicBezTo>
                  <a:close/>
                  <a:moveTo>
                    <a:pt x="332" y="220"/>
                  </a:moveTo>
                  <a:cubicBezTo>
                    <a:pt x="331" y="220"/>
                    <a:pt x="331" y="221"/>
                    <a:pt x="331" y="222"/>
                  </a:cubicBezTo>
                  <a:cubicBezTo>
                    <a:pt x="326" y="245"/>
                    <a:pt x="314" y="272"/>
                    <a:pt x="302" y="290"/>
                  </a:cubicBezTo>
                  <a:cubicBezTo>
                    <a:pt x="301" y="291"/>
                    <a:pt x="301" y="295"/>
                    <a:pt x="302" y="298"/>
                  </a:cubicBezTo>
                  <a:cubicBezTo>
                    <a:pt x="353" y="298"/>
                    <a:pt x="353" y="298"/>
                    <a:pt x="353" y="298"/>
                  </a:cubicBezTo>
                  <a:cubicBezTo>
                    <a:pt x="344" y="283"/>
                    <a:pt x="335" y="258"/>
                    <a:pt x="332" y="220"/>
                  </a:cubicBezTo>
                  <a:close/>
                  <a:moveTo>
                    <a:pt x="512" y="256"/>
                  </a:moveTo>
                  <a:cubicBezTo>
                    <a:pt x="512" y="397"/>
                    <a:pt x="397" y="512"/>
                    <a:pt x="256" y="512"/>
                  </a:cubicBezTo>
                  <a:cubicBezTo>
                    <a:pt x="114" y="512"/>
                    <a:pt x="0" y="397"/>
                    <a:pt x="0" y="256"/>
                  </a:cubicBezTo>
                  <a:cubicBezTo>
                    <a:pt x="0" y="114"/>
                    <a:pt x="114" y="0"/>
                    <a:pt x="256" y="0"/>
                  </a:cubicBezTo>
                  <a:cubicBezTo>
                    <a:pt x="397" y="0"/>
                    <a:pt x="512" y="114"/>
                    <a:pt x="512" y="256"/>
                  </a:cubicBezTo>
                  <a:close/>
                  <a:moveTo>
                    <a:pt x="389" y="353"/>
                  </a:moveTo>
                  <a:cubicBezTo>
                    <a:pt x="375" y="345"/>
                    <a:pt x="358" y="344"/>
                    <a:pt x="343" y="342"/>
                  </a:cubicBezTo>
                  <a:cubicBezTo>
                    <a:pt x="333" y="341"/>
                    <a:pt x="323" y="340"/>
                    <a:pt x="319" y="338"/>
                  </a:cubicBezTo>
                  <a:cubicBezTo>
                    <a:pt x="314" y="335"/>
                    <a:pt x="310" y="328"/>
                    <a:pt x="307" y="320"/>
                  </a:cubicBezTo>
                  <a:cubicBezTo>
                    <a:pt x="373" y="320"/>
                    <a:pt x="373" y="320"/>
                    <a:pt x="373" y="320"/>
                  </a:cubicBezTo>
                  <a:cubicBezTo>
                    <a:pt x="377" y="320"/>
                    <a:pt x="381" y="317"/>
                    <a:pt x="383" y="313"/>
                  </a:cubicBezTo>
                  <a:cubicBezTo>
                    <a:pt x="385" y="309"/>
                    <a:pt x="383" y="304"/>
                    <a:pt x="380" y="301"/>
                  </a:cubicBezTo>
                  <a:cubicBezTo>
                    <a:pt x="380" y="301"/>
                    <a:pt x="352" y="272"/>
                    <a:pt x="352" y="192"/>
                  </a:cubicBezTo>
                  <a:cubicBezTo>
                    <a:pt x="352" y="163"/>
                    <a:pt x="343" y="139"/>
                    <a:pt x="326" y="123"/>
                  </a:cubicBezTo>
                  <a:cubicBezTo>
                    <a:pt x="313" y="110"/>
                    <a:pt x="298" y="104"/>
                    <a:pt x="286" y="100"/>
                  </a:cubicBezTo>
                  <a:cubicBezTo>
                    <a:pt x="270" y="95"/>
                    <a:pt x="257" y="96"/>
                    <a:pt x="256" y="96"/>
                  </a:cubicBezTo>
                  <a:cubicBezTo>
                    <a:pt x="256" y="96"/>
                    <a:pt x="256" y="96"/>
                    <a:pt x="256" y="96"/>
                  </a:cubicBezTo>
                  <a:cubicBezTo>
                    <a:pt x="255" y="96"/>
                    <a:pt x="255" y="96"/>
                    <a:pt x="254" y="96"/>
                  </a:cubicBezTo>
                  <a:cubicBezTo>
                    <a:pt x="252" y="96"/>
                    <a:pt x="238" y="95"/>
                    <a:pt x="222" y="101"/>
                  </a:cubicBezTo>
                  <a:cubicBezTo>
                    <a:pt x="210" y="105"/>
                    <a:pt x="197" y="111"/>
                    <a:pt x="186" y="123"/>
                  </a:cubicBezTo>
                  <a:cubicBezTo>
                    <a:pt x="168" y="139"/>
                    <a:pt x="160" y="163"/>
                    <a:pt x="160" y="192"/>
                  </a:cubicBezTo>
                  <a:cubicBezTo>
                    <a:pt x="160" y="272"/>
                    <a:pt x="131" y="301"/>
                    <a:pt x="131" y="301"/>
                  </a:cubicBezTo>
                  <a:cubicBezTo>
                    <a:pt x="128" y="304"/>
                    <a:pt x="127" y="309"/>
                    <a:pt x="128" y="313"/>
                  </a:cubicBezTo>
                  <a:cubicBezTo>
                    <a:pt x="130" y="317"/>
                    <a:pt x="134" y="320"/>
                    <a:pt x="138" y="320"/>
                  </a:cubicBezTo>
                  <a:cubicBezTo>
                    <a:pt x="204" y="320"/>
                    <a:pt x="204" y="320"/>
                    <a:pt x="204" y="320"/>
                  </a:cubicBezTo>
                  <a:cubicBezTo>
                    <a:pt x="201" y="328"/>
                    <a:pt x="197" y="335"/>
                    <a:pt x="193" y="338"/>
                  </a:cubicBezTo>
                  <a:cubicBezTo>
                    <a:pt x="188" y="340"/>
                    <a:pt x="178" y="341"/>
                    <a:pt x="169" y="342"/>
                  </a:cubicBezTo>
                  <a:cubicBezTo>
                    <a:pt x="153" y="344"/>
                    <a:pt x="136" y="345"/>
                    <a:pt x="123" y="353"/>
                  </a:cubicBezTo>
                  <a:cubicBezTo>
                    <a:pt x="118" y="356"/>
                    <a:pt x="116" y="362"/>
                    <a:pt x="119" y="368"/>
                  </a:cubicBezTo>
                  <a:cubicBezTo>
                    <a:pt x="121" y="373"/>
                    <a:pt x="128" y="375"/>
                    <a:pt x="133" y="372"/>
                  </a:cubicBezTo>
                  <a:cubicBezTo>
                    <a:pt x="143" y="366"/>
                    <a:pt x="158" y="365"/>
                    <a:pt x="171" y="363"/>
                  </a:cubicBezTo>
                  <a:cubicBezTo>
                    <a:pt x="183" y="362"/>
                    <a:pt x="194" y="361"/>
                    <a:pt x="202" y="357"/>
                  </a:cubicBezTo>
                  <a:cubicBezTo>
                    <a:pt x="218" y="348"/>
                    <a:pt x="225" y="325"/>
                    <a:pt x="228" y="315"/>
                  </a:cubicBezTo>
                  <a:cubicBezTo>
                    <a:pt x="230" y="306"/>
                    <a:pt x="233" y="288"/>
                    <a:pt x="227" y="278"/>
                  </a:cubicBezTo>
                  <a:cubicBezTo>
                    <a:pt x="216" y="262"/>
                    <a:pt x="205" y="237"/>
                    <a:pt x="201" y="217"/>
                  </a:cubicBezTo>
                  <a:cubicBezTo>
                    <a:pt x="198" y="207"/>
                    <a:pt x="197" y="198"/>
                    <a:pt x="196" y="190"/>
                  </a:cubicBezTo>
                  <a:cubicBezTo>
                    <a:pt x="222" y="186"/>
                    <a:pt x="243" y="170"/>
                    <a:pt x="256" y="148"/>
                  </a:cubicBezTo>
                  <a:cubicBezTo>
                    <a:pt x="268" y="169"/>
                    <a:pt x="289" y="185"/>
                    <a:pt x="315" y="190"/>
                  </a:cubicBezTo>
                  <a:cubicBezTo>
                    <a:pt x="314" y="198"/>
                    <a:pt x="313" y="207"/>
                    <a:pt x="310" y="217"/>
                  </a:cubicBezTo>
                  <a:cubicBezTo>
                    <a:pt x="306" y="237"/>
                    <a:pt x="295" y="262"/>
                    <a:pt x="284" y="278"/>
                  </a:cubicBezTo>
                  <a:cubicBezTo>
                    <a:pt x="278" y="288"/>
                    <a:pt x="281" y="305"/>
                    <a:pt x="283" y="315"/>
                  </a:cubicBezTo>
                  <a:cubicBezTo>
                    <a:pt x="286" y="325"/>
                    <a:pt x="293" y="348"/>
                    <a:pt x="309" y="357"/>
                  </a:cubicBezTo>
                  <a:cubicBezTo>
                    <a:pt x="317" y="361"/>
                    <a:pt x="328" y="362"/>
                    <a:pt x="340" y="363"/>
                  </a:cubicBezTo>
                  <a:cubicBezTo>
                    <a:pt x="353" y="365"/>
                    <a:pt x="368" y="366"/>
                    <a:pt x="378" y="372"/>
                  </a:cubicBezTo>
                  <a:cubicBezTo>
                    <a:pt x="380" y="373"/>
                    <a:pt x="382" y="373"/>
                    <a:pt x="383" y="373"/>
                  </a:cubicBezTo>
                  <a:cubicBezTo>
                    <a:pt x="387" y="373"/>
                    <a:pt x="391" y="371"/>
                    <a:pt x="393" y="368"/>
                  </a:cubicBezTo>
                  <a:cubicBezTo>
                    <a:pt x="395" y="362"/>
                    <a:pt x="394" y="356"/>
                    <a:pt x="389" y="35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en-GB" dirty="0"/>
            </a:p>
          </p:txBody>
        </p:sp>
        <p:sp>
          <p:nvSpPr>
            <p:cNvPr id="54" name="Freeform 747"/>
            <p:cNvSpPr>
              <a:spLocks noChangeAspect="1" noEditPoints="1"/>
            </p:cNvSpPr>
            <p:nvPr/>
          </p:nvSpPr>
          <p:spPr bwMode="auto">
            <a:xfrm>
              <a:off x="1028118" y="1719452"/>
              <a:ext cx="367041" cy="367041"/>
            </a:xfrm>
            <a:custGeom>
              <a:avLst/>
              <a:gdLst>
                <a:gd name="T0" fmla="*/ 307 w 512"/>
                <a:gd name="T1" fmla="*/ 137 h 512"/>
                <a:gd name="T2" fmla="*/ 308 w 512"/>
                <a:gd name="T3" fmla="*/ 137 h 512"/>
                <a:gd name="T4" fmla="*/ 292 w 512"/>
                <a:gd name="T5" fmla="*/ 149 h 512"/>
                <a:gd name="T6" fmla="*/ 285 w 512"/>
                <a:gd name="T7" fmla="*/ 141 h 512"/>
                <a:gd name="T8" fmla="*/ 269 w 512"/>
                <a:gd name="T9" fmla="*/ 141 h 512"/>
                <a:gd name="T10" fmla="*/ 261 w 512"/>
                <a:gd name="T11" fmla="*/ 150 h 512"/>
                <a:gd name="T12" fmla="*/ 204 w 512"/>
                <a:gd name="T13" fmla="*/ 137 h 512"/>
                <a:gd name="T14" fmla="*/ 204 w 512"/>
                <a:gd name="T15" fmla="*/ 137 h 512"/>
                <a:gd name="T16" fmla="*/ 256 w 512"/>
                <a:gd name="T17" fmla="*/ 117 h 512"/>
                <a:gd name="T18" fmla="*/ 307 w 512"/>
                <a:gd name="T19" fmla="*/ 137 h 512"/>
                <a:gd name="T20" fmla="*/ 512 w 512"/>
                <a:gd name="T21" fmla="*/ 256 h 512"/>
                <a:gd name="T22" fmla="*/ 256 w 512"/>
                <a:gd name="T23" fmla="*/ 512 h 512"/>
                <a:gd name="T24" fmla="*/ 0 w 512"/>
                <a:gd name="T25" fmla="*/ 256 h 512"/>
                <a:gd name="T26" fmla="*/ 256 w 512"/>
                <a:gd name="T27" fmla="*/ 0 h 512"/>
                <a:gd name="T28" fmla="*/ 512 w 512"/>
                <a:gd name="T29" fmla="*/ 256 h 512"/>
                <a:gd name="T30" fmla="*/ 389 w 512"/>
                <a:gd name="T31" fmla="*/ 353 h 512"/>
                <a:gd name="T32" fmla="*/ 343 w 512"/>
                <a:gd name="T33" fmla="*/ 342 h 512"/>
                <a:gd name="T34" fmla="*/ 319 w 512"/>
                <a:gd name="T35" fmla="*/ 338 h 512"/>
                <a:gd name="T36" fmla="*/ 302 w 512"/>
                <a:gd name="T37" fmla="*/ 290 h 512"/>
                <a:gd name="T38" fmla="*/ 332 w 512"/>
                <a:gd name="T39" fmla="*/ 222 h 512"/>
                <a:gd name="T40" fmla="*/ 324 w 512"/>
                <a:gd name="T41" fmla="*/ 124 h 512"/>
                <a:gd name="T42" fmla="*/ 256 w 512"/>
                <a:gd name="T43" fmla="*/ 96 h 512"/>
                <a:gd name="T44" fmla="*/ 187 w 512"/>
                <a:gd name="T45" fmla="*/ 124 h 512"/>
                <a:gd name="T46" fmla="*/ 180 w 512"/>
                <a:gd name="T47" fmla="*/ 222 h 512"/>
                <a:gd name="T48" fmla="*/ 209 w 512"/>
                <a:gd name="T49" fmla="*/ 289 h 512"/>
                <a:gd name="T50" fmla="*/ 192 w 512"/>
                <a:gd name="T51" fmla="*/ 338 h 512"/>
                <a:gd name="T52" fmla="*/ 168 w 512"/>
                <a:gd name="T53" fmla="*/ 342 h 512"/>
                <a:gd name="T54" fmla="*/ 122 w 512"/>
                <a:gd name="T55" fmla="*/ 353 h 512"/>
                <a:gd name="T56" fmla="*/ 118 w 512"/>
                <a:gd name="T57" fmla="*/ 368 h 512"/>
                <a:gd name="T58" fmla="*/ 133 w 512"/>
                <a:gd name="T59" fmla="*/ 372 h 512"/>
                <a:gd name="T60" fmla="*/ 171 w 512"/>
                <a:gd name="T61" fmla="*/ 363 h 512"/>
                <a:gd name="T62" fmla="*/ 202 w 512"/>
                <a:gd name="T63" fmla="*/ 357 h 512"/>
                <a:gd name="T64" fmla="*/ 228 w 512"/>
                <a:gd name="T65" fmla="*/ 315 h 512"/>
                <a:gd name="T66" fmla="*/ 227 w 512"/>
                <a:gd name="T67" fmla="*/ 278 h 512"/>
                <a:gd name="T68" fmla="*/ 200 w 512"/>
                <a:gd name="T69" fmla="*/ 216 h 512"/>
                <a:gd name="T70" fmla="*/ 195 w 512"/>
                <a:gd name="T71" fmla="*/ 159 h 512"/>
                <a:gd name="T72" fmla="*/ 240 w 512"/>
                <a:gd name="T73" fmla="*/ 175 h 512"/>
                <a:gd name="T74" fmla="*/ 270 w 512"/>
                <a:gd name="T75" fmla="*/ 170 h 512"/>
                <a:gd name="T76" fmla="*/ 274 w 512"/>
                <a:gd name="T77" fmla="*/ 167 h 512"/>
                <a:gd name="T78" fmla="*/ 277 w 512"/>
                <a:gd name="T79" fmla="*/ 164 h 512"/>
                <a:gd name="T80" fmla="*/ 280 w 512"/>
                <a:gd name="T81" fmla="*/ 167 h 512"/>
                <a:gd name="T82" fmla="*/ 287 w 512"/>
                <a:gd name="T83" fmla="*/ 170 h 512"/>
                <a:gd name="T84" fmla="*/ 316 w 512"/>
                <a:gd name="T85" fmla="*/ 159 h 512"/>
                <a:gd name="T86" fmla="*/ 311 w 512"/>
                <a:gd name="T87" fmla="*/ 216 h 512"/>
                <a:gd name="T88" fmla="*/ 285 w 512"/>
                <a:gd name="T89" fmla="*/ 278 h 512"/>
                <a:gd name="T90" fmla="*/ 284 w 512"/>
                <a:gd name="T91" fmla="*/ 315 h 512"/>
                <a:gd name="T92" fmla="*/ 309 w 512"/>
                <a:gd name="T93" fmla="*/ 357 h 512"/>
                <a:gd name="T94" fmla="*/ 341 w 512"/>
                <a:gd name="T95" fmla="*/ 363 h 512"/>
                <a:gd name="T96" fmla="*/ 378 w 512"/>
                <a:gd name="T97" fmla="*/ 372 h 512"/>
                <a:gd name="T98" fmla="*/ 384 w 512"/>
                <a:gd name="T99" fmla="*/ 373 h 512"/>
                <a:gd name="T100" fmla="*/ 393 w 512"/>
                <a:gd name="T101" fmla="*/ 368 h 512"/>
                <a:gd name="T102" fmla="*/ 389 w 512"/>
                <a:gd name="T103" fmla="*/ 353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12" h="512">
                  <a:moveTo>
                    <a:pt x="307" y="137"/>
                  </a:moveTo>
                  <a:cubicBezTo>
                    <a:pt x="307" y="137"/>
                    <a:pt x="307" y="137"/>
                    <a:pt x="308" y="137"/>
                  </a:cubicBezTo>
                  <a:cubicBezTo>
                    <a:pt x="302" y="145"/>
                    <a:pt x="295" y="148"/>
                    <a:pt x="292" y="149"/>
                  </a:cubicBezTo>
                  <a:cubicBezTo>
                    <a:pt x="285" y="141"/>
                    <a:pt x="285" y="141"/>
                    <a:pt x="285" y="141"/>
                  </a:cubicBezTo>
                  <a:cubicBezTo>
                    <a:pt x="280" y="137"/>
                    <a:pt x="274" y="137"/>
                    <a:pt x="269" y="141"/>
                  </a:cubicBezTo>
                  <a:cubicBezTo>
                    <a:pt x="261" y="150"/>
                    <a:pt x="261" y="150"/>
                    <a:pt x="261" y="150"/>
                  </a:cubicBezTo>
                  <a:cubicBezTo>
                    <a:pt x="252" y="153"/>
                    <a:pt x="221" y="160"/>
                    <a:pt x="204" y="137"/>
                  </a:cubicBezTo>
                  <a:cubicBezTo>
                    <a:pt x="204" y="137"/>
                    <a:pt x="204" y="137"/>
                    <a:pt x="204" y="137"/>
                  </a:cubicBezTo>
                  <a:cubicBezTo>
                    <a:pt x="214" y="124"/>
                    <a:pt x="231" y="117"/>
                    <a:pt x="256" y="117"/>
                  </a:cubicBezTo>
                  <a:cubicBezTo>
                    <a:pt x="280" y="117"/>
                    <a:pt x="297" y="124"/>
                    <a:pt x="307" y="137"/>
                  </a:cubicBezTo>
                  <a:close/>
                  <a:moveTo>
                    <a:pt x="512" y="256"/>
                  </a:moveTo>
                  <a:cubicBezTo>
                    <a:pt x="512" y="397"/>
                    <a:pt x="397" y="512"/>
                    <a:pt x="256" y="512"/>
                  </a:cubicBezTo>
                  <a:cubicBezTo>
                    <a:pt x="114" y="512"/>
                    <a:pt x="0" y="397"/>
                    <a:pt x="0" y="256"/>
                  </a:cubicBezTo>
                  <a:cubicBezTo>
                    <a:pt x="0" y="114"/>
                    <a:pt x="114" y="0"/>
                    <a:pt x="256" y="0"/>
                  </a:cubicBezTo>
                  <a:cubicBezTo>
                    <a:pt x="397" y="0"/>
                    <a:pt x="512" y="114"/>
                    <a:pt x="512" y="256"/>
                  </a:cubicBezTo>
                  <a:close/>
                  <a:moveTo>
                    <a:pt x="389" y="353"/>
                  </a:moveTo>
                  <a:cubicBezTo>
                    <a:pt x="375" y="345"/>
                    <a:pt x="358" y="344"/>
                    <a:pt x="343" y="342"/>
                  </a:cubicBezTo>
                  <a:cubicBezTo>
                    <a:pt x="333" y="341"/>
                    <a:pt x="323" y="340"/>
                    <a:pt x="319" y="338"/>
                  </a:cubicBezTo>
                  <a:cubicBezTo>
                    <a:pt x="308" y="332"/>
                    <a:pt x="299" y="297"/>
                    <a:pt x="302" y="290"/>
                  </a:cubicBezTo>
                  <a:cubicBezTo>
                    <a:pt x="315" y="272"/>
                    <a:pt x="327" y="240"/>
                    <a:pt x="332" y="222"/>
                  </a:cubicBezTo>
                  <a:cubicBezTo>
                    <a:pt x="338" y="198"/>
                    <a:pt x="347" y="154"/>
                    <a:pt x="324" y="124"/>
                  </a:cubicBezTo>
                  <a:cubicBezTo>
                    <a:pt x="310" y="105"/>
                    <a:pt x="287" y="96"/>
                    <a:pt x="256" y="96"/>
                  </a:cubicBezTo>
                  <a:cubicBezTo>
                    <a:pt x="224" y="96"/>
                    <a:pt x="201" y="105"/>
                    <a:pt x="187" y="124"/>
                  </a:cubicBezTo>
                  <a:cubicBezTo>
                    <a:pt x="165" y="154"/>
                    <a:pt x="173" y="198"/>
                    <a:pt x="180" y="222"/>
                  </a:cubicBezTo>
                  <a:cubicBezTo>
                    <a:pt x="185" y="240"/>
                    <a:pt x="197" y="272"/>
                    <a:pt x="209" y="289"/>
                  </a:cubicBezTo>
                  <a:cubicBezTo>
                    <a:pt x="212" y="297"/>
                    <a:pt x="203" y="332"/>
                    <a:pt x="192" y="338"/>
                  </a:cubicBezTo>
                  <a:cubicBezTo>
                    <a:pt x="188" y="340"/>
                    <a:pt x="178" y="341"/>
                    <a:pt x="168" y="342"/>
                  </a:cubicBezTo>
                  <a:cubicBezTo>
                    <a:pt x="153" y="344"/>
                    <a:pt x="136" y="345"/>
                    <a:pt x="122" y="353"/>
                  </a:cubicBezTo>
                  <a:cubicBezTo>
                    <a:pt x="117" y="356"/>
                    <a:pt x="115" y="362"/>
                    <a:pt x="118" y="368"/>
                  </a:cubicBezTo>
                  <a:cubicBezTo>
                    <a:pt x="121" y="373"/>
                    <a:pt x="128" y="375"/>
                    <a:pt x="133" y="372"/>
                  </a:cubicBezTo>
                  <a:cubicBezTo>
                    <a:pt x="143" y="366"/>
                    <a:pt x="158" y="365"/>
                    <a:pt x="171" y="363"/>
                  </a:cubicBezTo>
                  <a:cubicBezTo>
                    <a:pt x="183" y="362"/>
                    <a:pt x="194" y="361"/>
                    <a:pt x="202" y="357"/>
                  </a:cubicBezTo>
                  <a:cubicBezTo>
                    <a:pt x="218" y="348"/>
                    <a:pt x="225" y="325"/>
                    <a:pt x="228" y="315"/>
                  </a:cubicBezTo>
                  <a:cubicBezTo>
                    <a:pt x="230" y="306"/>
                    <a:pt x="233" y="288"/>
                    <a:pt x="227" y="278"/>
                  </a:cubicBezTo>
                  <a:cubicBezTo>
                    <a:pt x="216" y="263"/>
                    <a:pt x="205" y="233"/>
                    <a:pt x="200" y="216"/>
                  </a:cubicBezTo>
                  <a:cubicBezTo>
                    <a:pt x="197" y="205"/>
                    <a:pt x="191" y="180"/>
                    <a:pt x="195" y="159"/>
                  </a:cubicBezTo>
                  <a:cubicBezTo>
                    <a:pt x="209" y="171"/>
                    <a:pt x="225" y="175"/>
                    <a:pt x="240" y="175"/>
                  </a:cubicBezTo>
                  <a:cubicBezTo>
                    <a:pt x="252" y="175"/>
                    <a:pt x="263" y="172"/>
                    <a:pt x="270" y="170"/>
                  </a:cubicBezTo>
                  <a:cubicBezTo>
                    <a:pt x="271" y="169"/>
                    <a:pt x="273" y="168"/>
                    <a:pt x="274" y="167"/>
                  </a:cubicBezTo>
                  <a:cubicBezTo>
                    <a:pt x="277" y="164"/>
                    <a:pt x="277" y="164"/>
                    <a:pt x="277" y="164"/>
                  </a:cubicBezTo>
                  <a:cubicBezTo>
                    <a:pt x="280" y="167"/>
                    <a:pt x="280" y="167"/>
                    <a:pt x="280" y="167"/>
                  </a:cubicBezTo>
                  <a:cubicBezTo>
                    <a:pt x="282" y="169"/>
                    <a:pt x="284" y="170"/>
                    <a:pt x="287" y="170"/>
                  </a:cubicBezTo>
                  <a:cubicBezTo>
                    <a:pt x="288" y="170"/>
                    <a:pt x="302" y="171"/>
                    <a:pt x="316" y="159"/>
                  </a:cubicBezTo>
                  <a:cubicBezTo>
                    <a:pt x="320" y="180"/>
                    <a:pt x="314" y="205"/>
                    <a:pt x="311" y="216"/>
                  </a:cubicBezTo>
                  <a:cubicBezTo>
                    <a:pt x="306" y="233"/>
                    <a:pt x="295" y="263"/>
                    <a:pt x="285" y="278"/>
                  </a:cubicBezTo>
                  <a:cubicBezTo>
                    <a:pt x="278" y="288"/>
                    <a:pt x="281" y="306"/>
                    <a:pt x="284" y="315"/>
                  </a:cubicBezTo>
                  <a:cubicBezTo>
                    <a:pt x="286" y="325"/>
                    <a:pt x="293" y="348"/>
                    <a:pt x="309" y="357"/>
                  </a:cubicBezTo>
                  <a:cubicBezTo>
                    <a:pt x="317" y="361"/>
                    <a:pt x="328" y="362"/>
                    <a:pt x="341" y="363"/>
                  </a:cubicBezTo>
                  <a:cubicBezTo>
                    <a:pt x="354" y="365"/>
                    <a:pt x="369" y="366"/>
                    <a:pt x="378" y="372"/>
                  </a:cubicBezTo>
                  <a:cubicBezTo>
                    <a:pt x="380" y="373"/>
                    <a:pt x="382" y="373"/>
                    <a:pt x="384" y="373"/>
                  </a:cubicBezTo>
                  <a:cubicBezTo>
                    <a:pt x="387" y="373"/>
                    <a:pt x="391" y="371"/>
                    <a:pt x="393" y="368"/>
                  </a:cubicBezTo>
                  <a:cubicBezTo>
                    <a:pt x="396" y="362"/>
                    <a:pt x="394" y="356"/>
                    <a:pt x="389" y="35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en-GB" dirty="0"/>
            </a:p>
          </p:txBody>
        </p:sp>
        <p:sp>
          <p:nvSpPr>
            <p:cNvPr id="55" name="Freeform 815"/>
            <p:cNvSpPr>
              <a:spLocks noChangeAspect="1" noEditPoints="1"/>
            </p:cNvSpPr>
            <p:nvPr/>
          </p:nvSpPr>
          <p:spPr bwMode="auto">
            <a:xfrm>
              <a:off x="477946" y="1939971"/>
              <a:ext cx="369676" cy="369676"/>
            </a:xfrm>
            <a:custGeom>
              <a:avLst/>
              <a:gdLst>
                <a:gd name="T0" fmla="*/ 244 w 512"/>
                <a:gd name="T1" fmla="*/ 118 h 512"/>
                <a:gd name="T2" fmla="*/ 209 w 512"/>
                <a:gd name="T3" fmla="*/ 135 h 512"/>
                <a:gd name="T4" fmla="*/ 180 w 512"/>
                <a:gd name="T5" fmla="*/ 221 h 512"/>
                <a:gd name="T6" fmla="*/ 209 w 512"/>
                <a:gd name="T7" fmla="*/ 298 h 512"/>
                <a:gd name="T8" fmla="*/ 180 w 512"/>
                <a:gd name="T9" fmla="*/ 222 h 512"/>
                <a:gd name="T10" fmla="*/ 279 w 512"/>
                <a:gd name="T11" fmla="*/ 120 h 512"/>
                <a:gd name="T12" fmla="*/ 315 w 512"/>
                <a:gd name="T13" fmla="*/ 168 h 512"/>
                <a:gd name="T14" fmla="*/ 279 w 512"/>
                <a:gd name="T15" fmla="*/ 120 h 512"/>
                <a:gd name="T16" fmla="*/ 331 w 512"/>
                <a:gd name="T17" fmla="*/ 222 h 512"/>
                <a:gd name="T18" fmla="*/ 302 w 512"/>
                <a:gd name="T19" fmla="*/ 298 h 512"/>
                <a:gd name="T20" fmla="*/ 332 w 512"/>
                <a:gd name="T21" fmla="*/ 220 h 512"/>
                <a:gd name="T22" fmla="*/ 256 w 512"/>
                <a:gd name="T23" fmla="*/ 512 h 512"/>
                <a:gd name="T24" fmla="*/ 256 w 512"/>
                <a:gd name="T25" fmla="*/ 0 h 512"/>
                <a:gd name="T26" fmla="*/ 389 w 512"/>
                <a:gd name="T27" fmla="*/ 353 h 512"/>
                <a:gd name="T28" fmla="*/ 319 w 512"/>
                <a:gd name="T29" fmla="*/ 338 h 512"/>
                <a:gd name="T30" fmla="*/ 373 w 512"/>
                <a:gd name="T31" fmla="*/ 320 h 512"/>
                <a:gd name="T32" fmla="*/ 380 w 512"/>
                <a:gd name="T33" fmla="*/ 301 h 512"/>
                <a:gd name="T34" fmla="*/ 326 w 512"/>
                <a:gd name="T35" fmla="*/ 123 h 512"/>
                <a:gd name="T36" fmla="*/ 256 w 512"/>
                <a:gd name="T37" fmla="*/ 96 h 512"/>
                <a:gd name="T38" fmla="*/ 254 w 512"/>
                <a:gd name="T39" fmla="*/ 96 h 512"/>
                <a:gd name="T40" fmla="*/ 186 w 512"/>
                <a:gd name="T41" fmla="*/ 123 h 512"/>
                <a:gd name="T42" fmla="*/ 131 w 512"/>
                <a:gd name="T43" fmla="*/ 301 h 512"/>
                <a:gd name="T44" fmla="*/ 138 w 512"/>
                <a:gd name="T45" fmla="*/ 320 h 512"/>
                <a:gd name="T46" fmla="*/ 193 w 512"/>
                <a:gd name="T47" fmla="*/ 338 h 512"/>
                <a:gd name="T48" fmla="*/ 123 w 512"/>
                <a:gd name="T49" fmla="*/ 353 h 512"/>
                <a:gd name="T50" fmla="*/ 133 w 512"/>
                <a:gd name="T51" fmla="*/ 372 h 512"/>
                <a:gd name="T52" fmla="*/ 202 w 512"/>
                <a:gd name="T53" fmla="*/ 357 h 512"/>
                <a:gd name="T54" fmla="*/ 227 w 512"/>
                <a:gd name="T55" fmla="*/ 278 h 512"/>
                <a:gd name="T56" fmla="*/ 196 w 512"/>
                <a:gd name="T57" fmla="*/ 190 h 512"/>
                <a:gd name="T58" fmla="*/ 315 w 512"/>
                <a:gd name="T59" fmla="*/ 190 h 512"/>
                <a:gd name="T60" fmla="*/ 284 w 512"/>
                <a:gd name="T61" fmla="*/ 278 h 512"/>
                <a:gd name="T62" fmla="*/ 309 w 512"/>
                <a:gd name="T63" fmla="*/ 357 h 512"/>
                <a:gd name="T64" fmla="*/ 378 w 512"/>
                <a:gd name="T65" fmla="*/ 372 h 512"/>
                <a:gd name="T66" fmla="*/ 393 w 512"/>
                <a:gd name="T67" fmla="*/ 368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12" h="512">
                  <a:moveTo>
                    <a:pt x="230" y="121"/>
                  </a:moveTo>
                  <a:cubicBezTo>
                    <a:pt x="235" y="120"/>
                    <a:pt x="240" y="119"/>
                    <a:pt x="244" y="118"/>
                  </a:cubicBezTo>
                  <a:cubicBezTo>
                    <a:pt x="239" y="143"/>
                    <a:pt x="220" y="162"/>
                    <a:pt x="196" y="168"/>
                  </a:cubicBezTo>
                  <a:cubicBezTo>
                    <a:pt x="198" y="155"/>
                    <a:pt x="202" y="144"/>
                    <a:pt x="209" y="135"/>
                  </a:cubicBezTo>
                  <a:cubicBezTo>
                    <a:pt x="215" y="128"/>
                    <a:pt x="223" y="124"/>
                    <a:pt x="230" y="121"/>
                  </a:cubicBezTo>
                  <a:close/>
                  <a:moveTo>
                    <a:pt x="180" y="221"/>
                  </a:moveTo>
                  <a:cubicBezTo>
                    <a:pt x="176" y="259"/>
                    <a:pt x="167" y="283"/>
                    <a:pt x="159" y="298"/>
                  </a:cubicBezTo>
                  <a:cubicBezTo>
                    <a:pt x="209" y="298"/>
                    <a:pt x="209" y="298"/>
                    <a:pt x="209" y="298"/>
                  </a:cubicBezTo>
                  <a:cubicBezTo>
                    <a:pt x="210" y="294"/>
                    <a:pt x="210" y="291"/>
                    <a:pt x="209" y="289"/>
                  </a:cubicBezTo>
                  <a:cubicBezTo>
                    <a:pt x="197" y="272"/>
                    <a:pt x="185" y="245"/>
                    <a:pt x="180" y="222"/>
                  </a:cubicBezTo>
                  <a:cubicBezTo>
                    <a:pt x="180" y="221"/>
                    <a:pt x="180" y="221"/>
                    <a:pt x="180" y="221"/>
                  </a:cubicBezTo>
                  <a:close/>
                  <a:moveTo>
                    <a:pt x="279" y="120"/>
                  </a:moveTo>
                  <a:cubicBezTo>
                    <a:pt x="275" y="119"/>
                    <a:pt x="271" y="118"/>
                    <a:pt x="267" y="118"/>
                  </a:cubicBezTo>
                  <a:cubicBezTo>
                    <a:pt x="272" y="143"/>
                    <a:pt x="291" y="162"/>
                    <a:pt x="315" y="168"/>
                  </a:cubicBezTo>
                  <a:cubicBezTo>
                    <a:pt x="313" y="155"/>
                    <a:pt x="309" y="144"/>
                    <a:pt x="302" y="135"/>
                  </a:cubicBezTo>
                  <a:cubicBezTo>
                    <a:pt x="295" y="128"/>
                    <a:pt x="287" y="123"/>
                    <a:pt x="279" y="120"/>
                  </a:cubicBezTo>
                  <a:close/>
                  <a:moveTo>
                    <a:pt x="332" y="220"/>
                  </a:moveTo>
                  <a:cubicBezTo>
                    <a:pt x="331" y="220"/>
                    <a:pt x="331" y="221"/>
                    <a:pt x="331" y="222"/>
                  </a:cubicBezTo>
                  <a:cubicBezTo>
                    <a:pt x="326" y="245"/>
                    <a:pt x="314" y="272"/>
                    <a:pt x="302" y="290"/>
                  </a:cubicBezTo>
                  <a:cubicBezTo>
                    <a:pt x="301" y="291"/>
                    <a:pt x="301" y="295"/>
                    <a:pt x="302" y="298"/>
                  </a:cubicBezTo>
                  <a:cubicBezTo>
                    <a:pt x="353" y="298"/>
                    <a:pt x="353" y="298"/>
                    <a:pt x="353" y="298"/>
                  </a:cubicBezTo>
                  <a:cubicBezTo>
                    <a:pt x="344" y="283"/>
                    <a:pt x="335" y="258"/>
                    <a:pt x="332" y="220"/>
                  </a:cubicBezTo>
                  <a:close/>
                  <a:moveTo>
                    <a:pt x="512" y="256"/>
                  </a:moveTo>
                  <a:cubicBezTo>
                    <a:pt x="512" y="397"/>
                    <a:pt x="397" y="512"/>
                    <a:pt x="256" y="512"/>
                  </a:cubicBezTo>
                  <a:cubicBezTo>
                    <a:pt x="114" y="512"/>
                    <a:pt x="0" y="397"/>
                    <a:pt x="0" y="256"/>
                  </a:cubicBezTo>
                  <a:cubicBezTo>
                    <a:pt x="0" y="114"/>
                    <a:pt x="114" y="0"/>
                    <a:pt x="256" y="0"/>
                  </a:cubicBezTo>
                  <a:cubicBezTo>
                    <a:pt x="397" y="0"/>
                    <a:pt x="512" y="114"/>
                    <a:pt x="512" y="256"/>
                  </a:cubicBezTo>
                  <a:close/>
                  <a:moveTo>
                    <a:pt x="389" y="353"/>
                  </a:moveTo>
                  <a:cubicBezTo>
                    <a:pt x="375" y="345"/>
                    <a:pt x="358" y="344"/>
                    <a:pt x="343" y="342"/>
                  </a:cubicBezTo>
                  <a:cubicBezTo>
                    <a:pt x="333" y="341"/>
                    <a:pt x="323" y="340"/>
                    <a:pt x="319" y="338"/>
                  </a:cubicBezTo>
                  <a:cubicBezTo>
                    <a:pt x="314" y="335"/>
                    <a:pt x="310" y="328"/>
                    <a:pt x="307" y="320"/>
                  </a:cubicBezTo>
                  <a:cubicBezTo>
                    <a:pt x="373" y="320"/>
                    <a:pt x="373" y="320"/>
                    <a:pt x="373" y="320"/>
                  </a:cubicBezTo>
                  <a:cubicBezTo>
                    <a:pt x="377" y="320"/>
                    <a:pt x="381" y="317"/>
                    <a:pt x="383" y="313"/>
                  </a:cubicBezTo>
                  <a:cubicBezTo>
                    <a:pt x="385" y="309"/>
                    <a:pt x="383" y="304"/>
                    <a:pt x="380" y="301"/>
                  </a:cubicBezTo>
                  <a:cubicBezTo>
                    <a:pt x="380" y="301"/>
                    <a:pt x="352" y="272"/>
                    <a:pt x="352" y="192"/>
                  </a:cubicBezTo>
                  <a:cubicBezTo>
                    <a:pt x="352" y="163"/>
                    <a:pt x="343" y="139"/>
                    <a:pt x="326" y="123"/>
                  </a:cubicBezTo>
                  <a:cubicBezTo>
                    <a:pt x="313" y="110"/>
                    <a:pt x="298" y="104"/>
                    <a:pt x="286" y="100"/>
                  </a:cubicBezTo>
                  <a:cubicBezTo>
                    <a:pt x="270" y="95"/>
                    <a:pt x="257" y="96"/>
                    <a:pt x="256" y="96"/>
                  </a:cubicBezTo>
                  <a:cubicBezTo>
                    <a:pt x="256" y="96"/>
                    <a:pt x="256" y="96"/>
                    <a:pt x="256" y="96"/>
                  </a:cubicBezTo>
                  <a:cubicBezTo>
                    <a:pt x="255" y="96"/>
                    <a:pt x="255" y="96"/>
                    <a:pt x="254" y="96"/>
                  </a:cubicBezTo>
                  <a:cubicBezTo>
                    <a:pt x="252" y="96"/>
                    <a:pt x="238" y="95"/>
                    <a:pt x="222" y="101"/>
                  </a:cubicBezTo>
                  <a:cubicBezTo>
                    <a:pt x="210" y="105"/>
                    <a:pt x="197" y="111"/>
                    <a:pt x="186" y="123"/>
                  </a:cubicBezTo>
                  <a:cubicBezTo>
                    <a:pt x="168" y="139"/>
                    <a:pt x="160" y="163"/>
                    <a:pt x="160" y="192"/>
                  </a:cubicBezTo>
                  <a:cubicBezTo>
                    <a:pt x="160" y="272"/>
                    <a:pt x="131" y="301"/>
                    <a:pt x="131" y="301"/>
                  </a:cubicBezTo>
                  <a:cubicBezTo>
                    <a:pt x="128" y="304"/>
                    <a:pt x="127" y="309"/>
                    <a:pt x="128" y="313"/>
                  </a:cubicBezTo>
                  <a:cubicBezTo>
                    <a:pt x="130" y="317"/>
                    <a:pt x="134" y="320"/>
                    <a:pt x="138" y="320"/>
                  </a:cubicBezTo>
                  <a:cubicBezTo>
                    <a:pt x="204" y="320"/>
                    <a:pt x="204" y="320"/>
                    <a:pt x="204" y="320"/>
                  </a:cubicBezTo>
                  <a:cubicBezTo>
                    <a:pt x="201" y="328"/>
                    <a:pt x="197" y="335"/>
                    <a:pt x="193" y="338"/>
                  </a:cubicBezTo>
                  <a:cubicBezTo>
                    <a:pt x="188" y="340"/>
                    <a:pt x="178" y="341"/>
                    <a:pt x="169" y="342"/>
                  </a:cubicBezTo>
                  <a:cubicBezTo>
                    <a:pt x="153" y="344"/>
                    <a:pt x="136" y="345"/>
                    <a:pt x="123" y="353"/>
                  </a:cubicBezTo>
                  <a:cubicBezTo>
                    <a:pt x="118" y="356"/>
                    <a:pt x="116" y="362"/>
                    <a:pt x="119" y="368"/>
                  </a:cubicBezTo>
                  <a:cubicBezTo>
                    <a:pt x="121" y="373"/>
                    <a:pt x="128" y="375"/>
                    <a:pt x="133" y="372"/>
                  </a:cubicBezTo>
                  <a:cubicBezTo>
                    <a:pt x="143" y="366"/>
                    <a:pt x="158" y="365"/>
                    <a:pt x="171" y="363"/>
                  </a:cubicBezTo>
                  <a:cubicBezTo>
                    <a:pt x="183" y="362"/>
                    <a:pt x="194" y="361"/>
                    <a:pt x="202" y="357"/>
                  </a:cubicBezTo>
                  <a:cubicBezTo>
                    <a:pt x="218" y="348"/>
                    <a:pt x="225" y="325"/>
                    <a:pt x="228" y="315"/>
                  </a:cubicBezTo>
                  <a:cubicBezTo>
                    <a:pt x="230" y="306"/>
                    <a:pt x="233" y="288"/>
                    <a:pt x="227" y="278"/>
                  </a:cubicBezTo>
                  <a:cubicBezTo>
                    <a:pt x="216" y="262"/>
                    <a:pt x="205" y="237"/>
                    <a:pt x="201" y="217"/>
                  </a:cubicBezTo>
                  <a:cubicBezTo>
                    <a:pt x="198" y="207"/>
                    <a:pt x="197" y="198"/>
                    <a:pt x="196" y="190"/>
                  </a:cubicBezTo>
                  <a:cubicBezTo>
                    <a:pt x="222" y="186"/>
                    <a:pt x="243" y="170"/>
                    <a:pt x="256" y="148"/>
                  </a:cubicBezTo>
                  <a:cubicBezTo>
                    <a:pt x="268" y="169"/>
                    <a:pt x="289" y="185"/>
                    <a:pt x="315" y="190"/>
                  </a:cubicBezTo>
                  <a:cubicBezTo>
                    <a:pt x="314" y="198"/>
                    <a:pt x="313" y="207"/>
                    <a:pt x="310" y="217"/>
                  </a:cubicBezTo>
                  <a:cubicBezTo>
                    <a:pt x="306" y="237"/>
                    <a:pt x="295" y="262"/>
                    <a:pt x="284" y="278"/>
                  </a:cubicBezTo>
                  <a:cubicBezTo>
                    <a:pt x="278" y="288"/>
                    <a:pt x="281" y="305"/>
                    <a:pt x="283" y="315"/>
                  </a:cubicBezTo>
                  <a:cubicBezTo>
                    <a:pt x="286" y="325"/>
                    <a:pt x="293" y="348"/>
                    <a:pt x="309" y="357"/>
                  </a:cubicBezTo>
                  <a:cubicBezTo>
                    <a:pt x="317" y="361"/>
                    <a:pt x="328" y="362"/>
                    <a:pt x="340" y="363"/>
                  </a:cubicBezTo>
                  <a:cubicBezTo>
                    <a:pt x="353" y="365"/>
                    <a:pt x="368" y="366"/>
                    <a:pt x="378" y="372"/>
                  </a:cubicBezTo>
                  <a:cubicBezTo>
                    <a:pt x="380" y="373"/>
                    <a:pt x="382" y="373"/>
                    <a:pt x="383" y="373"/>
                  </a:cubicBezTo>
                  <a:cubicBezTo>
                    <a:pt x="387" y="373"/>
                    <a:pt x="391" y="371"/>
                    <a:pt x="393" y="368"/>
                  </a:cubicBezTo>
                  <a:cubicBezTo>
                    <a:pt x="395" y="362"/>
                    <a:pt x="394" y="356"/>
                    <a:pt x="389" y="35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en-GB" dirty="0"/>
            </a:p>
          </p:txBody>
        </p:sp>
        <p:sp>
          <p:nvSpPr>
            <p:cNvPr id="56" name="Freeform 747"/>
            <p:cNvSpPr>
              <a:spLocks noChangeAspect="1" noEditPoints="1"/>
            </p:cNvSpPr>
            <p:nvPr/>
          </p:nvSpPr>
          <p:spPr bwMode="auto">
            <a:xfrm>
              <a:off x="967065" y="2251654"/>
              <a:ext cx="367041" cy="367041"/>
            </a:xfrm>
            <a:custGeom>
              <a:avLst/>
              <a:gdLst>
                <a:gd name="T0" fmla="*/ 307 w 512"/>
                <a:gd name="T1" fmla="*/ 137 h 512"/>
                <a:gd name="T2" fmla="*/ 308 w 512"/>
                <a:gd name="T3" fmla="*/ 137 h 512"/>
                <a:gd name="T4" fmla="*/ 292 w 512"/>
                <a:gd name="T5" fmla="*/ 149 h 512"/>
                <a:gd name="T6" fmla="*/ 285 w 512"/>
                <a:gd name="T7" fmla="*/ 141 h 512"/>
                <a:gd name="T8" fmla="*/ 269 w 512"/>
                <a:gd name="T9" fmla="*/ 141 h 512"/>
                <a:gd name="T10" fmla="*/ 261 w 512"/>
                <a:gd name="T11" fmla="*/ 150 h 512"/>
                <a:gd name="T12" fmla="*/ 204 w 512"/>
                <a:gd name="T13" fmla="*/ 137 h 512"/>
                <a:gd name="T14" fmla="*/ 204 w 512"/>
                <a:gd name="T15" fmla="*/ 137 h 512"/>
                <a:gd name="T16" fmla="*/ 256 w 512"/>
                <a:gd name="T17" fmla="*/ 117 h 512"/>
                <a:gd name="T18" fmla="*/ 307 w 512"/>
                <a:gd name="T19" fmla="*/ 137 h 512"/>
                <a:gd name="T20" fmla="*/ 512 w 512"/>
                <a:gd name="T21" fmla="*/ 256 h 512"/>
                <a:gd name="T22" fmla="*/ 256 w 512"/>
                <a:gd name="T23" fmla="*/ 512 h 512"/>
                <a:gd name="T24" fmla="*/ 0 w 512"/>
                <a:gd name="T25" fmla="*/ 256 h 512"/>
                <a:gd name="T26" fmla="*/ 256 w 512"/>
                <a:gd name="T27" fmla="*/ 0 h 512"/>
                <a:gd name="T28" fmla="*/ 512 w 512"/>
                <a:gd name="T29" fmla="*/ 256 h 512"/>
                <a:gd name="T30" fmla="*/ 389 w 512"/>
                <a:gd name="T31" fmla="*/ 353 h 512"/>
                <a:gd name="T32" fmla="*/ 343 w 512"/>
                <a:gd name="T33" fmla="*/ 342 h 512"/>
                <a:gd name="T34" fmla="*/ 319 w 512"/>
                <a:gd name="T35" fmla="*/ 338 h 512"/>
                <a:gd name="T36" fmla="*/ 302 w 512"/>
                <a:gd name="T37" fmla="*/ 290 h 512"/>
                <a:gd name="T38" fmla="*/ 332 w 512"/>
                <a:gd name="T39" fmla="*/ 222 h 512"/>
                <a:gd name="T40" fmla="*/ 324 w 512"/>
                <a:gd name="T41" fmla="*/ 124 h 512"/>
                <a:gd name="T42" fmla="*/ 256 w 512"/>
                <a:gd name="T43" fmla="*/ 96 h 512"/>
                <a:gd name="T44" fmla="*/ 187 w 512"/>
                <a:gd name="T45" fmla="*/ 124 h 512"/>
                <a:gd name="T46" fmla="*/ 180 w 512"/>
                <a:gd name="T47" fmla="*/ 222 h 512"/>
                <a:gd name="T48" fmla="*/ 209 w 512"/>
                <a:gd name="T49" fmla="*/ 289 h 512"/>
                <a:gd name="T50" fmla="*/ 192 w 512"/>
                <a:gd name="T51" fmla="*/ 338 h 512"/>
                <a:gd name="T52" fmla="*/ 168 w 512"/>
                <a:gd name="T53" fmla="*/ 342 h 512"/>
                <a:gd name="T54" fmla="*/ 122 w 512"/>
                <a:gd name="T55" fmla="*/ 353 h 512"/>
                <a:gd name="T56" fmla="*/ 118 w 512"/>
                <a:gd name="T57" fmla="*/ 368 h 512"/>
                <a:gd name="T58" fmla="*/ 133 w 512"/>
                <a:gd name="T59" fmla="*/ 372 h 512"/>
                <a:gd name="T60" fmla="*/ 171 w 512"/>
                <a:gd name="T61" fmla="*/ 363 h 512"/>
                <a:gd name="T62" fmla="*/ 202 w 512"/>
                <a:gd name="T63" fmla="*/ 357 h 512"/>
                <a:gd name="T64" fmla="*/ 228 w 512"/>
                <a:gd name="T65" fmla="*/ 315 h 512"/>
                <a:gd name="T66" fmla="*/ 227 w 512"/>
                <a:gd name="T67" fmla="*/ 278 h 512"/>
                <a:gd name="T68" fmla="*/ 200 w 512"/>
                <a:gd name="T69" fmla="*/ 216 h 512"/>
                <a:gd name="T70" fmla="*/ 195 w 512"/>
                <a:gd name="T71" fmla="*/ 159 h 512"/>
                <a:gd name="T72" fmla="*/ 240 w 512"/>
                <a:gd name="T73" fmla="*/ 175 h 512"/>
                <a:gd name="T74" fmla="*/ 270 w 512"/>
                <a:gd name="T75" fmla="*/ 170 h 512"/>
                <a:gd name="T76" fmla="*/ 274 w 512"/>
                <a:gd name="T77" fmla="*/ 167 h 512"/>
                <a:gd name="T78" fmla="*/ 277 w 512"/>
                <a:gd name="T79" fmla="*/ 164 h 512"/>
                <a:gd name="T80" fmla="*/ 280 w 512"/>
                <a:gd name="T81" fmla="*/ 167 h 512"/>
                <a:gd name="T82" fmla="*/ 287 w 512"/>
                <a:gd name="T83" fmla="*/ 170 h 512"/>
                <a:gd name="T84" fmla="*/ 316 w 512"/>
                <a:gd name="T85" fmla="*/ 159 h 512"/>
                <a:gd name="T86" fmla="*/ 311 w 512"/>
                <a:gd name="T87" fmla="*/ 216 h 512"/>
                <a:gd name="T88" fmla="*/ 285 w 512"/>
                <a:gd name="T89" fmla="*/ 278 h 512"/>
                <a:gd name="T90" fmla="*/ 284 w 512"/>
                <a:gd name="T91" fmla="*/ 315 h 512"/>
                <a:gd name="T92" fmla="*/ 309 w 512"/>
                <a:gd name="T93" fmla="*/ 357 h 512"/>
                <a:gd name="T94" fmla="*/ 341 w 512"/>
                <a:gd name="T95" fmla="*/ 363 h 512"/>
                <a:gd name="T96" fmla="*/ 378 w 512"/>
                <a:gd name="T97" fmla="*/ 372 h 512"/>
                <a:gd name="T98" fmla="*/ 384 w 512"/>
                <a:gd name="T99" fmla="*/ 373 h 512"/>
                <a:gd name="T100" fmla="*/ 393 w 512"/>
                <a:gd name="T101" fmla="*/ 368 h 512"/>
                <a:gd name="T102" fmla="*/ 389 w 512"/>
                <a:gd name="T103" fmla="*/ 353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12" h="512">
                  <a:moveTo>
                    <a:pt x="307" y="137"/>
                  </a:moveTo>
                  <a:cubicBezTo>
                    <a:pt x="307" y="137"/>
                    <a:pt x="307" y="137"/>
                    <a:pt x="308" y="137"/>
                  </a:cubicBezTo>
                  <a:cubicBezTo>
                    <a:pt x="302" y="145"/>
                    <a:pt x="295" y="148"/>
                    <a:pt x="292" y="149"/>
                  </a:cubicBezTo>
                  <a:cubicBezTo>
                    <a:pt x="285" y="141"/>
                    <a:pt x="285" y="141"/>
                    <a:pt x="285" y="141"/>
                  </a:cubicBezTo>
                  <a:cubicBezTo>
                    <a:pt x="280" y="137"/>
                    <a:pt x="274" y="137"/>
                    <a:pt x="269" y="141"/>
                  </a:cubicBezTo>
                  <a:cubicBezTo>
                    <a:pt x="261" y="150"/>
                    <a:pt x="261" y="150"/>
                    <a:pt x="261" y="150"/>
                  </a:cubicBezTo>
                  <a:cubicBezTo>
                    <a:pt x="252" y="153"/>
                    <a:pt x="221" y="160"/>
                    <a:pt x="204" y="137"/>
                  </a:cubicBezTo>
                  <a:cubicBezTo>
                    <a:pt x="204" y="137"/>
                    <a:pt x="204" y="137"/>
                    <a:pt x="204" y="137"/>
                  </a:cubicBezTo>
                  <a:cubicBezTo>
                    <a:pt x="214" y="124"/>
                    <a:pt x="231" y="117"/>
                    <a:pt x="256" y="117"/>
                  </a:cubicBezTo>
                  <a:cubicBezTo>
                    <a:pt x="280" y="117"/>
                    <a:pt x="297" y="124"/>
                    <a:pt x="307" y="137"/>
                  </a:cubicBezTo>
                  <a:close/>
                  <a:moveTo>
                    <a:pt x="512" y="256"/>
                  </a:moveTo>
                  <a:cubicBezTo>
                    <a:pt x="512" y="397"/>
                    <a:pt x="397" y="512"/>
                    <a:pt x="256" y="512"/>
                  </a:cubicBezTo>
                  <a:cubicBezTo>
                    <a:pt x="114" y="512"/>
                    <a:pt x="0" y="397"/>
                    <a:pt x="0" y="256"/>
                  </a:cubicBezTo>
                  <a:cubicBezTo>
                    <a:pt x="0" y="114"/>
                    <a:pt x="114" y="0"/>
                    <a:pt x="256" y="0"/>
                  </a:cubicBezTo>
                  <a:cubicBezTo>
                    <a:pt x="397" y="0"/>
                    <a:pt x="512" y="114"/>
                    <a:pt x="512" y="256"/>
                  </a:cubicBezTo>
                  <a:close/>
                  <a:moveTo>
                    <a:pt x="389" y="353"/>
                  </a:moveTo>
                  <a:cubicBezTo>
                    <a:pt x="375" y="345"/>
                    <a:pt x="358" y="344"/>
                    <a:pt x="343" y="342"/>
                  </a:cubicBezTo>
                  <a:cubicBezTo>
                    <a:pt x="333" y="341"/>
                    <a:pt x="323" y="340"/>
                    <a:pt x="319" y="338"/>
                  </a:cubicBezTo>
                  <a:cubicBezTo>
                    <a:pt x="308" y="332"/>
                    <a:pt x="299" y="297"/>
                    <a:pt x="302" y="290"/>
                  </a:cubicBezTo>
                  <a:cubicBezTo>
                    <a:pt x="315" y="272"/>
                    <a:pt x="327" y="240"/>
                    <a:pt x="332" y="222"/>
                  </a:cubicBezTo>
                  <a:cubicBezTo>
                    <a:pt x="338" y="198"/>
                    <a:pt x="347" y="154"/>
                    <a:pt x="324" y="124"/>
                  </a:cubicBezTo>
                  <a:cubicBezTo>
                    <a:pt x="310" y="105"/>
                    <a:pt x="287" y="96"/>
                    <a:pt x="256" y="96"/>
                  </a:cubicBezTo>
                  <a:cubicBezTo>
                    <a:pt x="224" y="96"/>
                    <a:pt x="201" y="105"/>
                    <a:pt x="187" y="124"/>
                  </a:cubicBezTo>
                  <a:cubicBezTo>
                    <a:pt x="165" y="154"/>
                    <a:pt x="173" y="198"/>
                    <a:pt x="180" y="222"/>
                  </a:cubicBezTo>
                  <a:cubicBezTo>
                    <a:pt x="185" y="240"/>
                    <a:pt x="197" y="272"/>
                    <a:pt x="209" y="289"/>
                  </a:cubicBezTo>
                  <a:cubicBezTo>
                    <a:pt x="212" y="297"/>
                    <a:pt x="203" y="332"/>
                    <a:pt x="192" y="338"/>
                  </a:cubicBezTo>
                  <a:cubicBezTo>
                    <a:pt x="188" y="340"/>
                    <a:pt x="178" y="341"/>
                    <a:pt x="168" y="342"/>
                  </a:cubicBezTo>
                  <a:cubicBezTo>
                    <a:pt x="153" y="344"/>
                    <a:pt x="136" y="345"/>
                    <a:pt x="122" y="353"/>
                  </a:cubicBezTo>
                  <a:cubicBezTo>
                    <a:pt x="117" y="356"/>
                    <a:pt x="115" y="362"/>
                    <a:pt x="118" y="368"/>
                  </a:cubicBezTo>
                  <a:cubicBezTo>
                    <a:pt x="121" y="373"/>
                    <a:pt x="128" y="375"/>
                    <a:pt x="133" y="372"/>
                  </a:cubicBezTo>
                  <a:cubicBezTo>
                    <a:pt x="143" y="366"/>
                    <a:pt x="158" y="365"/>
                    <a:pt x="171" y="363"/>
                  </a:cubicBezTo>
                  <a:cubicBezTo>
                    <a:pt x="183" y="362"/>
                    <a:pt x="194" y="361"/>
                    <a:pt x="202" y="357"/>
                  </a:cubicBezTo>
                  <a:cubicBezTo>
                    <a:pt x="218" y="348"/>
                    <a:pt x="225" y="325"/>
                    <a:pt x="228" y="315"/>
                  </a:cubicBezTo>
                  <a:cubicBezTo>
                    <a:pt x="230" y="306"/>
                    <a:pt x="233" y="288"/>
                    <a:pt x="227" y="278"/>
                  </a:cubicBezTo>
                  <a:cubicBezTo>
                    <a:pt x="216" y="263"/>
                    <a:pt x="205" y="233"/>
                    <a:pt x="200" y="216"/>
                  </a:cubicBezTo>
                  <a:cubicBezTo>
                    <a:pt x="197" y="205"/>
                    <a:pt x="191" y="180"/>
                    <a:pt x="195" y="159"/>
                  </a:cubicBezTo>
                  <a:cubicBezTo>
                    <a:pt x="209" y="171"/>
                    <a:pt x="225" y="175"/>
                    <a:pt x="240" y="175"/>
                  </a:cubicBezTo>
                  <a:cubicBezTo>
                    <a:pt x="252" y="175"/>
                    <a:pt x="263" y="172"/>
                    <a:pt x="270" y="170"/>
                  </a:cubicBezTo>
                  <a:cubicBezTo>
                    <a:pt x="271" y="169"/>
                    <a:pt x="273" y="168"/>
                    <a:pt x="274" y="167"/>
                  </a:cubicBezTo>
                  <a:cubicBezTo>
                    <a:pt x="277" y="164"/>
                    <a:pt x="277" y="164"/>
                    <a:pt x="277" y="164"/>
                  </a:cubicBezTo>
                  <a:cubicBezTo>
                    <a:pt x="280" y="167"/>
                    <a:pt x="280" y="167"/>
                    <a:pt x="280" y="167"/>
                  </a:cubicBezTo>
                  <a:cubicBezTo>
                    <a:pt x="282" y="169"/>
                    <a:pt x="284" y="170"/>
                    <a:pt x="287" y="170"/>
                  </a:cubicBezTo>
                  <a:cubicBezTo>
                    <a:pt x="288" y="170"/>
                    <a:pt x="302" y="171"/>
                    <a:pt x="316" y="159"/>
                  </a:cubicBezTo>
                  <a:cubicBezTo>
                    <a:pt x="320" y="180"/>
                    <a:pt x="314" y="205"/>
                    <a:pt x="311" y="216"/>
                  </a:cubicBezTo>
                  <a:cubicBezTo>
                    <a:pt x="306" y="233"/>
                    <a:pt x="295" y="263"/>
                    <a:pt x="285" y="278"/>
                  </a:cubicBezTo>
                  <a:cubicBezTo>
                    <a:pt x="278" y="288"/>
                    <a:pt x="281" y="306"/>
                    <a:pt x="284" y="315"/>
                  </a:cubicBezTo>
                  <a:cubicBezTo>
                    <a:pt x="286" y="325"/>
                    <a:pt x="293" y="348"/>
                    <a:pt x="309" y="357"/>
                  </a:cubicBezTo>
                  <a:cubicBezTo>
                    <a:pt x="317" y="361"/>
                    <a:pt x="328" y="362"/>
                    <a:pt x="341" y="363"/>
                  </a:cubicBezTo>
                  <a:cubicBezTo>
                    <a:pt x="354" y="365"/>
                    <a:pt x="369" y="366"/>
                    <a:pt x="378" y="372"/>
                  </a:cubicBezTo>
                  <a:cubicBezTo>
                    <a:pt x="380" y="373"/>
                    <a:pt x="382" y="373"/>
                    <a:pt x="384" y="373"/>
                  </a:cubicBezTo>
                  <a:cubicBezTo>
                    <a:pt x="387" y="373"/>
                    <a:pt x="391" y="371"/>
                    <a:pt x="393" y="368"/>
                  </a:cubicBezTo>
                  <a:cubicBezTo>
                    <a:pt x="396" y="362"/>
                    <a:pt x="394" y="356"/>
                    <a:pt x="389" y="35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en-GB" dirty="0"/>
            </a:p>
          </p:txBody>
        </p:sp>
        <p:sp>
          <p:nvSpPr>
            <p:cNvPr id="57" name="Freeform 815"/>
            <p:cNvSpPr>
              <a:spLocks noChangeAspect="1" noEditPoints="1"/>
            </p:cNvSpPr>
            <p:nvPr/>
          </p:nvSpPr>
          <p:spPr bwMode="auto">
            <a:xfrm>
              <a:off x="2432934" y="2531204"/>
              <a:ext cx="369676" cy="369676"/>
            </a:xfrm>
            <a:custGeom>
              <a:avLst/>
              <a:gdLst>
                <a:gd name="T0" fmla="*/ 244 w 512"/>
                <a:gd name="T1" fmla="*/ 118 h 512"/>
                <a:gd name="T2" fmla="*/ 209 w 512"/>
                <a:gd name="T3" fmla="*/ 135 h 512"/>
                <a:gd name="T4" fmla="*/ 180 w 512"/>
                <a:gd name="T5" fmla="*/ 221 h 512"/>
                <a:gd name="T6" fmla="*/ 209 w 512"/>
                <a:gd name="T7" fmla="*/ 298 h 512"/>
                <a:gd name="T8" fmla="*/ 180 w 512"/>
                <a:gd name="T9" fmla="*/ 222 h 512"/>
                <a:gd name="T10" fmla="*/ 279 w 512"/>
                <a:gd name="T11" fmla="*/ 120 h 512"/>
                <a:gd name="T12" fmla="*/ 315 w 512"/>
                <a:gd name="T13" fmla="*/ 168 h 512"/>
                <a:gd name="T14" fmla="*/ 279 w 512"/>
                <a:gd name="T15" fmla="*/ 120 h 512"/>
                <a:gd name="T16" fmla="*/ 331 w 512"/>
                <a:gd name="T17" fmla="*/ 222 h 512"/>
                <a:gd name="T18" fmla="*/ 302 w 512"/>
                <a:gd name="T19" fmla="*/ 298 h 512"/>
                <a:gd name="T20" fmla="*/ 332 w 512"/>
                <a:gd name="T21" fmla="*/ 220 h 512"/>
                <a:gd name="T22" fmla="*/ 256 w 512"/>
                <a:gd name="T23" fmla="*/ 512 h 512"/>
                <a:gd name="T24" fmla="*/ 256 w 512"/>
                <a:gd name="T25" fmla="*/ 0 h 512"/>
                <a:gd name="T26" fmla="*/ 389 w 512"/>
                <a:gd name="T27" fmla="*/ 353 h 512"/>
                <a:gd name="T28" fmla="*/ 319 w 512"/>
                <a:gd name="T29" fmla="*/ 338 h 512"/>
                <a:gd name="T30" fmla="*/ 373 w 512"/>
                <a:gd name="T31" fmla="*/ 320 h 512"/>
                <a:gd name="T32" fmla="*/ 380 w 512"/>
                <a:gd name="T33" fmla="*/ 301 h 512"/>
                <a:gd name="T34" fmla="*/ 326 w 512"/>
                <a:gd name="T35" fmla="*/ 123 h 512"/>
                <a:gd name="T36" fmla="*/ 256 w 512"/>
                <a:gd name="T37" fmla="*/ 96 h 512"/>
                <a:gd name="T38" fmla="*/ 254 w 512"/>
                <a:gd name="T39" fmla="*/ 96 h 512"/>
                <a:gd name="T40" fmla="*/ 186 w 512"/>
                <a:gd name="T41" fmla="*/ 123 h 512"/>
                <a:gd name="T42" fmla="*/ 131 w 512"/>
                <a:gd name="T43" fmla="*/ 301 h 512"/>
                <a:gd name="T44" fmla="*/ 138 w 512"/>
                <a:gd name="T45" fmla="*/ 320 h 512"/>
                <a:gd name="T46" fmla="*/ 193 w 512"/>
                <a:gd name="T47" fmla="*/ 338 h 512"/>
                <a:gd name="T48" fmla="*/ 123 w 512"/>
                <a:gd name="T49" fmla="*/ 353 h 512"/>
                <a:gd name="T50" fmla="*/ 133 w 512"/>
                <a:gd name="T51" fmla="*/ 372 h 512"/>
                <a:gd name="T52" fmla="*/ 202 w 512"/>
                <a:gd name="T53" fmla="*/ 357 h 512"/>
                <a:gd name="T54" fmla="*/ 227 w 512"/>
                <a:gd name="T55" fmla="*/ 278 h 512"/>
                <a:gd name="T56" fmla="*/ 196 w 512"/>
                <a:gd name="T57" fmla="*/ 190 h 512"/>
                <a:gd name="T58" fmla="*/ 315 w 512"/>
                <a:gd name="T59" fmla="*/ 190 h 512"/>
                <a:gd name="T60" fmla="*/ 284 w 512"/>
                <a:gd name="T61" fmla="*/ 278 h 512"/>
                <a:gd name="T62" fmla="*/ 309 w 512"/>
                <a:gd name="T63" fmla="*/ 357 h 512"/>
                <a:gd name="T64" fmla="*/ 378 w 512"/>
                <a:gd name="T65" fmla="*/ 372 h 512"/>
                <a:gd name="T66" fmla="*/ 393 w 512"/>
                <a:gd name="T67" fmla="*/ 368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12" h="512">
                  <a:moveTo>
                    <a:pt x="230" y="121"/>
                  </a:moveTo>
                  <a:cubicBezTo>
                    <a:pt x="235" y="120"/>
                    <a:pt x="240" y="119"/>
                    <a:pt x="244" y="118"/>
                  </a:cubicBezTo>
                  <a:cubicBezTo>
                    <a:pt x="239" y="143"/>
                    <a:pt x="220" y="162"/>
                    <a:pt x="196" y="168"/>
                  </a:cubicBezTo>
                  <a:cubicBezTo>
                    <a:pt x="198" y="155"/>
                    <a:pt x="202" y="144"/>
                    <a:pt x="209" y="135"/>
                  </a:cubicBezTo>
                  <a:cubicBezTo>
                    <a:pt x="215" y="128"/>
                    <a:pt x="223" y="124"/>
                    <a:pt x="230" y="121"/>
                  </a:cubicBezTo>
                  <a:close/>
                  <a:moveTo>
                    <a:pt x="180" y="221"/>
                  </a:moveTo>
                  <a:cubicBezTo>
                    <a:pt x="176" y="259"/>
                    <a:pt x="167" y="283"/>
                    <a:pt x="159" y="298"/>
                  </a:cubicBezTo>
                  <a:cubicBezTo>
                    <a:pt x="209" y="298"/>
                    <a:pt x="209" y="298"/>
                    <a:pt x="209" y="298"/>
                  </a:cubicBezTo>
                  <a:cubicBezTo>
                    <a:pt x="210" y="294"/>
                    <a:pt x="210" y="291"/>
                    <a:pt x="209" y="289"/>
                  </a:cubicBezTo>
                  <a:cubicBezTo>
                    <a:pt x="197" y="272"/>
                    <a:pt x="185" y="245"/>
                    <a:pt x="180" y="222"/>
                  </a:cubicBezTo>
                  <a:cubicBezTo>
                    <a:pt x="180" y="221"/>
                    <a:pt x="180" y="221"/>
                    <a:pt x="180" y="221"/>
                  </a:cubicBezTo>
                  <a:close/>
                  <a:moveTo>
                    <a:pt x="279" y="120"/>
                  </a:moveTo>
                  <a:cubicBezTo>
                    <a:pt x="275" y="119"/>
                    <a:pt x="271" y="118"/>
                    <a:pt x="267" y="118"/>
                  </a:cubicBezTo>
                  <a:cubicBezTo>
                    <a:pt x="272" y="143"/>
                    <a:pt x="291" y="162"/>
                    <a:pt x="315" y="168"/>
                  </a:cubicBezTo>
                  <a:cubicBezTo>
                    <a:pt x="313" y="155"/>
                    <a:pt x="309" y="144"/>
                    <a:pt x="302" y="135"/>
                  </a:cubicBezTo>
                  <a:cubicBezTo>
                    <a:pt x="295" y="128"/>
                    <a:pt x="287" y="123"/>
                    <a:pt x="279" y="120"/>
                  </a:cubicBezTo>
                  <a:close/>
                  <a:moveTo>
                    <a:pt x="332" y="220"/>
                  </a:moveTo>
                  <a:cubicBezTo>
                    <a:pt x="331" y="220"/>
                    <a:pt x="331" y="221"/>
                    <a:pt x="331" y="222"/>
                  </a:cubicBezTo>
                  <a:cubicBezTo>
                    <a:pt x="326" y="245"/>
                    <a:pt x="314" y="272"/>
                    <a:pt x="302" y="290"/>
                  </a:cubicBezTo>
                  <a:cubicBezTo>
                    <a:pt x="301" y="291"/>
                    <a:pt x="301" y="295"/>
                    <a:pt x="302" y="298"/>
                  </a:cubicBezTo>
                  <a:cubicBezTo>
                    <a:pt x="353" y="298"/>
                    <a:pt x="353" y="298"/>
                    <a:pt x="353" y="298"/>
                  </a:cubicBezTo>
                  <a:cubicBezTo>
                    <a:pt x="344" y="283"/>
                    <a:pt x="335" y="258"/>
                    <a:pt x="332" y="220"/>
                  </a:cubicBezTo>
                  <a:close/>
                  <a:moveTo>
                    <a:pt x="512" y="256"/>
                  </a:moveTo>
                  <a:cubicBezTo>
                    <a:pt x="512" y="397"/>
                    <a:pt x="397" y="512"/>
                    <a:pt x="256" y="512"/>
                  </a:cubicBezTo>
                  <a:cubicBezTo>
                    <a:pt x="114" y="512"/>
                    <a:pt x="0" y="397"/>
                    <a:pt x="0" y="256"/>
                  </a:cubicBezTo>
                  <a:cubicBezTo>
                    <a:pt x="0" y="114"/>
                    <a:pt x="114" y="0"/>
                    <a:pt x="256" y="0"/>
                  </a:cubicBezTo>
                  <a:cubicBezTo>
                    <a:pt x="397" y="0"/>
                    <a:pt x="512" y="114"/>
                    <a:pt x="512" y="256"/>
                  </a:cubicBezTo>
                  <a:close/>
                  <a:moveTo>
                    <a:pt x="389" y="353"/>
                  </a:moveTo>
                  <a:cubicBezTo>
                    <a:pt x="375" y="345"/>
                    <a:pt x="358" y="344"/>
                    <a:pt x="343" y="342"/>
                  </a:cubicBezTo>
                  <a:cubicBezTo>
                    <a:pt x="333" y="341"/>
                    <a:pt x="323" y="340"/>
                    <a:pt x="319" y="338"/>
                  </a:cubicBezTo>
                  <a:cubicBezTo>
                    <a:pt x="314" y="335"/>
                    <a:pt x="310" y="328"/>
                    <a:pt x="307" y="320"/>
                  </a:cubicBezTo>
                  <a:cubicBezTo>
                    <a:pt x="373" y="320"/>
                    <a:pt x="373" y="320"/>
                    <a:pt x="373" y="320"/>
                  </a:cubicBezTo>
                  <a:cubicBezTo>
                    <a:pt x="377" y="320"/>
                    <a:pt x="381" y="317"/>
                    <a:pt x="383" y="313"/>
                  </a:cubicBezTo>
                  <a:cubicBezTo>
                    <a:pt x="385" y="309"/>
                    <a:pt x="383" y="304"/>
                    <a:pt x="380" y="301"/>
                  </a:cubicBezTo>
                  <a:cubicBezTo>
                    <a:pt x="380" y="301"/>
                    <a:pt x="352" y="272"/>
                    <a:pt x="352" y="192"/>
                  </a:cubicBezTo>
                  <a:cubicBezTo>
                    <a:pt x="352" y="163"/>
                    <a:pt x="343" y="139"/>
                    <a:pt x="326" y="123"/>
                  </a:cubicBezTo>
                  <a:cubicBezTo>
                    <a:pt x="313" y="110"/>
                    <a:pt x="298" y="104"/>
                    <a:pt x="286" y="100"/>
                  </a:cubicBezTo>
                  <a:cubicBezTo>
                    <a:pt x="270" y="95"/>
                    <a:pt x="257" y="96"/>
                    <a:pt x="256" y="96"/>
                  </a:cubicBezTo>
                  <a:cubicBezTo>
                    <a:pt x="256" y="96"/>
                    <a:pt x="256" y="96"/>
                    <a:pt x="256" y="96"/>
                  </a:cubicBezTo>
                  <a:cubicBezTo>
                    <a:pt x="255" y="96"/>
                    <a:pt x="255" y="96"/>
                    <a:pt x="254" y="96"/>
                  </a:cubicBezTo>
                  <a:cubicBezTo>
                    <a:pt x="252" y="96"/>
                    <a:pt x="238" y="95"/>
                    <a:pt x="222" y="101"/>
                  </a:cubicBezTo>
                  <a:cubicBezTo>
                    <a:pt x="210" y="105"/>
                    <a:pt x="197" y="111"/>
                    <a:pt x="186" y="123"/>
                  </a:cubicBezTo>
                  <a:cubicBezTo>
                    <a:pt x="168" y="139"/>
                    <a:pt x="160" y="163"/>
                    <a:pt x="160" y="192"/>
                  </a:cubicBezTo>
                  <a:cubicBezTo>
                    <a:pt x="160" y="272"/>
                    <a:pt x="131" y="301"/>
                    <a:pt x="131" y="301"/>
                  </a:cubicBezTo>
                  <a:cubicBezTo>
                    <a:pt x="128" y="304"/>
                    <a:pt x="127" y="309"/>
                    <a:pt x="128" y="313"/>
                  </a:cubicBezTo>
                  <a:cubicBezTo>
                    <a:pt x="130" y="317"/>
                    <a:pt x="134" y="320"/>
                    <a:pt x="138" y="320"/>
                  </a:cubicBezTo>
                  <a:cubicBezTo>
                    <a:pt x="204" y="320"/>
                    <a:pt x="204" y="320"/>
                    <a:pt x="204" y="320"/>
                  </a:cubicBezTo>
                  <a:cubicBezTo>
                    <a:pt x="201" y="328"/>
                    <a:pt x="197" y="335"/>
                    <a:pt x="193" y="338"/>
                  </a:cubicBezTo>
                  <a:cubicBezTo>
                    <a:pt x="188" y="340"/>
                    <a:pt x="178" y="341"/>
                    <a:pt x="169" y="342"/>
                  </a:cubicBezTo>
                  <a:cubicBezTo>
                    <a:pt x="153" y="344"/>
                    <a:pt x="136" y="345"/>
                    <a:pt x="123" y="353"/>
                  </a:cubicBezTo>
                  <a:cubicBezTo>
                    <a:pt x="118" y="356"/>
                    <a:pt x="116" y="362"/>
                    <a:pt x="119" y="368"/>
                  </a:cubicBezTo>
                  <a:cubicBezTo>
                    <a:pt x="121" y="373"/>
                    <a:pt x="128" y="375"/>
                    <a:pt x="133" y="372"/>
                  </a:cubicBezTo>
                  <a:cubicBezTo>
                    <a:pt x="143" y="366"/>
                    <a:pt x="158" y="365"/>
                    <a:pt x="171" y="363"/>
                  </a:cubicBezTo>
                  <a:cubicBezTo>
                    <a:pt x="183" y="362"/>
                    <a:pt x="194" y="361"/>
                    <a:pt x="202" y="357"/>
                  </a:cubicBezTo>
                  <a:cubicBezTo>
                    <a:pt x="218" y="348"/>
                    <a:pt x="225" y="325"/>
                    <a:pt x="228" y="315"/>
                  </a:cubicBezTo>
                  <a:cubicBezTo>
                    <a:pt x="230" y="306"/>
                    <a:pt x="233" y="288"/>
                    <a:pt x="227" y="278"/>
                  </a:cubicBezTo>
                  <a:cubicBezTo>
                    <a:pt x="216" y="262"/>
                    <a:pt x="205" y="237"/>
                    <a:pt x="201" y="217"/>
                  </a:cubicBezTo>
                  <a:cubicBezTo>
                    <a:pt x="198" y="207"/>
                    <a:pt x="197" y="198"/>
                    <a:pt x="196" y="190"/>
                  </a:cubicBezTo>
                  <a:cubicBezTo>
                    <a:pt x="222" y="186"/>
                    <a:pt x="243" y="170"/>
                    <a:pt x="256" y="148"/>
                  </a:cubicBezTo>
                  <a:cubicBezTo>
                    <a:pt x="268" y="169"/>
                    <a:pt x="289" y="185"/>
                    <a:pt x="315" y="190"/>
                  </a:cubicBezTo>
                  <a:cubicBezTo>
                    <a:pt x="314" y="198"/>
                    <a:pt x="313" y="207"/>
                    <a:pt x="310" y="217"/>
                  </a:cubicBezTo>
                  <a:cubicBezTo>
                    <a:pt x="306" y="237"/>
                    <a:pt x="295" y="262"/>
                    <a:pt x="284" y="278"/>
                  </a:cubicBezTo>
                  <a:cubicBezTo>
                    <a:pt x="278" y="288"/>
                    <a:pt x="281" y="305"/>
                    <a:pt x="283" y="315"/>
                  </a:cubicBezTo>
                  <a:cubicBezTo>
                    <a:pt x="286" y="325"/>
                    <a:pt x="293" y="348"/>
                    <a:pt x="309" y="357"/>
                  </a:cubicBezTo>
                  <a:cubicBezTo>
                    <a:pt x="317" y="361"/>
                    <a:pt x="328" y="362"/>
                    <a:pt x="340" y="363"/>
                  </a:cubicBezTo>
                  <a:cubicBezTo>
                    <a:pt x="353" y="365"/>
                    <a:pt x="368" y="366"/>
                    <a:pt x="378" y="372"/>
                  </a:cubicBezTo>
                  <a:cubicBezTo>
                    <a:pt x="380" y="373"/>
                    <a:pt x="382" y="373"/>
                    <a:pt x="383" y="373"/>
                  </a:cubicBezTo>
                  <a:cubicBezTo>
                    <a:pt x="387" y="373"/>
                    <a:pt x="391" y="371"/>
                    <a:pt x="393" y="368"/>
                  </a:cubicBezTo>
                  <a:cubicBezTo>
                    <a:pt x="395" y="362"/>
                    <a:pt x="394" y="356"/>
                    <a:pt x="389" y="35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en-GB" dirty="0"/>
            </a:p>
          </p:txBody>
        </p:sp>
        <p:sp>
          <p:nvSpPr>
            <p:cNvPr id="58" name="Freeform 747"/>
            <p:cNvSpPr>
              <a:spLocks noChangeAspect="1" noEditPoints="1"/>
            </p:cNvSpPr>
            <p:nvPr/>
          </p:nvSpPr>
          <p:spPr bwMode="auto">
            <a:xfrm>
              <a:off x="1804988" y="2398190"/>
              <a:ext cx="367041" cy="367041"/>
            </a:xfrm>
            <a:custGeom>
              <a:avLst/>
              <a:gdLst>
                <a:gd name="T0" fmla="*/ 307 w 512"/>
                <a:gd name="T1" fmla="*/ 137 h 512"/>
                <a:gd name="T2" fmla="*/ 308 w 512"/>
                <a:gd name="T3" fmla="*/ 137 h 512"/>
                <a:gd name="T4" fmla="*/ 292 w 512"/>
                <a:gd name="T5" fmla="*/ 149 h 512"/>
                <a:gd name="T6" fmla="*/ 285 w 512"/>
                <a:gd name="T7" fmla="*/ 141 h 512"/>
                <a:gd name="T8" fmla="*/ 269 w 512"/>
                <a:gd name="T9" fmla="*/ 141 h 512"/>
                <a:gd name="T10" fmla="*/ 261 w 512"/>
                <a:gd name="T11" fmla="*/ 150 h 512"/>
                <a:gd name="T12" fmla="*/ 204 w 512"/>
                <a:gd name="T13" fmla="*/ 137 h 512"/>
                <a:gd name="T14" fmla="*/ 204 w 512"/>
                <a:gd name="T15" fmla="*/ 137 h 512"/>
                <a:gd name="T16" fmla="*/ 256 w 512"/>
                <a:gd name="T17" fmla="*/ 117 h 512"/>
                <a:gd name="T18" fmla="*/ 307 w 512"/>
                <a:gd name="T19" fmla="*/ 137 h 512"/>
                <a:gd name="T20" fmla="*/ 512 w 512"/>
                <a:gd name="T21" fmla="*/ 256 h 512"/>
                <a:gd name="T22" fmla="*/ 256 w 512"/>
                <a:gd name="T23" fmla="*/ 512 h 512"/>
                <a:gd name="T24" fmla="*/ 0 w 512"/>
                <a:gd name="T25" fmla="*/ 256 h 512"/>
                <a:gd name="T26" fmla="*/ 256 w 512"/>
                <a:gd name="T27" fmla="*/ 0 h 512"/>
                <a:gd name="T28" fmla="*/ 512 w 512"/>
                <a:gd name="T29" fmla="*/ 256 h 512"/>
                <a:gd name="T30" fmla="*/ 389 w 512"/>
                <a:gd name="T31" fmla="*/ 353 h 512"/>
                <a:gd name="T32" fmla="*/ 343 w 512"/>
                <a:gd name="T33" fmla="*/ 342 h 512"/>
                <a:gd name="T34" fmla="*/ 319 w 512"/>
                <a:gd name="T35" fmla="*/ 338 h 512"/>
                <a:gd name="T36" fmla="*/ 302 w 512"/>
                <a:gd name="T37" fmla="*/ 290 h 512"/>
                <a:gd name="T38" fmla="*/ 332 w 512"/>
                <a:gd name="T39" fmla="*/ 222 h 512"/>
                <a:gd name="T40" fmla="*/ 324 w 512"/>
                <a:gd name="T41" fmla="*/ 124 h 512"/>
                <a:gd name="T42" fmla="*/ 256 w 512"/>
                <a:gd name="T43" fmla="*/ 96 h 512"/>
                <a:gd name="T44" fmla="*/ 187 w 512"/>
                <a:gd name="T45" fmla="*/ 124 h 512"/>
                <a:gd name="T46" fmla="*/ 180 w 512"/>
                <a:gd name="T47" fmla="*/ 222 h 512"/>
                <a:gd name="T48" fmla="*/ 209 w 512"/>
                <a:gd name="T49" fmla="*/ 289 h 512"/>
                <a:gd name="T50" fmla="*/ 192 w 512"/>
                <a:gd name="T51" fmla="*/ 338 h 512"/>
                <a:gd name="T52" fmla="*/ 168 w 512"/>
                <a:gd name="T53" fmla="*/ 342 h 512"/>
                <a:gd name="T54" fmla="*/ 122 w 512"/>
                <a:gd name="T55" fmla="*/ 353 h 512"/>
                <a:gd name="T56" fmla="*/ 118 w 512"/>
                <a:gd name="T57" fmla="*/ 368 h 512"/>
                <a:gd name="T58" fmla="*/ 133 w 512"/>
                <a:gd name="T59" fmla="*/ 372 h 512"/>
                <a:gd name="T60" fmla="*/ 171 w 512"/>
                <a:gd name="T61" fmla="*/ 363 h 512"/>
                <a:gd name="T62" fmla="*/ 202 w 512"/>
                <a:gd name="T63" fmla="*/ 357 h 512"/>
                <a:gd name="T64" fmla="*/ 228 w 512"/>
                <a:gd name="T65" fmla="*/ 315 h 512"/>
                <a:gd name="T66" fmla="*/ 227 w 512"/>
                <a:gd name="T67" fmla="*/ 278 h 512"/>
                <a:gd name="T68" fmla="*/ 200 w 512"/>
                <a:gd name="T69" fmla="*/ 216 h 512"/>
                <a:gd name="T70" fmla="*/ 195 w 512"/>
                <a:gd name="T71" fmla="*/ 159 h 512"/>
                <a:gd name="T72" fmla="*/ 240 w 512"/>
                <a:gd name="T73" fmla="*/ 175 h 512"/>
                <a:gd name="T74" fmla="*/ 270 w 512"/>
                <a:gd name="T75" fmla="*/ 170 h 512"/>
                <a:gd name="T76" fmla="*/ 274 w 512"/>
                <a:gd name="T77" fmla="*/ 167 h 512"/>
                <a:gd name="T78" fmla="*/ 277 w 512"/>
                <a:gd name="T79" fmla="*/ 164 h 512"/>
                <a:gd name="T80" fmla="*/ 280 w 512"/>
                <a:gd name="T81" fmla="*/ 167 h 512"/>
                <a:gd name="T82" fmla="*/ 287 w 512"/>
                <a:gd name="T83" fmla="*/ 170 h 512"/>
                <a:gd name="T84" fmla="*/ 316 w 512"/>
                <a:gd name="T85" fmla="*/ 159 h 512"/>
                <a:gd name="T86" fmla="*/ 311 w 512"/>
                <a:gd name="T87" fmla="*/ 216 h 512"/>
                <a:gd name="T88" fmla="*/ 285 w 512"/>
                <a:gd name="T89" fmla="*/ 278 h 512"/>
                <a:gd name="T90" fmla="*/ 284 w 512"/>
                <a:gd name="T91" fmla="*/ 315 h 512"/>
                <a:gd name="T92" fmla="*/ 309 w 512"/>
                <a:gd name="T93" fmla="*/ 357 h 512"/>
                <a:gd name="T94" fmla="*/ 341 w 512"/>
                <a:gd name="T95" fmla="*/ 363 h 512"/>
                <a:gd name="T96" fmla="*/ 378 w 512"/>
                <a:gd name="T97" fmla="*/ 372 h 512"/>
                <a:gd name="T98" fmla="*/ 384 w 512"/>
                <a:gd name="T99" fmla="*/ 373 h 512"/>
                <a:gd name="T100" fmla="*/ 393 w 512"/>
                <a:gd name="T101" fmla="*/ 368 h 512"/>
                <a:gd name="T102" fmla="*/ 389 w 512"/>
                <a:gd name="T103" fmla="*/ 353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12" h="512">
                  <a:moveTo>
                    <a:pt x="307" y="137"/>
                  </a:moveTo>
                  <a:cubicBezTo>
                    <a:pt x="307" y="137"/>
                    <a:pt x="307" y="137"/>
                    <a:pt x="308" y="137"/>
                  </a:cubicBezTo>
                  <a:cubicBezTo>
                    <a:pt x="302" y="145"/>
                    <a:pt x="295" y="148"/>
                    <a:pt x="292" y="149"/>
                  </a:cubicBezTo>
                  <a:cubicBezTo>
                    <a:pt x="285" y="141"/>
                    <a:pt x="285" y="141"/>
                    <a:pt x="285" y="141"/>
                  </a:cubicBezTo>
                  <a:cubicBezTo>
                    <a:pt x="280" y="137"/>
                    <a:pt x="274" y="137"/>
                    <a:pt x="269" y="141"/>
                  </a:cubicBezTo>
                  <a:cubicBezTo>
                    <a:pt x="261" y="150"/>
                    <a:pt x="261" y="150"/>
                    <a:pt x="261" y="150"/>
                  </a:cubicBezTo>
                  <a:cubicBezTo>
                    <a:pt x="252" y="153"/>
                    <a:pt x="221" y="160"/>
                    <a:pt x="204" y="137"/>
                  </a:cubicBezTo>
                  <a:cubicBezTo>
                    <a:pt x="204" y="137"/>
                    <a:pt x="204" y="137"/>
                    <a:pt x="204" y="137"/>
                  </a:cubicBezTo>
                  <a:cubicBezTo>
                    <a:pt x="214" y="124"/>
                    <a:pt x="231" y="117"/>
                    <a:pt x="256" y="117"/>
                  </a:cubicBezTo>
                  <a:cubicBezTo>
                    <a:pt x="280" y="117"/>
                    <a:pt x="297" y="124"/>
                    <a:pt x="307" y="137"/>
                  </a:cubicBezTo>
                  <a:close/>
                  <a:moveTo>
                    <a:pt x="512" y="256"/>
                  </a:moveTo>
                  <a:cubicBezTo>
                    <a:pt x="512" y="397"/>
                    <a:pt x="397" y="512"/>
                    <a:pt x="256" y="512"/>
                  </a:cubicBezTo>
                  <a:cubicBezTo>
                    <a:pt x="114" y="512"/>
                    <a:pt x="0" y="397"/>
                    <a:pt x="0" y="256"/>
                  </a:cubicBezTo>
                  <a:cubicBezTo>
                    <a:pt x="0" y="114"/>
                    <a:pt x="114" y="0"/>
                    <a:pt x="256" y="0"/>
                  </a:cubicBezTo>
                  <a:cubicBezTo>
                    <a:pt x="397" y="0"/>
                    <a:pt x="512" y="114"/>
                    <a:pt x="512" y="256"/>
                  </a:cubicBezTo>
                  <a:close/>
                  <a:moveTo>
                    <a:pt x="389" y="353"/>
                  </a:moveTo>
                  <a:cubicBezTo>
                    <a:pt x="375" y="345"/>
                    <a:pt x="358" y="344"/>
                    <a:pt x="343" y="342"/>
                  </a:cubicBezTo>
                  <a:cubicBezTo>
                    <a:pt x="333" y="341"/>
                    <a:pt x="323" y="340"/>
                    <a:pt x="319" y="338"/>
                  </a:cubicBezTo>
                  <a:cubicBezTo>
                    <a:pt x="308" y="332"/>
                    <a:pt x="299" y="297"/>
                    <a:pt x="302" y="290"/>
                  </a:cubicBezTo>
                  <a:cubicBezTo>
                    <a:pt x="315" y="272"/>
                    <a:pt x="327" y="240"/>
                    <a:pt x="332" y="222"/>
                  </a:cubicBezTo>
                  <a:cubicBezTo>
                    <a:pt x="338" y="198"/>
                    <a:pt x="347" y="154"/>
                    <a:pt x="324" y="124"/>
                  </a:cubicBezTo>
                  <a:cubicBezTo>
                    <a:pt x="310" y="105"/>
                    <a:pt x="287" y="96"/>
                    <a:pt x="256" y="96"/>
                  </a:cubicBezTo>
                  <a:cubicBezTo>
                    <a:pt x="224" y="96"/>
                    <a:pt x="201" y="105"/>
                    <a:pt x="187" y="124"/>
                  </a:cubicBezTo>
                  <a:cubicBezTo>
                    <a:pt x="165" y="154"/>
                    <a:pt x="173" y="198"/>
                    <a:pt x="180" y="222"/>
                  </a:cubicBezTo>
                  <a:cubicBezTo>
                    <a:pt x="185" y="240"/>
                    <a:pt x="197" y="272"/>
                    <a:pt x="209" y="289"/>
                  </a:cubicBezTo>
                  <a:cubicBezTo>
                    <a:pt x="212" y="297"/>
                    <a:pt x="203" y="332"/>
                    <a:pt x="192" y="338"/>
                  </a:cubicBezTo>
                  <a:cubicBezTo>
                    <a:pt x="188" y="340"/>
                    <a:pt x="178" y="341"/>
                    <a:pt x="168" y="342"/>
                  </a:cubicBezTo>
                  <a:cubicBezTo>
                    <a:pt x="153" y="344"/>
                    <a:pt x="136" y="345"/>
                    <a:pt x="122" y="353"/>
                  </a:cubicBezTo>
                  <a:cubicBezTo>
                    <a:pt x="117" y="356"/>
                    <a:pt x="115" y="362"/>
                    <a:pt x="118" y="368"/>
                  </a:cubicBezTo>
                  <a:cubicBezTo>
                    <a:pt x="121" y="373"/>
                    <a:pt x="128" y="375"/>
                    <a:pt x="133" y="372"/>
                  </a:cubicBezTo>
                  <a:cubicBezTo>
                    <a:pt x="143" y="366"/>
                    <a:pt x="158" y="365"/>
                    <a:pt x="171" y="363"/>
                  </a:cubicBezTo>
                  <a:cubicBezTo>
                    <a:pt x="183" y="362"/>
                    <a:pt x="194" y="361"/>
                    <a:pt x="202" y="357"/>
                  </a:cubicBezTo>
                  <a:cubicBezTo>
                    <a:pt x="218" y="348"/>
                    <a:pt x="225" y="325"/>
                    <a:pt x="228" y="315"/>
                  </a:cubicBezTo>
                  <a:cubicBezTo>
                    <a:pt x="230" y="306"/>
                    <a:pt x="233" y="288"/>
                    <a:pt x="227" y="278"/>
                  </a:cubicBezTo>
                  <a:cubicBezTo>
                    <a:pt x="216" y="263"/>
                    <a:pt x="205" y="233"/>
                    <a:pt x="200" y="216"/>
                  </a:cubicBezTo>
                  <a:cubicBezTo>
                    <a:pt x="197" y="205"/>
                    <a:pt x="191" y="180"/>
                    <a:pt x="195" y="159"/>
                  </a:cubicBezTo>
                  <a:cubicBezTo>
                    <a:pt x="209" y="171"/>
                    <a:pt x="225" y="175"/>
                    <a:pt x="240" y="175"/>
                  </a:cubicBezTo>
                  <a:cubicBezTo>
                    <a:pt x="252" y="175"/>
                    <a:pt x="263" y="172"/>
                    <a:pt x="270" y="170"/>
                  </a:cubicBezTo>
                  <a:cubicBezTo>
                    <a:pt x="271" y="169"/>
                    <a:pt x="273" y="168"/>
                    <a:pt x="274" y="167"/>
                  </a:cubicBezTo>
                  <a:cubicBezTo>
                    <a:pt x="277" y="164"/>
                    <a:pt x="277" y="164"/>
                    <a:pt x="277" y="164"/>
                  </a:cubicBezTo>
                  <a:cubicBezTo>
                    <a:pt x="280" y="167"/>
                    <a:pt x="280" y="167"/>
                    <a:pt x="280" y="167"/>
                  </a:cubicBezTo>
                  <a:cubicBezTo>
                    <a:pt x="282" y="169"/>
                    <a:pt x="284" y="170"/>
                    <a:pt x="287" y="170"/>
                  </a:cubicBezTo>
                  <a:cubicBezTo>
                    <a:pt x="288" y="170"/>
                    <a:pt x="302" y="171"/>
                    <a:pt x="316" y="159"/>
                  </a:cubicBezTo>
                  <a:cubicBezTo>
                    <a:pt x="320" y="180"/>
                    <a:pt x="314" y="205"/>
                    <a:pt x="311" y="216"/>
                  </a:cubicBezTo>
                  <a:cubicBezTo>
                    <a:pt x="306" y="233"/>
                    <a:pt x="295" y="263"/>
                    <a:pt x="285" y="278"/>
                  </a:cubicBezTo>
                  <a:cubicBezTo>
                    <a:pt x="278" y="288"/>
                    <a:pt x="281" y="306"/>
                    <a:pt x="284" y="315"/>
                  </a:cubicBezTo>
                  <a:cubicBezTo>
                    <a:pt x="286" y="325"/>
                    <a:pt x="293" y="348"/>
                    <a:pt x="309" y="357"/>
                  </a:cubicBezTo>
                  <a:cubicBezTo>
                    <a:pt x="317" y="361"/>
                    <a:pt x="328" y="362"/>
                    <a:pt x="341" y="363"/>
                  </a:cubicBezTo>
                  <a:cubicBezTo>
                    <a:pt x="354" y="365"/>
                    <a:pt x="369" y="366"/>
                    <a:pt x="378" y="372"/>
                  </a:cubicBezTo>
                  <a:cubicBezTo>
                    <a:pt x="380" y="373"/>
                    <a:pt x="382" y="373"/>
                    <a:pt x="384" y="373"/>
                  </a:cubicBezTo>
                  <a:cubicBezTo>
                    <a:pt x="387" y="373"/>
                    <a:pt x="391" y="371"/>
                    <a:pt x="393" y="368"/>
                  </a:cubicBezTo>
                  <a:cubicBezTo>
                    <a:pt x="396" y="362"/>
                    <a:pt x="394" y="356"/>
                    <a:pt x="389" y="35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en-GB" dirty="0"/>
            </a:p>
          </p:txBody>
        </p:sp>
        <p:sp>
          <p:nvSpPr>
            <p:cNvPr id="59" name="Freeform 815"/>
            <p:cNvSpPr>
              <a:spLocks noChangeAspect="1" noEditPoints="1"/>
            </p:cNvSpPr>
            <p:nvPr/>
          </p:nvSpPr>
          <p:spPr bwMode="auto">
            <a:xfrm>
              <a:off x="1334106" y="2677753"/>
              <a:ext cx="369676" cy="369676"/>
            </a:xfrm>
            <a:custGeom>
              <a:avLst/>
              <a:gdLst>
                <a:gd name="T0" fmla="*/ 244 w 512"/>
                <a:gd name="T1" fmla="*/ 118 h 512"/>
                <a:gd name="T2" fmla="*/ 209 w 512"/>
                <a:gd name="T3" fmla="*/ 135 h 512"/>
                <a:gd name="T4" fmla="*/ 180 w 512"/>
                <a:gd name="T5" fmla="*/ 221 h 512"/>
                <a:gd name="T6" fmla="*/ 209 w 512"/>
                <a:gd name="T7" fmla="*/ 298 h 512"/>
                <a:gd name="T8" fmla="*/ 180 w 512"/>
                <a:gd name="T9" fmla="*/ 222 h 512"/>
                <a:gd name="T10" fmla="*/ 279 w 512"/>
                <a:gd name="T11" fmla="*/ 120 h 512"/>
                <a:gd name="T12" fmla="*/ 315 w 512"/>
                <a:gd name="T13" fmla="*/ 168 h 512"/>
                <a:gd name="T14" fmla="*/ 279 w 512"/>
                <a:gd name="T15" fmla="*/ 120 h 512"/>
                <a:gd name="T16" fmla="*/ 331 w 512"/>
                <a:gd name="T17" fmla="*/ 222 h 512"/>
                <a:gd name="T18" fmla="*/ 302 w 512"/>
                <a:gd name="T19" fmla="*/ 298 h 512"/>
                <a:gd name="T20" fmla="*/ 332 w 512"/>
                <a:gd name="T21" fmla="*/ 220 h 512"/>
                <a:gd name="T22" fmla="*/ 256 w 512"/>
                <a:gd name="T23" fmla="*/ 512 h 512"/>
                <a:gd name="T24" fmla="*/ 256 w 512"/>
                <a:gd name="T25" fmla="*/ 0 h 512"/>
                <a:gd name="T26" fmla="*/ 389 w 512"/>
                <a:gd name="T27" fmla="*/ 353 h 512"/>
                <a:gd name="T28" fmla="*/ 319 w 512"/>
                <a:gd name="T29" fmla="*/ 338 h 512"/>
                <a:gd name="T30" fmla="*/ 373 w 512"/>
                <a:gd name="T31" fmla="*/ 320 h 512"/>
                <a:gd name="T32" fmla="*/ 380 w 512"/>
                <a:gd name="T33" fmla="*/ 301 h 512"/>
                <a:gd name="T34" fmla="*/ 326 w 512"/>
                <a:gd name="T35" fmla="*/ 123 h 512"/>
                <a:gd name="T36" fmla="*/ 256 w 512"/>
                <a:gd name="T37" fmla="*/ 96 h 512"/>
                <a:gd name="T38" fmla="*/ 254 w 512"/>
                <a:gd name="T39" fmla="*/ 96 h 512"/>
                <a:gd name="T40" fmla="*/ 186 w 512"/>
                <a:gd name="T41" fmla="*/ 123 h 512"/>
                <a:gd name="T42" fmla="*/ 131 w 512"/>
                <a:gd name="T43" fmla="*/ 301 h 512"/>
                <a:gd name="T44" fmla="*/ 138 w 512"/>
                <a:gd name="T45" fmla="*/ 320 h 512"/>
                <a:gd name="T46" fmla="*/ 193 w 512"/>
                <a:gd name="T47" fmla="*/ 338 h 512"/>
                <a:gd name="T48" fmla="*/ 123 w 512"/>
                <a:gd name="T49" fmla="*/ 353 h 512"/>
                <a:gd name="T50" fmla="*/ 133 w 512"/>
                <a:gd name="T51" fmla="*/ 372 h 512"/>
                <a:gd name="T52" fmla="*/ 202 w 512"/>
                <a:gd name="T53" fmla="*/ 357 h 512"/>
                <a:gd name="T54" fmla="*/ 227 w 512"/>
                <a:gd name="T55" fmla="*/ 278 h 512"/>
                <a:gd name="T56" fmla="*/ 196 w 512"/>
                <a:gd name="T57" fmla="*/ 190 h 512"/>
                <a:gd name="T58" fmla="*/ 315 w 512"/>
                <a:gd name="T59" fmla="*/ 190 h 512"/>
                <a:gd name="T60" fmla="*/ 284 w 512"/>
                <a:gd name="T61" fmla="*/ 278 h 512"/>
                <a:gd name="T62" fmla="*/ 309 w 512"/>
                <a:gd name="T63" fmla="*/ 357 h 512"/>
                <a:gd name="T64" fmla="*/ 378 w 512"/>
                <a:gd name="T65" fmla="*/ 372 h 512"/>
                <a:gd name="T66" fmla="*/ 393 w 512"/>
                <a:gd name="T67" fmla="*/ 368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12" h="512">
                  <a:moveTo>
                    <a:pt x="230" y="121"/>
                  </a:moveTo>
                  <a:cubicBezTo>
                    <a:pt x="235" y="120"/>
                    <a:pt x="240" y="119"/>
                    <a:pt x="244" y="118"/>
                  </a:cubicBezTo>
                  <a:cubicBezTo>
                    <a:pt x="239" y="143"/>
                    <a:pt x="220" y="162"/>
                    <a:pt x="196" y="168"/>
                  </a:cubicBezTo>
                  <a:cubicBezTo>
                    <a:pt x="198" y="155"/>
                    <a:pt x="202" y="144"/>
                    <a:pt x="209" y="135"/>
                  </a:cubicBezTo>
                  <a:cubicBezTo>
                    <a:pt x="215" y="128"/>
                    <a:pt x="223" y="124"/>
                    <a:pt x="230" y="121"/>
                  </a:cubicBezTo>
                  <a:close/>
                  <a:moveTo>
                    <a:pt x="180" y="221"/>
                  </a:moveTo>
                  <a:cubicBezTo>
                    <a:pt x="176" y="259"/>
                    <a:pt x="167" y="283"/>
                    <a:pt x="159" y="298"/>
                  </a:cubicBezTo>
                  <a:cubicBezTo>
                    <a:pt x="209" y="298"/>
                    <a:pt x="209" y="298"/>
                    <a:pt x="209" y="298"/>
                  </a:cubicBezTo>
                  <a:cubicBezTo>
                    <a:pt x="210" y="294"/>
                    <a:pt x="210" y="291"/>
                    <a:pt x="209" y="289"/>
                  </a:cubicBezTo>
                  <a:cubicBezTo>
                    <a:pt x="197" y="272"/>
                    <a:pt x="185" y="245"/>
                    <a:pt x="180" y="222"/>
                  </a:cubicBezTo>
                  <a:cubicBezTo>
                    <a:pt x="180" y="221"/>
                    <a:pt x="180" y="221"/>
                    <a:pt x="180" y="221"/>
                  </a:cubicBezTo>
                  <a:close/>
                  <a:moveTo>
                    <a:pt x="279" y="120"/>
                  </a:moveTo>
                  <a:cubicBezTo>
                    <a:pt x="275" y="119"/>
                    <a:pt x="271" y="118"/>
                    <a:pt x="267" y="118"/>
                  </a:cubicBezTo>
                  <a:cubicBezTo>
                    <a:pt x="272" y="143"/>
                    <a:pt x="291" y="162"/>
                    <a:pt x="315" y="168"/>
                  </a:cubicBezTo>
                  <a:cubicBezTo>
                    <a:pt x="313" y="155"/>
                    <a:pt x="309" y="144"/>
                    <a:pt x="302" y="135"/>
                  </a:cubicBezTo>
                  <a:cubicBezTo>
                    <a:pt x="295" y="128"/>
                    <a:pt x="287" y="123"/>
                    <a:pt x="279" y="120"/>
                  </a:cubicBezTo>
                  <a:close/>
                  <a:moveTo>
                    <a:pt x="332" y="220"/>
                  </a:moveTo>
                  <a:cubicBezTo>
                    <a:pt x="331" y="220"/>
                    <a:pt x="331" y="221"/>
                    <a:pt x="331" y="222"/>
                  </a:cubicBezTo>
                  <a:cubicBezTo>
                    <a:pt x="326" y="245"/>
                    <a:pt x="314" y="272"/>
                    <a:pt x="302" y="290"/>
                  </a:cubicBezTo>
                  <a:cubicBezTo>
                    <a:pt x="301" y="291"/>
                    <a:pt x="301" y="295"/>
                    <a:pt x="302" y="298"/>
                  </a:cubicBezTo>
                  <a:cubicBezTo>
                    <a:pt x="353" y="298"/>
                    <a:pt x="353" y="298"/>
                    <a:pt x="353" y="298"/>
                  </a:cubicBezTo>
                  <a:cubicBezTo>
                    <a:pt x="344" y="283"/>
                    <a:pt x="335" y="258"/>
                    <a:pt x="332" y="220"/>
                  </a:cubicBezTo>
                  <a:close/>
                  <a:moveTo>
                    <a:pt x="512" y="256"/>
                  </a:moveTo>
                  <a:cubicBezTo>
                    <a:pt x="512" y="397"/>
                    <a:pt x="397" y="512"/>
                    <a:pt x="256" y="512"/>
                  </a:cubicBezTo>
                  <a:cubicBezTo>
                    <a:pt x="114" y="512"/>
                    <a:pt x="0" y="397"/>
                    <a:pt x="0" y="256"/>
                  </a:cubicBezTo>
                  <a:cubicBezTo>
                    <a:pt x="0" y="114"/>
                    <a:pt x="114" y="0"/>
                    <a:pt x="256" y="0"/>
                  </a:cubicBezTo>
                  <a:cubicBezTo>
                    <a:pt x="397" y="0"/>
                    <a:pt x="512" y="114"/>
                    <a:pt x="512" y="256"/>
                  </a:cubicBezTo>
                  <a:close/>
                  <a:moveTo>
                    <a:pt x="389" y="353"/>
                  </a:moveTo>
                  <a:cubicBezTo>
                    <a:pt x="375" y="345"/>
                    <a:pt x="358" y="344"/>
                    <a:pt x="343" y="342"/>
                  </a:cubicBezTo>
                  <a:cubicBezTo>
                    <a:pt x="333" y="341"/>
                    <a:pt x="323" y="340"/>
                    <a:pt x="319" y="338"/>
                  </a:cubicBezTo>
                  <a:cubicBezTo>
                    <a:pt x="314" y="335"/>
                    <a:pt x="310" y="328"/>
                    <a:pt x="307" y="320"/>
                  </a:cubicBezTo>
                  <a:cubicBezTo>
                    <a:pt x="373" y="320"/>
                    <a:pt x="373" y="320"/>
                    <a:pt x="373" y="320"/>
                  </a:cubicBezTo>
                  <a:cubicBezTo>
                    <a:pt x="377" y="320"/>
                    <a:pt x="381" y="317"/>
                    <a:pt x="383" y="313"/>
                  </a:cubicBezTo>
                  <a:cubicBezTo>
                    <a:pt x="385" y="309"/>
                    <a:pt x="383" y="304"/>
                    <a:pt x="380" y="301"/>
                  </a:cubicBezTo>
                  <a:cubicBezTo>
                    <a:pt x="380" y="301"/>
                    <a:pt x="352" y="272"/>
                    <a:pt x="352" y="192"/>
                  </a:cubicBezTo>
                  <a:cubicBezTo>
                    <a:pt x="352" y="163"/>
                    <a:pt x="343" y="139"/>
                    <a:pt x="326" y="123"/>
                  </a:cubicBezTo>
                  <a:cubicBezTo>
                    <a:pt x="313" y="110"/>
                    <a:pt x="298" y="104"/>
                    <a:pt x="286" y="100"/>
                  </a:cubicBezTo>
                  <a:cubicBezTo>
                    <a:pt x="270" y="95"/>
                    <a:pt x="257" y="96"/>
                    <a:pt x="256" y="96"/>
                  </a:cubicBezTo>
                  <a:cubicBezTo>
                    <a:pt x="256" y="96"/>
                    <a:pt x="256" y="96"/>
                    <a:pt x="256" y="96"/>
                  </a:cubicBezTo>
                  <a:cubicBezTo>
                    <a:pt x="255" y="96"/>
                    <a:pt x="255" y="96"/>
                    <a:pt x="254" y="96"/>
                  </a:cubicBezTo>
                  <a:cubicBezTo>
                    <a:pt x="252" y="96"/>
                    <a:pt x="238" y="95"/>
                    <a:pt x="222" y="101"/>
                  </a:cubicBezTo>
                  <a:cubicBezTo>
                    <a:pt x="210" y="105"/>
                    <a:pt x="197" y="111"/>
                    <a:pt x="186" y="123"/>
                  </a:cubicBezTo>
                  <a:cubicBezTo>
                    <a:pt x="168" y="139"/>
                    <a:pt x="160" y="163"/>
                    <a:pt x="160" y="192"/>
                  </a:cubicBezTo>
                  <a:cubicBezTo>
                    <a:pt x="160" y="272"/>
                    <a:pt x="131" y="301"/>
                    <a:pt x="131" y="301"/>
                  </a:cubicBezTo>
                  <a:cubicBezTo>
                    <a:pt x="128" y="304"/>
                    <a:pt x="127" y="309"/>
                    <a:pt x="128" y="313"/>
                  </a:cubicBezTo>
                  <a:cubicBezTo>
                    <a:pt x="130" y="317"/>
                    <a:pt x="134" y="320"/>
                    <a:pt x="138" y="320"/>
                  </a:cubicBezTo>
                  <a:cubicBezTo>
                    <a:pt x="204" y="320"/>
                    <a:pt x="204" y="320"/>
                    <a:pt x="204" y="320"/>
                  </a:cubicBezTo>
                  <a:cubicBezTo>
                    <a:pt x="201" y="328"/>
                    <a:pt x="197" y="335"/>
                    <a:pt x="193" y="338"/>
                  </a:cubicBezTo>
                  <a:cubicBezTo>
                    <a:pt x="188" y="340"/>
                    <a:pt x="178" y="341"/>
                    <a:pt x="169" y="342"/>
                  </a:cubicBezTo>
                  <a:cubicBezTo>
                    <a:pt x="153" y="344"/>
                    <a:pt x="136" y="345"/>
                    <a:pt x="123" y="353"/>
                  </a:cubicBezTo>
                  <a:cubicBezTo>
                    <a:pt x="118" y="356"/>
                    <a:pt x="116" y="362"/>
                    <a:pt x="119" y="368"/>
                  </a:cubicBezTo>
                  <a:cubicBezTo>
                    <a:pt x="121" y="373"/>
                    <a:pt x="128" y="375"/>
                    <a:pt x="133" y="372"/>
                  </a:cubicBezTo>
                  <a:cubicBezTo>
                    <a:pt x="143" y="366"/>
                    <a:pt x="158" y="365"/>
                    <a:pt x="171" y="363"/>
                  </a:cubicBezTo>
                  <a:cubicBezTo>
                    <a:pt x="183" y="362"/>
                    <a:pt x="194" y="361"/>
                    <a:pt x="202" y="357"/>
                  </a:cubicBezTo>
                  <a:cubicBezTo>
                    <a:pt x="218" y="348"/>
                    <a:pt x="225" y="325"/>
                    <a:pt x="228" y="315"/>
                  </a:cubicBezTo>
                  <a:cubicBezTo>
                    <a:pt x="230" y="306"/>
                    <a:pt x="233" y="288"/>
                    <a:pt x="227" y="278"/>
                  </a:cubicBezTo>
                  <a:cubicBezTo>
                    <a:pt x="216" y="262"/>
                    <a:pt x="205" y="237"/>
                    <a:pt x="201" y="217"/>
                  </a:cubicBezTo>
                  <a:cubicBezTo>
                    <a:pt x="198" y="207"/>
                    <a:pt x="197" y="198"/>
                    <a:pt x="196" y="190"/>
                  </a:cubicBezTo>
                  <a:cubicBezTo>
                    <a:pt x="222" y="186"/>
                    <a:pt x="243" y="170"/>
                    <a:pt x="256" y="148"/>
                  </a:cubicBezTo>
                  <a:cubicBezTo>
                    <a:pt x="268" y="169"/>
                    <a:pt x="289" y="185"/>
                    <a:pt x="315" y="190"/>
                  </a:cubicBezTo>
                  <a:cubicBezTo>
                    <a:pt x="314" y="198"/>
                    <a:pt x="313" y="207"/>
                    <a:pt x="310" y="217"/>
                  </a:cubicBezTo>
                  <a:cubicBezTo>
                    <a:pt x="306" y="237"/>
                    <a:pt x="295" y="262"/>
                    <a:pt x="284" y="278"/>
                  </a:cubicBezTo>
                  <a:cubicBezTo>
                    <a:pt x="278" y="288"/>
                    <a:pt x="281" y="305"/>
                    <a:pt x="283" y="315"/>
                  </a:cubicBezTo>
                  <a:cubicBezTo>
                    <a:pt x="286" y="325"/>
                    <a:pt x="293" y="348"/>
                    <a:pt x="309" y="357"/>
                  </a:cubicBezTo>
                  <a:cubicBezTo>
                    <a:pt x="317" y="361"/>
                    <a:pt x="328" y="362"/>
                    <a:pt x="340" y="363"/>
                  </a:cubicBezTo>
                  <a:cubicBezTo>
                    <a:pt x="353" y="365"/>
                    <a:pt x="368" y="366"/>
                    <a:pt x="378" y="372"/>
                  </a:cubicBezTo>
                  <a:cubicBezTo>
                    <a:pt x="380" y="373"/>
                    <a:pt x="382" y="373"/>
                    <a:pt x="383" y="373"/>
                  </a:cubicBezTo>
                  <a:cubicBezTo>
                    <a:pt x="387" y="373"/>
                    <a:pt x="391" y="371"/>
                    <a:pt x="393" y="368"/>
                  </a:cubicBezTo>
                  <a:cubicBezTo>
                    <a:pt x="395" y="362"/>
                    <a:pt x="394" y="356"/>
                    <a:pt x="389" y="35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en-GB" dirty="0"/>
            </a:p>
          </p:txBody>
        </p:sp>
        <p:sp>
          <p:nvSpPr>
            <p:cNvPr id="60" name="Freeform 747"/>
            <p:cNvSpPr>
              <a:spLocks noChangeAspect="1" noEditPoints="1"/>
            </p:cNvSpPr>
            <p:nvPr/>
          </p:nvSpPr>
          <p:spPr bwMode="auto">
            <a:xfrm>
              <a:off x="2435569" y="1863950"/>
              <a:ext cx="367041" cy="367041"/>
            </a:xfrm>
            <a:custGeom>
              <a:avLst/>
              <a:gdLst>
                <a:gd name="T0" fmla="*/ 307 w 512"/>
                <a:gd name="T1" fmla="*/ 137 h 512"/>
                <a:gd name="T2" fmla="*/ 308 w 512"/>
                <a:gd name="T3" fmla="*/ 137 h 512"/>
                <a:gd name="T4" fmla="*/ 292 w 512"/>
                <a:gd name="T5" fmla="*/ 149 h 512"/>
                <a:gd name="T6" fmla="*/ 285 w 512"/>
                <a:gd name="T7" fmla="*/ 141 h 512"/>
                <a:gd name="T8" fmla="*/ 269 w 512"/>
                <a:gd name="T9" fmla="*/ 141 h 512"/>
                <a:gd name="T10" fmla="*/ 261 w 512"/>
                <a:gd name="T11" fmla="*/ 150 h 512"/>
                <a:gd name="T12" fmla="*/ 204 w 512"/>
                <a:gd name="T13" fmla="*/ 137 h 512"/>
                <a:gd name="T14" fmla="*/ 204 w 512"/>
                <a:gd name="T15" fmla="*/ 137 h 512"/>
                <a:gd name="T16" fmla="*/ 256 w 512"/>
                <a:gd name="T17" fmla="*/ 117 h 512"/>
                <a:gd name="T18" fmla="*/ 307 w 512"/>
                <a:gd name="T19" fmla="*/ 137 h 512"/>
                <a:gd name="T20" fmla="*/ 512 w 512"/>
                <a:gd name="T21" fmla="*/ 256 h 512"/>
                <a:gd name="T22" fmla="*/ 256 w 512"/>
                <a:gd name="T23" fmla="*/ 512 h 512"/>
                <a:gd name="T24" fmla="*/ 0 w 512"/>
                <a:gd name="T25" fmla="*/ 256 h 512"/>
                <a:gd name="T26" fmla="*/ 256 w 512"/>
                <a:gd name="T27" fmla="*/ 0 h 512"/>
                <a:gd name="T28" fmla="*/ 512 w 512"/>
                <a:gd name="T29" fmla="*/ 256 h 512"/>
                <a:gd name="T30" fmla="*/ 389 w 512"/>
                <a:gd name="T31" fmla="*/ 353 h 512"/>
                <a:gd name="T32" fmla="*/ 343 w 512"/>
                <a:gd name="T33" fmla="*/ 342 h 512"/>
                <a:gd name="T34" fmla="*/ 319 w 512"/>
                <a:gd name="T35" fmla="*/ 338 h 512"/>
                <a:gd name="T36" fmla="*/ 302 w 512"/>
                <a:gd name="T37" fmla="*/ 290 h 512"/>
                <a:gd name="T38" fmla="*/ 332 w 512"/>
                <a:gd name="T39" fmla="*/ 222 h 512"/>
                <a:gd name="T40" fmla="*/ 324 w 512"/>
                <a:gd name="T41" fmla="*/ 124 h 512"/>
                <a:gd name="T42" fmla="*/ 256 w 512"/>
                <a:gd name="T43" fmla="*/ 96 h 512"/>
                <a:gd name="T44" fmla="*/ 187 w 512"/>
                <a:gd name="T45" fmla="*/ 124 h 512"/>
                <a:gd name="T46" fmla="*/ 180 w 512"/>
                <a:gd name="T47" fmla="*/ 222 h 512"/>
                <a:gd name="T48" fmla="*/ 209 w 512"/>
                <a:gd name="T49" fmla="*/ 289 h 512"/>
                <a:gd name="T50" fmla="*/ 192 w 512"/>
                <a:gd name="T51" fmla="*/ 338 h 512"/>
                <a:gd name="T52" fmla="*/ 168 w 512"/>
                <a:gd name="T53" fmla="*/ 342 h 512"/>
                <a:gd name="T54" fmla="*/ 122 w 512"/>
                <a:gd name="T55" fmla="*/ 353 h 512"/>
                <a:gd name="T56" fmla="*/ 118 w 512"/>
                <a:gd name="T57" fmla="*/ 368 h 512"/>
                <a:gd name="T58" fmla="*/ 133 w 512"/>
                <a:gd name="T59" fmla="*/ 372 h 512"/>
                <a:gd name="T60" fmla="*/ 171 w 512"/>
                <a:gd name="T61" fmla="*/ 363 h 512"/>
                <a:gd name="T62" fmla="*/ 202 w 512"/>
                <a:gd name="T63" fmla="*/ 357 h 512"/>
                <a:gd name="T64" fmla="*/ 228 w 512"/>
                <a:gd name="T65" fmla="*/ 315 h 512"/>
                <a:gd name="T66" fmla="*/ 227 w 512"/>
                <a:gd name="T67" fmla="*/ 278 h 512"/>
                <a:gd name="T68" fmla="*/ 200 w 512"/>
                <a:gd name="T69" fmla="*/ 216 h 512"/>
                <a:gd name="T70" fmla="*/ 195 w 512"/>
                <a:gd name="T71" fmla="*/ 159 h 512"/>
                <a:gd name="T72" fmla="*/ 240 w 512"/>
                <a:gd name="T73" fmla="*/ 175 h 512"/>
                <a:gd name="T74" fmla="*/ 270 w 512"/>
                <a:gd name="T75" fmla="*/ 170 h 512"/>
                <a:gd name="T76" fmla="*/ 274 w 512"/>
                <a:gd name="T77" fmla="*/ 167 h 512"/>
                <a:gd name="T78" fmla="*/ 277 w 512"/>
                <a:gd name="T79" fmla="*/ 164 h 512"/>
                <a:gd name="T80" fmla="*/ 280 w 512"/>
                <a:gd name="T81" fmla="*/ 167 h 512"/>
                <a:gd name="T82" fmla="*/ 287 w 512"/>
                <a:gd name="T83" fmla="*/ 170 h 512"/>
                <a:gd name="T84" fmla="*/ 316 w 512"/>
                <a:gd name="T85" fmla="*/ 159 h 512"/>
                <a:gd name="T86" fmla="*/ 311 w 512"/>
                <a:gd name="T87" fmla="*/ 216 h 512"/>
                <a:gd name="T88" fmla="*/ 285 w 512"/>
                <a:gd name="T89" fmla="*/ 278 h 512"/>
                <a:gd name="T90" fmla="*/ 284 w 512"/>
                <a:gd name="T91" fmla="*/ 315 h 512"/>
                <a:gd name="T92" fmla="*/ 309 w 512"/>
                <a:gd name="T93" fmla="*/ 357 h 512"/>
                <a:gd name="T94" fmla="*/ 341 w 512"/>
                <a:gd name="T95" fmla="*/ 363 h 512"/>
                <a:gd name="T96" fmla="*/ 378 w 512"/>
                <a:gd name="T97" fmla="*/ 372 h 512"/>
                <a:gd name="T98" fmla="*/ 384 w 512"/>
                <a:gd name="T99" fmla="*/ 373 h 512"/>
                <a:gd name="T100" fmla="*/ 393 w 512"/>
                <a:gd name="T101" fmla="*/ 368 h 512"/>
                <a:gd name="T102" fmla="*/ 389 w 512"/>
                <a:gd name="T103" fmla="*/ 353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12" h="512">
                  <a:moveTo>
                    <a:pt x="307" y="137"/>
                  </a:moveTo>
                  <a:cubicBezTo>
                    <a:pt x="307" y="137"/>
                    <a:pt x="307" y="137"/>
                    <a:pt x="308" y="137"/>
                  </a:cubicBezTo>
                  <a:cubicBezTo>
                    <a:pt x="302" y="145"/>
                    <a:pt x="295" y="148"/>
                    <a:pt x="292" y="149"/>
                  </a:cubicBezTo>
                  <a:cubicBezTo>
                    <a:pt x="285" y="141"/>
                    <a:pt x="285" y="141"/>
                    <a:pt x="285" y="141"/>
                  </a:cubicBezTo>
                  <a:cubicBezTo>
                    <a:pt x="280" y="137"/>
                    <a:pt x="274" y="137"/>
                    <a:pt x="269" y="141"/>
                  </a:cubicBezTo>
                  <a:cubicBezTo>
                    <a:pt x="261" y="150"/>
                    <a:pt x="261" y="150"/>
                    <a:pt x="261" y="150"/>
                  </a:cubicBezTo>
                  <a:cubicBezTo>
                    <a:pt x="252" y="153"/>
                    <a:pt x="221" y="160"/>
                    <a:pt x="204" y="137"/>
                  </a:cubicBezTo>
                  <a:cubicBezTo>
                    <a:pt x="204" y="137"/>
                    <a:pt x="204" y="137"/>
                    <a:pt x="204" y="137"/>
                  </a:cubicBezTo>
                  <a:cubicBezTo>
                    <a:pt x="214" y="124"/>
                    <a:pt x="231" y="117"/>
                    <a:pt x="256" y="117"/>
                  </a:cubicBezTo>
                  <a:cubicBezTo>
                    <a:pt x="280" y="117"/>
                    <a:pt x="297" y="124"/>
                    <a:pt x="307" y="137"/>
                  </a:cubicBezTo>
                  <a:close/>
                  <a:moveTo>
                    <a:pt x="512" y="256"/>
                  </a:moveTo>
                  <a:cubicBezTo>
                    <a:pt x="512" y="397"/>
                    <a:pt x="397" y="512"/>
                    <a:pt x="256" y="512"/>
                  </a:cubicBezTo>
                  <a:cubicBezTo>
                    <a:pt x="114" y="512"/>
                    <a:pt x="0" y="397"/>
                    <a:pt x="0" y="256"/>
                  </a:cubicBezTo>
                  <a:cubicBezTo>
                    <a:pt x="0" y="114"/>
                    <a:pt x="114" y="0"/>
                    <a:pt x="256" y="0"/>
                  </a:cubicBezTo>
                  <a:cubicBezTo>
                    <a:pt x="397" y="0"/>
                    <a:pt x="512" y="114"/>
                    <a:pt x="512" y="256"/>
                  </a:cubicBezTo>
                  <a:close/>
                  <a:moveTo>
                    <a:pt x="389" y="353"/>
                  </a:moveTo>
                  <a:cubicBezTo>
                    <a:pt x="375" y="345"/>
                    <a:pt x="358" y="344"/>
                    <a:pt x="343" y="342"/>
                  </a:cubicBezTo>
                  <a:cubicBezTo>
                    <a:pt x="333" y="341"/>
                    <a:pt x="323" y="340"/>
                    <a:pt x="319" y="338"/>
                  </a:cubicBezTo>
                  <a:cubicBezTo>
                    <a:pt x="308" y="332"/>
                    <a:pt x="299" y="297"/>
                    <a:pt x="302" y="290"/>
                  </a:cubicBezTo>
                  <a:cubicBezTo>
                    <a:pt x="315" y="272"/>
                    <a:pt x="327" y="240"/>
                    <a:pt x="332" y="222"/>
                  </a:cubicBezTo>
                  <a:cubicBezTo>
                    <a:pt x="338" y="198"/>
                    <a:pt x="347" y="154"/>
                    <a:pt x="324" y="124"/>
                  </a:cubicBezTo>
                  <a:cubicBezTo>
                    <a:pt x="310" y="105"/>
                    <a:pt x="287" y="96"/>
                    <a:pt x="256" y="96"/>
                  </a:cubicBezTo>
                  <a:cubicBezTo>
                    <a:pt x="224" y="96"/>
                    <a:pt x="201" y="105"/>
                    <a:pt x="187" y="124"/>
                  </a:cubicBezTo>
                  <a:cubicBezTo>
                    <a:pt x="165" y="154"/>
                    <a:pt x="173" y="198"/>
                    <a:pt x="180" y="222"/>
                  </a:cubicBezTo>
                  <a:cubicBezTo>
                    <a:pt x="185" y="240"/>
                    <a:pt x="197" y="272"/>
                    <a:pt x="209" y="289"/>
                  </a:cubicBezTo>
                  <a:cubicBezTo>
                    <a:pt x="212" y="297"/>
                    <a:pt x="203" y="332"/>
                    <a:pt x="192" y="338"/>
                  </a:cubicBezTo>
                  <a:cubicBezTo>
                    <a:pt x="188" y="340"/>
                    <a:pt x="178" y="341"/>
                    <a:pt x="168" y="342"/>
                  </a:cubicBezTo>
                  <a:cubicBezTo>
                    <a:pt x="153" y="344"/>
                    <a:pt x="136" y="345"/>
                    <a:pt x="122" y="353"/>
                  </a:cubicBezTo>
                  <a:cubicBezTo>
                    <a:pt x="117" y="356"/>
                    <a:pt x="115" y="362"/>
                    <a:pt x="118" y="368"/>
                  </a:cubicBezTo>
                  <a:cubicBezTo>
                    <a:pt x="121" y="373"/>
                    <a:pt x="128" y="375"/>
                    <a:pt x="133" y="372"/>
                  </a:cubicBezTo>
                  <a:cubicBezTo>
                    <a:pt x="143" y="366"/>
                    <a:pt x="158" y="365"/>
                    <a:pt x="171" y="363"/>
                  </a:cubicBezTo>
                  <a:cubicBezTo>
                    <a:pt x="183" y="362"/>
                    <a:pt x="194" y="361"/>
                    <a:pt x="202" y="357"/>
                  </a:cubicBezTo>
                  <a:cubicBezTo>
                    <a:pt x="218" y="348"/>
                    <a:pt x="225" y="325"/>
                    <a:pt x="228" y="315"/>
                  </a:cubicBezTo>
                  <a:cubicBezTo>
                    <a:pt x="230" y="306"/>
                    <a:pt x="233" y="288"/>
                    <a:pt x="227" y="278"/>
                  </a:cubicBezTo>
                  <a:cubicBezTo>
                    <a:pt x="216" y="263"/>
                    <a:pt x="205" y="233"/>
                    <a:pt x="200" y="216"/>
                  </a:cubicBezTo>
                  <a:cubicBezTo>
                    <a:pt x="197" y="205"/>
                    <a:pt x="191" y="180"/>
                    <a:pt x="195" y="159"/>
                  </a:cubicBezTo>
                  <a:cubicBezTo>
                    <a:pt x="209" y="171"/>
                    <a:pt x="225" y="175"/>
                    <a:pt x="240" y="175"/>
                  </a:cubicBezTo>
                  <a:cubicBezTo>
                    <a:pt x="252" y="175"/>
                    <a:pt x="263" y="172"/>
                    <a:pt x="270" y="170"/>
                  </a:cubicBezTo>
                  <a:cubicBezTo>
                    <a:pt x="271" y="169"/>
                    <a:pt x="273" y="168"/>
                    <a:pt x="274" y="167"/>
                  </a:cubicBezTo>
                  <a:cubicBezTo>
                    <a:pt x="277" y="164"/>
                    <a:pt x="277" y="164"/>
                    <a:pt x="277" y="164"/>
                  </a:cubicBezTo>
                  <a:cubicBezTo>
                    <a:pt x="280" y="167"/>
                    <a:pt x="280" y="167"/>
                    <a:pt x="280" y="167"/>
                  </a:cubicBezTo>
                  <a:cubicBezTo>
                    <a:pt x="282" y="169"/>
                    <a:pt x="284" y="170"/>
                    <a:pt x="287" y="170"/>
                  </a:cubicBezTo>
                  <a:cubicBezTo>
                    <a:pt x="288" y="170"/>
                    <a:pt x="302" y="171"/>
                    <a:pt x="316" y="159"/>
                  </a:cubicBezTo>
                  <a:cubicBezTo>
                    <a:pt x="320" y="180"/>
                    <a:pt x="314" y="205"/>
                    <a:pt x="311" y="216"/>
                  </a:cubicBezTo>
                  <a:cubicBezTo>
                    <a:pt x="306" y="233"/>
                    <a:pt x="295" y="263"/>
                    <a:pt x="285" y="278"/>
                  </a:cubicBezTo>
                  <a:cubicBezTo>
                    <a:pt x="278" y="288"/>
                    <a:pt x="281" y="306"/>
                    <a:pt x="284" y="315"/>
                  </a:cubicBezTo>
                  <a:cubicBezTo>
                    <a:pt x="286" y="325"/>
                    <a:pt x="293" y="348"/>
                    <a:pt x="309" y="357"/>
                  </a:cubicBezTo>
                  <a:cubicBezTo>
                    <a:pt x="317" y="361"/>
                    <a:pt x="328" y="362"/>
                    <a:pt x="341" y="363"/>
                  </a:cubicBezTo>
                  <a:cubicBezTo>
                    <a:pt x="354" y="365"/>
                    <a:pt x="369" y="366"/>
                    <a:pt x="378" y="372"/>
                  </a:cubicBezTo>
                  <a:cubicBezTo>
                    <a:pt x="380" y="373"/>
                    <a:pt x="382" y="373"/>
                    <a:pt x="384" y="373"/>
                  </a:cubicBezTo>
                  <a:cubicBezTo>
                    <a:pt x="387" y="373"/>
                    <a:pt x="391" y="371"/>
                    <a:pt x="393" y="368"/>
                  </a:cubicBezTo>
                  <a:cubicBezTo>
                    <a:pt x="396" y="362"/>
                    <a:pt x="394" y="356"/>
                    <a:pt x="389" y="35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en-GB" dirty="0"/>
            </a:p>
          </p:txBody>
        </p:sp>
        <p:sp>
          <p:nvSpPr>
            <p:cNvPr id="61" name="Freeform 815"/>
            <p:cNvSpPr>
              <a:spLocks noChangeAspect="1" noEditPoints="1"/>
            </p:cNvSpPr>
            <p:nvPr/>
          </p:nvSpPr>
          <p:spPr bwMode="auto">
            <a:xfrm>
              <a:off x="376238" y="2639953"/>
              <a:ext cx="369676" cy="369676"/>
            </a:xfrm>
            <a:custGeom>
              <a:avLst/>
              <a:gdLst>
                <a:gd name="T0" fmla="*/ 244 w 512"/>
                <a:gd name="T1" fmla="*/ 118 h 512"/>
                <a:gd name="T2" fmla="*/ 209 w 512"/>
                <a:gd name="T3" fmla="*/ 135 h 512"/>
                <a:gd name="T4" fmla="*/ 180 w 512"/>
                <a:gd name="T5" fmla="*/ 221 h 512"/>
                <a:gd name="T6" fmla="*/ 209 w 512"/>
                <a:gd name="T7" fmla="*/ 298 h 512"/>
                <a:gd name="T8" fmla="*/ 180 w 512"/>
                <a:gd name="T9" fmla="*/ 222 h 512"/>
                <a:gd name="T10" fmla="*/ 279 w 512"/>
                <a:gd name="T11" fmla="*/ 120 h 512"/>
                <a:gd name="T12" fmla="*/ 315 w 512"/>
                <a:gd name="T13" fmla="*/ 168 h 512"/>
                <a:gd name="T14" fmla="*/ 279 w 512"/>
                <a:gd name="T15" fmla="*/ 120 h 512"/>
                <a:gd name="T16" fmla="*/ 331 w 512"/>
                <a:gd name="T17" fmla="*/ 222 h 512"/>
                <a:gd name="T18" fmla="*/ 302 w 512"/>
                <a:gd name="T19" fmla="*/ 298 h 512"/>
                <a:gd name="T20" fmla="*/ 332 w 512"/>
                <a:gd name="T21" fmla="*/ 220 h 512"/>
                <a:gd name="T22" fmla="*/ 256 w 512"/>
                <a:gd name="T23" fmla="*/ 512 h 512"/>
                <a:gd name="T24" fmla="*/ 256 w 512"/>
                <a:gd name="T25" fmla="*/ 0 h 512"/>
                <a:gd name="T26" fmla="*/ 389 w 512"/>
                <a:gd name="T27" fmla="*/ 353 h 512"/>
                <a:gd name="T28" fmla="*/ 319 w 512"/>
                <a:gd name="T29" fmla="*/ 338 h 512"/>
                <a:gd name="T30" fmla="*/ 373 w 512"/>
                <a:gd name="T31" fmla="*/ 320 h 512"/>
                <a:gd name="T32" fmla="*/ 380 w 512"/>
                <a:gd name="T33" fmla="*/ 301 h 512"/>
                <a:gd name="T34" fmla="*/ 326 w 512"/>
                <a:gd name="T35" fmla="*/ 123 h 512"/>
                <a:gd name="T36" fmla="*/ 256 w 512"/>
                <a:gd name="T37" fmla="*/ 96 h 512"/>
                <a:gd name="T38" fmla="*/ 254 w 512"/>
                <a:gd name="T39" fmla="*/ 96 h 512"/>
                <a:gd name="T40" fmla="*/ 186 w 512"/>
                <a:gd name="T41" fmla="*/ 123 h 512"/>
                <a:gd name="T42" fmla="*/ 131 w 512"/>
                <a:gd name="T43" fmla="*/ 301 h 512"/>
                <a:gd name="T44" fmla="*/ 138 w 512"/>
                <a:gd name="T45" fmla="*/ 320 h 512"/>
                <a:gd name="T46" fmla="*/ 193 w 512"/>
                <a:gd name="T47" fmla="*/ 338 h 512"/>
                <a:gd name="T48" fmla="*/ 123 w 512"/>
                <a:gd name="T49" fmla="*/ 353 h 512"/>
                <a:gd name="T50" fmla="*/ 133 w 512"/>
                <a:gd name="T51" fmla="*/ 372 h 512"/>
                <a:gd name="T52" fmla="*/ 202 w 512"/>
                <a:gd name="T53" fmla="*/ 357 h 512"/>
                <a:gd name="T54" fmla="*/ 227 w 512"/>
                <a:gd name="T55" fmla="*/ 278 h 512"/>
                <a:gd name="T56" fmla="*/ 196 w 512"/>
                <a:gd name="T57" fmla="*/ 190 h 512"/>
                <a:gd name="T58" fmla="*/ 315 w 512"/>
                <a:gd name="T59" fmla="*/ 190 h 512"/>
                <a:gd name="T60" fmla="*/ 284 w 512"/>
                <a:gd name="T61" fmla="*/ 278 h 512"/>
                <a:gd name="T62" fmla="*/ 309 w 512"/>
                <a:gd name="T63" fmla="*/ 357 h 512"/>
                <a:gd name="T64" fmla="*/ 378 w 512"/>
                <a:gd name="T65" fmla="*/ 372 h 512"/>
                <a:gd name="T66" fmla="*/ 393 w 512"/>
                <a:gd name="T67" fmla="*/ 368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12" h="512">
                  <a:moveTo>
                    <a:pt x="230" y="121"/>
                  </a:moveTo>
                  <a:cubicBezTo>
                    <a:pt x="235" y="120"/>
                    <a:pt x="240" y="119"/>
                    <a:pt x="244" y="118"/>
                  </a:cubicBezTo>
                  <a:cubicBezTo>
                    <a:pt x="239" y="143"/>
                    <a:pt x="220" y="162"/>
                    <a:pt x="196" y="168"/>
                  </a:cubicBezTo>
                  <a:cubicBezTo>
                    <a:pt x="198" y="155"/>
                    <a:pt x="202" y="144"/>
                    <a:pt x="209" y="135"/>
                  </a:cubicBezTo>
                  <a:cubicBezTo>
                    <a:pt x="215" y="128"/>
                    <a:pt x="223" y="124"/>
                    <a:pt x="230" y="121"/>
                  </a:cubicBezTo>
                  <a:close/>
                  <a:moveTo>
                    <a:pt x="180" y="221"/>
                  </a:moveTo>
                  <a:cubicBezTo>
                    <a:pt x="176" y="259"/>
                    <a:pt x="167" y="283"/>
                    <a:pt x="159" y="298"/>
                  </a:cubicBezTo>
                  <a:cubicBezTo>
                    <a:pt x="209" y="298"/>
                    <a:pt x="209" y="298"/>
                    <a:pt x="209" y="298"/>
                  </a:cubicBezTo>
                  <a:cubicBezTo>
                    <a:pt x="210" y="294"/>
                    <a:pt x="210" y="291"/>
                    <a:pt x="209" y="289"/>
                  </a:cubicBezTo>
                  <a:cubicBezTo>
                    <a:pt x="197" y="272"/>
                    <a:pt x="185" y="245"/>
                    <a:pt x="180" y="222"/>
                  </a:cubicBezTo>
                  <a:cubicBezTo>
                    <a:pt x="180" y="221"/>
                    <a:pt x="180" y="221"/>
                    <a:pt x="180" y="221"/>
                  </a:cubicBezTo>
                  <a:close/>
                  <a:moveTo>
                    <a:pt x="279" y="120"/>
                  </a:moveTo>
                  <a:cubicBezTo>
                    <a:pt x="275" y="119"/>
                    <a:pt x="271" y="118"/>
                    <a:pt x="267" y="118"/>
                  </a:cubicBezTo>
                  <a:cubicBezTo>
                    <a:pt x="272" y="143"/>
                    <a:pt x="291" y="162"/>
                    <a:pt x="315" y="168"/>
                  </a:cubicBezTo>
                  <a:cubicBezTo>
                    <a:pt x="313" y="155"/>
                    <a:pt x="309" y="144"/>
                    <a:pt x="302" y="135"/>
                  </a:cubicBezTo>
                  <a:cubicBezTo>
                    <a:pt x="295" y="128"/>
                    <a:pt x="287" y="123"/>
                    <a:pt x="279" y="120"/>
                  </a:cubicBezTo>
                  <a:close/>
                  <a:moveTo>
                    <a:pt x="332" y="220"/>
                  </a:moveTo>
                  <a:cubicBezTo>
                    <a:pt x="331" y="220"/>
                    <a:pt x="331" y="221"/>
                    <a:pt x="331" y="222"/>
                  </a:cubicBezTo>
                  <a:cubicBezTo>
                    <a:pt x="326" y="245"/>
                    <a:pt x="314" y="272"/>
                    <a:pt x="302" y="290"/>
                  </a:cubicBezTo>
                  <a:cubicBezTo>
                    <a:pt x="301" y="291"/>
                    <a:pt x="301" y="295"/>
                    <a:pt x="302" y="298"/>
                  </a:cubicBezTo>
                  <a:cubicBezTo>
                    <a:pt x="353" y="298"/>
                    <a:pt x="353" y="298"/>
                    <a:pt x="353" y="298"/>
                  </a:cubicBezTo>
                  <a:cubicBezTo>
                    <a:pt x="344" y="283"/>
                    <a:pt x="335" y="258"/>
                    <a:pt x="332" y="220"/>
                  </a:cubicBezTo>
                  <a:close/>
                  <a:moveTo>
                    <a:pt x="512" y="256"/>
                  </a:moveTo>
                  <a:cubicBezTo>
                    <a:pt x="512" y="397"/>
                    <a:pt x="397" y="512"/>
                    <a:pt x="256" y="512"/>
                  </a:cubicBezTo>
                  <a:cubicBezTo>
                    <a:pt x="114" y="512"/>
                    <a:pt x="0" y="397"/>
                    <a:pt x="0" y="256"/>
                  </a:cubicBezTo>
                  <a:cubicBezTo>
                    <a:pt x="0" y="114"/>
                    <a:pt x="114" y="0"/>
                    <a:pt x="256" y="0"/>
                  </a:cubicBezTo>
                  <a:cubicBezTo>
                    <a:pt x="397" y="0"/>
                    <a:pt x="512" y="114"/>
                    <a:pt x="512" y="256"/>
                  </a:cubicBezTo>
                  <a:close/>
                  <a:moveTo>
                    <a:pt x="389" y="353"/>
                  </a:moveTo>
                  <a:cubicBezTo>
                    <a:pt x="375" y="345"/>
                    <a:pt x="358" y="344"/>
                    <a:pt x="343" y="342"/>
                  </a:cubicBezTo>
                  <a:cubicBezTo>
                    <a:pt x="333" y="341"/>
                    <a:pt x="323" y="340"/>
                    <a:pt x="319" y="338"/>
                  </a:cubicBezTo>
                  <a:cubicBezTo>
                    <a:pt x="314" y="335"/>
                    <a:pt x="310" y="328"/>
                    <a:pt x="307" y="320"/>
                  </a:cubicBezTo>
                  <a:cubicBezTo>
                    <a:pt x="373" y="320"/>
                    <a:pt x="373" y="320"/>
                    <a:pt x="373" y="320"/>
                  </a:cubicBezTo>
                  <a:cubicBezTo>
                    <a:pt x="377" y="320"/>
                    <a:pt x="381" y="317"/>
                    <a:pt x="383" y="313"/>
                  </a:cubicBezTo>
                  <a:cubicBezTo>
                    <a:pt x="385" y="309"/>
                    <a:pt x="383" y="304"/>
                    <a:pt x="380" y="301"/>
                  </a:cubicBezTo>
                  <a:cubicBezTo>
                    <a:pt x="380" y="301"/>
                    <a:pt x="352" y="272"/>
                    <a:pt x="352" y="192"/>
                  </a:cubicBezTo>
                  <a:cubicBezTo>
                    <a:pt x="352" y="163"/>
                    <a:pt x="343" y="139"/>
                    <a:pt x="326" y="123"/>
                  </a:cubicBezTo>
                  <a:cubicBezTo>
                    <a:pt x="313" y="110"/>
                    <a:pt x="298" y="104"/>
                    <a:pt x="286" y="100"/>
                  </a:cubicBezTo>
                  <a:cubicBezTo>
                    <a:pt x="270" y="95"/>
                    <a:pt x="257" y="96"/>
                    <a:pt x="256" y="96"/>
                  </a:cubicBezTo>
                  <a:cubicBezTo>
                    <a:pt x="256" y="96"/>
                    <a:pt x="256" y="96"/>
                    <a:pt x="256" y="96"/>
                  </a:cubicBezTo>
                  <a:cubicBezTo>
                    <a:pt x="255" y="96"/>
                    <a:pt x="255" y="96"/>
                    <a:pt x="254" y="96"/>
                  </a:cubicBezTo>
                  <a:cubicBezTo>
                    <a:pt x="252" y="96"/>
                    <a:pt x="238" y="95"/>
                    <a:pt x="222" y="101"/>
                  </a:cubicBezTo>
                  <a:cubicBezTo>
                    <a:pt x="210" y="105"/>
                    <a:pt x="197" y="111"/>
                    <a:pt x="186" y="123"/>
                  </a:cubicBezTo>
                  <a:cubicBezTo>
                    <a:pt x="168" y="139"/>
                    <a:pt x="160" y="163"/>
                    <a:pt x="160" y="192"/>
                  </a:cubicBezTo>
                  <a:cubicBezTo>
                    <a:pt x="160" y="272"/>
                    <a:pt x="131" y="301"/>
                    <a:pt x="131" y="301"/>
                  </a:cubicBezTo>
                  <a:cubicBezTo>
                    <a:pt x="128" y="304"/>
                    <a:pt x="127" y="309"/>
                    <a:pt x="128" y="313"/>
                  </a:cubicBezTo>
                  <a:cubicBezTo>
                    <a:pt x="130" y="317"/>
                    <a:pt x="134" y="320"/>
                    <a:pt x="138" y="320"/>
                  </a:cubicBezTo>
                  <a:cubicBezTo>
                    <a:pt x="204" y="320"/>
                    <a:pt x="204" y="320"/>
                    <a:pt x="204" y="320"/>
                  </a:cubicBezTo>
                  <a:cubicBezTo>
                    <a:pt x="201" y="328"/>
                    <a:pt x="197" y="335"/>
                    <a:pt x="193" y="338"/>
                  </a:cubicBezTo>
                  <a:cubicBezTo>
                    <a:pt x="188" y="340"/>
                    <a:pt x="178" y="341"/>
                    <a:pt x="169" y="342"/>
                  </a:cubicBezTo>
                  <a:cubicBezTo>
                    <a:pt x="153" y="344"/>
                    <a:pt x="136" y="345"/>
                    <a:pt x="123" y="353"/>
                  </a:cubicBezTo>
                  <a:cubicBezTo>
                    <a:pt x="118" y="356"/>
                    <a:pt x="116" y="362"/>
                    <a:pt x="119" y="368"/>
                  </a:cubicBezTo>
                  <a:cubicBezTo>
                    <a:pt x="121" y="373"/>
                    <a:pt x="128" y="375"/>
                    <a:pt x="133" y="372"/>
                  </a:cubicBezTo>
                  <a:cubicBezTo>
                    <a:pt x="143" y="366"/>
                    <a:pt x="158" y="365"/>
                    <a:pt x="171" y="363"/>
                  </a:cubicBezTo>
                  <a:cubicBezTo>
                    <a:pt x="183" y="362"/>
                    <a:pt x="194" y="361"/>
                    <a:pt x="202" y="357"/>
                  </a:cubicBezTo>
                  <a:cubicBezTo>
                    <a:pt x="218" y="348"/>
                    <a:pt x="225" y="325"/>
                    <a:pt x="228" y="315"/>
                  </a:cubicBezTo>
                  <a:cubicBezTo>
                    <a:pt x="230" y="306"/>
                    <a:pt x="233" y="288"/>
                    <a:pt x="227" y="278"/>
                  </a:cubicBezTo>
                  <a:cubicBezTo>
                    <a:pt x="216" y="262"/>
                    <a:pt x="205" y="237"/>
                    <a:pt x="201" y="217"/>
                  </a:cubicBezTo>
                  <a:cubicBezTo>
                    <a:pt x="198" y="207"/>
                    <a:pt x="197" y="198"/>
                    <a:pt x="196" y="190"/>
                  </a:cubicBezTo>
                  <a:cubicBezTo>
                    <a:pt x="222" y="186"/>
                    <a:pt x="243" y="170"/>
                    <a:pt x="256" y="148"/>
                  </a:cubicBezTo>
                  <a:cubicBezTo>
                    <a:pt x="268" y="169"/>
                    <a:pt x="289" y="185"/>
                    <a:pt x="315" y="190"/>
                  </a:cubicBezTo>
                  <a:cubicBezTo>
                    <a:pt x="314" y="198"/>
                    <a:pt x="313" y="207"/>
                    <a:pt x="310" y="217"/>
                  </a:cubicBezTo>
                  <a:cubicBezTo>
                    <a:pt x="306" y="237"/>
                    <a:pt x="295" y="262"/>
                    <a:pt x="284" y="278"/>
                  </a:cubicBezTo>
                  <a:cubicBezTo>
                    <a:pt x="278" y="288"/>
                    <a:pt x="281" y="305"/>
                    <a:pt x="283" y="315"/>
                  </a:cubicBezTo>
                  <a:cubicBezTo>
                    <a:pt x="286" y="325"/>
                    <a:pt x="293" y="348"/>
                    <a:pt x="309" y="357"/>
                  </a:cubicBezTo>
                  <a:cubicBezTo>
                    <a:pt x="317" y="361"/>
                    <a:pt x="328" y="362"/>
                    <a:pt x="340" y="363"/>
                  </a:cubicBezTo>
                  <a:cubicBezTo>
                    <a:pt x="353" y="365"/>
                    <a:pt x="368" y="366"/>
                    <a:pt x="378" y="372"/>
                  </a:cubicBezTo>
                  <a:cubicBezTo>
                    <a:pt x="380" y="373"/>
                    <a:pt x="382" y="373"/>
                    <a:pt x="383" y="373"/>
                  </a:cubicBezTo>
                  <a:cubicBezTo>
                    <a:pt x="387" y="373"/>
                    <a:pt x="391" y="371"/>
                    <a:pt x="393" y="368"/>
                  </a:cubicBezTo>
                  <a:cubicBezTo>
                    <a:pt x="395" y="362"/>
                    <a:pt x="394" y="356"/>
                    <a:pt x="389" y="35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en-GB" dirty="0"/>
            </a:p>
          </p:txBody>
        </p:sp>
      </p:grpSp>
      <p:sp>
        <p:nvSpPr>
          <p:cNvPr id="62" name="Content Placeholder 1"/>
          <p:cNvSpPr txBox="1">
            <a:spLocks/>
          </p:cNvSpPr>
          <p:nvPr/>
        </p:nvSpPr>
        <p:spPr>
          <a:xfrm>
            <a:off x="1914527" y="3809692"/>
            <a:ext cx="2675731" cy="575877"/>
          </a:xfrm>
          <a:prstGeom prst="rect">
            <a:avLst/>
          </a:prstGeom>
        </p:spPr>
        <p:txBody>
          <a:bodyPr vert="horz" lIns="0" tIns="0" rIns="0" bIns="0" rtlCol="0">
            <a:noAutofit/>
          </a:bodyPr>
          <a:lstStyle>
            <a:lvl1pPr marL="0" indent="0" algn="l" defTabSz="914400" rtl="0" eaLnBrk="1" latinLnBrk="0" hangingPunct="1">
              <a:spcBef>
                <a:spcPts val="0"/>
              </a:spcBef>
              <a:spcAft>
                <a:spcPts val="1000"/>
              </a:spcAft>
              <a:buSzPct val="100000"/>
              <a:buFontTx/>
              <a:buNone/>
              <a:defRPr sz="1200" b="0" kern="1200">
                <a:solidFill>
                  <a:schemeClr val="tx1"/>
                </a:solidFill>
                <a:latin typeface="+mn-lt"/>
                <a:ea typeface="+mn-ea"/>
                <a:cs typeface="+mn-cs"/>
              </a:defRPr>
            </a:lvl1pPr>
            <a:lvl2pPr marL="127000" indent="-127000" algn="l" defTabSz="914400" rtl="0" eaLnBrk="1" latinLnBrk="0" hangingPunct="1">
              <a:spcBef>
                <a:spcPts val="0"/>
              </a:spcBef>
              <a:spcAft>
                <a:spcPts val="1000"/>
              </a:spcAft>
              <a:buClrTx/>
              <a:buSzPct val="100000"/>
              <a:buFont typeface="Arial" panose="020B0604020202020204" pitchFamily="34" charset="0"/>
              <a:buChar char="•"/>
              <a:defRPr lang="en-US" sz="1200" b="0" kern="1200" dirty="0" smtClean="0">
                <a:solidFill>
                  <a:schemeClr val="tx1"/>
                </a:solidFill>
                <a:latin typeface="+mn-lt"/>
                <a:ea typeface="+mn-ea"/>
                <a:cs typeface="+mn-cs"/>
              </a:defRPr>
            </a:lvl2pPr>
            <a:lvl3pPr marL="279400" indent="-127000" algn="l" defTabSz="914400" rtl="0" eaLnBrk="1" latinLnBrk="0" hangingPunct="1">
              <a:spcBef>
                <a:spcPts val="0"/>
              </a:spcBef>
              <a:spcAft>
                <a:spcPts val="1000"/>
              </a:spcAft>
              <a:buClrTx/>
              <a:buSzPct val="100000"/>
              <a:buFont typeface="Arial" panose="020B0604020202020204" pitchFamily="34" charset="0"/>
              <a:buChar char="−"/>
              <a:defRPr lang="en-US" sz="1200" kern="1200" dirty="0" smtClean="0">
                <a:solidFill>
                  <a:schemeClr val="tx1"/>
                </a:solidFill>
                <a:latin typeface="+mn-lt"/>
                <a:ea typeface="+mn-ea"/>
                <a:cs typeface="+mn-cs"/>
              </a:defRPr>
            </a:lvl3pPr>
            <a:lvl4pPr marL="431800" indent="-127000" algn="l" defTabSz="914400" rtl="0" eaLnBrk="1" latinLnBrk="0" hangingPunct="1">
              <a:spcBef>
                <a:spcPts val="0"/>
              </a:spcBef>
              <a:spcAft>
                <a:spcPts val="1000"/>
              </a:spcAft>
              <a:buClrTx/>
              <a:buSzPct val="100000"/>
              <a:buFont typeface="Arial" panose="020B0604020202020204" pitchFamily="34" charset="0"/>
              <a:buChar char="◦"/>
              <a:defRPr lang="en-US" sz="1200" kern="1200" baseline="0" dirty="0" smtClean="0">
                <a:solidFill>
                  <a:schemeClr val="tx1"/>
                </a:solidFill>
                <a:latin typeface="+mn-lt"/>
                <a:ea typeface="+mn-ea"/>
                <a:cs typeface="+mn-cs"/>
              </a:defRPr>
            </a:lvl4pPr>
            <a:lvl5pPr marL="584200" indent="-127000" algn="l" defTabSz="798513" rtl="0" eaLnBrk="1" latinLnBrk="0" hangingPunct="1">
              <a:spcBef>
                <a:spcPts val="0"/>
              </a:spcBef>
              <a:spcAft>
                <a:spcPts val="1000"/>
              </a:spcAft>
              <a:buClrTx/>
              <a:buSzPct val="100000"/>
              <a:buFont typeface="Arial" panose="020B0604020202020204" pitchFamily="34" charset="0"/>
              <a:buChar char="−"/>
              <a:tabLst/>
              <a:defRPr lang="en-US" sz="1200" kern="1200" baseline="0" dirty="0" smtClean="0">
                <a:solidFill>
                  <a:schemeClr val="tx1"/>
                </a:solidFill>
                <a:latin typeface="+mn-lt"/>
                <a:ea typeface="+mn-ea"/>
                <a:cs typeface="+mn-cs"/>
              </a:defRPr>
            </a:lvl5pPr>
            <a:lvl6pPr marL="532800" indent="-176400" algn="l" defTabSz="914400" rtl="0" eaLnBrk="1" latinLnBrk="0" hangingPunct="1">
              <a:spcBef>
                <a:spcPts val="0"/>
              </a:spcBef>
              <a:spcAft>
                <a:spcPts val="1000"/>
              </a:spcAft>
              <a:buFont typeface="Verdana" panose="020B0604030504040204" pitchFamily="34" charset="0"/>
              <a:buChar char="−"/>
              <a:defRPr sz="1200" kern="1200" baseline="0">
                <a:solidFill>
                  <a:schemeClr val="tx1"/>
                </a:solidFill>
                <a:latin typeface="+mn-lt"/>
                <a:ea typeface="+mn-ea"/>
                <a:cs typeface="+mn-cs"/>
              </a:defRPr>
            </a:lvl6pPr>
            <a:lvl7pPr marL="532800" indent="-176400" algn="l" defTabSz="914400" rtl="0" eaLnBrk="1" latinLnBrk="0" hangingPunct="1">
              <a:spcBef>
                <a:spcPts val="0"/>
              </a:spcBef>
              <a:spcAft>
                <a:spcPts val="1000"/>
              </a:spcAft>
              <a:buFont typeface="Verdana" panose="020B0604030504040204" pitchFamily="34" charset="0"/>
              <a:buChar char="−"/>
              <a:defRPr sz="1200" kern="1200">
                <a:solidFill>
                  <a:schemeClr val="tx1"/>
                </a:solidFill>
                <a:latin typeface="+mn-lt"/>
                <a:ea typeface="+mn-ea"/>
                <a:cs typeface="+mn-cs"/>
              </a:defRPr>
            </a:lvl7pPr>
            <a:lvl8pPr marL="532800" indent="-176400" algn="l" defTabSz="914400" rtl="0" eaLnBrk="1" latinLnBrk="0" hangingPunct="1">
              <a:spcBef>
                <a:spcPts val="0"/>
              </a:spcBef>
              <a:spcAft>
                <a:spcPts val="1000"/>
              </a:spcAft>
              <a:buFont typeface="Verdana" panose="020B0604030504040204" pitchFamily="34" charset="0"/>
              <a:buChar char="−"/>
              <a:defRPr sz="1200" kern="1200" baseline="0">
                <a:solidFill>
                  <a:schemeClr val="tx1"/>
                </a:solidFill>
                <a:latin typeface="+mn-lt"/>
                <a:ea typeface="+mn-ea"/>
                <a:cs typeface="+mn-cs"/>
              </a:defRPr>
            </a:lvl8pPr>
            <a:lvl9pPr marL="532800" indent="-176400" algn="l" defTabSz="914400" rtl="0" eaLnBrk="1" latinLnBrk="0" hangingPunct="1">
              <a:spcBef>
                <a:spcPts val="0"/>
              </a:spcBef>
              <a:spcAft>
                <a:spcPts val="1000"/>
              </a:spcAft>
              <a:buFont typeface="Verdana" panose="020B0604030504040204" pitchFamily="34" charset="0"/>
              <a:buChar char="−"/>
              <a:defRPr sz="1200" kern="1200" baseline="0">
                <a:solidFill>
                  <a:schemeClr val="tx1"/>
                </a:solidFill>
                <a:latin typeface="+mn-lt"/>
                <a:ea typeface="+mn-ea"/>
                <a:cs typeface="+mn-cs"/>
              </a:defRPr>
            </a:lvl9pPr>
          </a:lstStyle>
          <a:p>
            <a:r>
              <a:rPr lang="en-US" b="1" dirty="0">
                <a:ea typeface="Times New Roman" panose="02020603050405020304" pitchFamily="18" charset="0"/>
                <a:cs typeface="Times New Roman" panose="02020603050405020304" pitchFamily="18" charset="0"/>
              </a:rPr>
              <a:t>Enables the facilitation of a currency </a:t>
            </a:r>
            <a:r>
              <a:rPr lang="en-US" b="1" u="sng" dirty="0">
                <a:ea typeface="Times New Roman" panose="02020603050405020304" pitchFamily="18" charset="0"/>
                <a:cs typeface="Times New Roman" panose="02020603050405020304" pitchFamily="18" charset="0"/>
              </a:rPr>
              <a:t>without</a:t>
            </a:r>
            <a:r>
              <a:rPr lang="en-US" b="1" dirty="0">
                <a:ea typeface="Times New Roman" panose="02020603050405020304" pitchFamily="18" charset="0"/>
                <a:cs typeface="Times New Roman" panose="02020603050405020304" pitchFamily="18" charset="0"/>
              </a:rPr>
              <a:t> a central, privileged third party</a:t>
            </a:r>
          </a:p>
        </p:txBody>
      </p:sp>
      <p:sp>
        <p:nvSpPr>
          <p:cNvPr id="63" name="Content Placeholder 1"/>
          <p:cNvSpPr txBox="1">
            <a:spLocks/>
          </p:cNvSpPr>
          <p:nvPr/>
        </p:nvSpPr>
        <p:spPr>
          <a:xfrm>
            <a:off x="4742800" y="3809692"/>
            <a:ext cx="2671762" cy="565729"/>
          </a:xfrm>
          <a:prstGeom prst="rect">
            <a:avLst/>
          </a:prstGeom>
        </p:spPr>
        <p:txBody>
          <a:bodyPr vert="horz" lIns="0" tIns="0" rIns="0" bIns="0" rtlCol="0">
            <a:noAutofit/>
          </a:bodyPr>
          <a:lstStyle>
            <a:lvl1pPr marL="0" indent="0" algn="l" defTabSz="914400" rtl="0" eaLnBrk="1" latinLnBrk="0" hangingPunct="1">
              <a:spcBef>
                <a:spcPts val="0"/>
              </a:spcBef>
              <a:spcAft>
                <a:spcPts val="1000"/>
              </a:spcAft>
              <a:buSzPct val="100000"/>
              <a:buFont typeface="Arial" panose="020B0604020202020204" pitchFamily="34" charset="0"/>
              <a:buNone/>
              <a:defRPr sz="1200" b="0" kern="1200">
                <a:solidFill>
                  <a:schemeClr val="tx1"/>
                </a:solidFill>
                <a:latin typeface="+mn-lt"/>
                <a:ea typeface="+mn-ea"/>
                <a:cs typeface="+mn-cs"/>
              </a:defRPr>
            </a:lvl1pPr>
            <a:lvl2pPr marL="0" indent="0" algn="l" defTabSz="914400" rtl="0" eaLnBrk="1" latinLnBrk="0" hangingPunct="1">
              <a:spcBef>
                <a:spcPts val="0"/>
              </a:spcBef>
              <a:spcAft>
                <a:spcPts val="1000"/>
              </a:spcAft>
              <a:buClrTx/>
              <a:buSzPct val="100000"/>
              <a:buFont typeface="Arial"/>
              <a:buNone/>
              <a:defRPr lang="en-US" sz="1200" b="1" kern="1200" dirty="0" smtClean="0">
                <a:solidFill>
                  <a:schemeClr val="tx1"/>
                </a:solidFill>
                <a:latin typeface="+mn-lt"/>
                <a:ea typeface="+mn-ea"/>
                <a:cs typeface="+mn-cs"/>
              </a:defRPr>
            </a:lvl2pPr>
            <a:lvl3pPr marL="176400" indent="-176400" algn="l" defTabSz="914400" rtl="0" eaLnBrk="1" latinLnBrk="0" hangingPunct="1">
              <a:spcBef>
                <a:spcPts val="0"/>
              </a:spcBef>
              <a:spcAft>
                <a:spcPts val="1000"/>
              </a:spcAft>
              <a:buClrTx/>
              <a:buSzPct val="100000"/>
              <a:buFont typeface="Arial" panose="020B0604020202020204" pitchFamily="34" charset="0"/>
              <a:buChar char="•"/>
              <a:defRPr lang="en-US" sz="1200" kern="1200" dirty="0" smtClean="0">
                <a:solidFill>
                  <a:schemeClr val="tx1"/>
                </a:solidFill>
                <a:latin typeface="+mn-lt"/>
                <a:ea typeface="+mn-ea"/>
                <a:cs typeface="+mn-cs"/>
              </a:defRPr>
            </a:lvl3pPr>
            <a:lvl4pPr marL="356400" indent="-176400" algn="l" defTabSz="914400" rtl="0" eaLnBrk="1" latinLnBrk="0" hangingPunct="1">
              <a:spcBef>
                <a:spcPts val="0"/>
              </a:spcBef>
              <a:spcAft>
                <a:spcPts val="1000"/>
              </a:spcAft>
              <a:buClrTx/>
              <a:buSzPct val="100000"/>
              <a:buFont typeface="Verdana" panose="020B0604030504040204" pitchFamily="34" charset="0"/>
              <a:buChar char="−"/>
              <a:defRPr lang="en-US" sz="1200" kern="1200" baseline="0" dirty="0" smtClean="0">
                <a:solidFill>
                  <a:schemeClr val="tx1"/>
                </a:solidFill>
                <a:latin typeface="+mn-lt"/>
                <a:ea typeface="+mn-ea"/>
                <a:cs typeface="+mn-cs"/>
              </a:defRPr>
            </a:lvl4pPr>
            <a:lvl5pPr marL="532800" indent="-176400" algn="l" defTabSz="798513" rtl="0" eaLnBrk="1" latinLnBrk="0" hangingPunct="1">
              <a:spcBef>
                <a:spcPts val="0"/>
              </a:spcBef>
              <a:spcAft>
                <a:spcPts val="1000"/>
              </a:spcAft>
              <a:buClrTx/>
              <a:buSzPct val="100000"/>
              <a:buFont typeface="Verdana" panose="020B0604030504040204" pitchFamily="34" charset="0"/>
              <a:buChar char="−"/>
              <a:tabLst/>
              <a:defRPr lang="en-US" sz="1200" kern="1200" baseline="0" dirty="0" smtClean="0">
                <a:solidFill>
                  <a:schemeClr val="tx1"/>
                </a:solidFill>
                <a:latin typeface="+mn-lt"/>
                <a:ea typeface="+mn-ea"/>
                <a:cs typeface="+mn-cs"/>
              </a:defRPr>
            </a:lvl5pPr>
            <a:lvl6pPr marL="532800" indent="-176400" algn="l" defTabSz="914400" rtl="0" eaLnBrk="1" latinLnBrk="0" hangingPunct="1">
              <a:spcBef>
                <a:spcPts val="0"/>
              </a:spcBef>
              <a:spcAft>
                <a:spcPts val="1000"/>
              </a:spcAft>
              <a:buFont typeface="Verdana" panose="020B0604030504040204" pitchFamily="34" charset="0"/>
              <a:buChar char="−"/>
              <a:defRPr sz="1200" kern="1200" baseline="0">
                <a:solidFill>
                  <a:schemeClr val="tx1"/>
                </a:solidFill>
                <a:latin typeface="+mn-lt"/>
                <a:ea typeface="+mn-ea"/>
                <a:cs typeface="+mn-cs"/>
              </a:defRPr>
            </a:lvl6pPr>
            <a:lvl7pPr marL="532800" indent="-176400" algn="l" defTabSz="914400" rtl="0" eaLnBrk="1" latinLnBrk="0" hangingPunct="1">
              <a:spcBef>
                <a:spcPts val="0"/>
              </a:spcBef>
              <a:spcAft>
                <a:spcPts val="1000"/>
              </a:spcAft>
              <a:buFont typeface="Verdana" panose="020B0604030504040204" pitchFamily="34" charset="0"/>
              <a:buChar char="−"/>
              <a:defRPr sz="1200" kern="1200">
                <a:solidFill>
                  <a:schemeClr val="tx1"/>
                </a:solidFill>
                <a:latin typeface="+mn-lt"/>
                <a:ea typeface="+mn-ea"/>
                <a:cs typeface="+mn-cs"/>
              </a:defRPr>
            </a:lvl7pPr>
            <a:lvl8pPr marL="532800" indent="-176400" algn="l" defTabSz="914400" rtl="0" eaLnBrk="1" latinLnBrk="0" hangingPunct="1">
              <a:spcBef>
                <a:spcPts val="0"/>
              </a:spcBef>
              <a:spcAft>
                <a:spcPts val="1000"/>
              </a:spcAft>
              <a:buFont typeface="Verdana" panose="020B0604030504040204" pitchFamily="34" charset="0"/>
              <a:buChar char="−"/>
              <a:defRPr sz="1200" kern="1200" baseline="0">
                <a:solidFill>
                  <a:schemeClr val="tx1"/>
                </a:solidFill>
                <a:latin typeface="+mn-lt"/>
                <a:ea typeface="+mn-ea"/>
                <a:cs typeface="+mn-cs"/>
              </a:defRPr>
            </a:lvl8pPr>
            <a:lvl9pPr marL="532800" indent="-176400" algn="l" defTabSz="914400" rtl="0" eaLnBrk="1" latinLnBrk="0" hangingPunct="1">
              <a:spcBef>
                <a:spcPts val="0"/>
              </a:spcBef>
              <a:spcAft>
                <a:spcPts val="1000"/>
              </a:spcAft>
              <a:buFont typeface="Verdana" panose="020B0604030504040204" pitchFamily="34" charset="0"/>
              <a:buChar char="−"/>
              <a:defRPr sz="1200" kern="1200" baseline="0">
                <a:solidFill>
                  <a:schemeClr val="tx1"/>
                </a:solidFill>
                <a:latin typeface="+mn-lt"/>
                <a:ea typeface="+mn-ea"/>
                <a:cs typeface="+mn-cs"/>
              </a:defRPr>
            </a:lvl9pPr>
          </a:lstStyle>
          <a:p>
            <a:r>
              <a:rPr lang="en-US" b="1" dirty="0">
                <a:ea typeface="Times New Roman" panose="02020603050405020304" pitchFamily="18" charset="0"/>
                <a:cs typeface="Times New Roman" panose="02020603050405020304" pitchFamily="18" charset="0"/>
              </a:rPr>
              <a:t>Allows for individual ownership and exchange of </a:t>
            </a:r>
            <a:r>
              <a:rPr lang="en-US" b="1" dirty="0" smtClean="0">
                <a:ea typeface="Times New Roman" panose="02020603050405020304" pitchFamily="18" charset="0"/>
                <a:cs typeface="Times New Roman" panose="02020603050405020304" pitchFamily="18" charset="0"/>
              </a:rPr>
              <a:t>tokens </a:t>
            </a:r>
            <a:r>
              <a:rPr lang="en-US" b="1" dirty="0">
                <a:ea typeface="Times New Roman" panose="02020603050405020304" pitchFamily="18" charset="0"/>
                <a:cs typeface="Times New Roman" panose="02020603050405020304" pitchFamily="18" charset="0"/>
              </a:rPr>
              <a:t>among users</a:t>
            </a:r>
          </a:p>
        </p:txBody>
      </p:sp>
      <p:sp>
        <p:nvSpPr>
          <p:cNvPr id="64" name="Content Placeholder 1"/>
          <p:cNvSpPr txBox="1">
            <a:spLocks/>
          </p:cNvSpPr>
          <p:nvPr/>
        </p:nvSpPr>
        <p:spPr>
          <a:xfrm>
            <a:off x="7632701" y="3809692"/>
            <a:ext cx="2671762" cy="577605"/>
          </a:xfrm>
          <a:prstGeom prst="rect">
            <a:avLst/>
          </a:prstGeom>
        </p:spPr>
        <p:txBody>
          <a:bodyPr vert="horz" lIns="0" tIns="0" rIns="0" bIns="0" rtlCol="0">
            <a:noAutofit/>
          </a:bodyPr>
          <a:lstStyle>
            <a:lvl1pPr marL="0" indent="0" algn="l" defTabSz="914400" rtl="0" eaLnBrk="1" latinLnBrk="0" hangingPunct="1">
              <a:spcBef>
                <a:spcPts val="0"/>
              </a:spcBef>
              <a:spcAft>
                <a:spcPts val="1000"/>
              </a:spcAft>
              <a:buSzPct val="100000"/>
              <a:buFontTx/>
              <a:buNone/>
              <a:defRPr sz="1200" b="0" kern="1200">
                <a:solidFill>
                  <a:schemeClr val="tx1"/>
                </a:solidFill>
                <a:latin typeface="+mn-lt"/>
                <a:ea typeface="+mn-ea"/>
                <a:cs typeface="+mn-cs"/>
              </a:defRPr>
            </a:lvl1pPr>
            <a:lvl2pPr marL="127000" indent="-127000" algn="l" defTabSz="914400" rtl="0" eaLnBrk="1" latinLnBrk="0" hangingPunct="1">
              <a:spcBef>
                <a:spcPts val="0"/>
              </a:spcBef>
              <a:spcAft>
                <a:spcPts val="1000"/>
              </a:spcAft>
              <a:buClrTx/>
              <a:buSzPct val="100000"/>
              <a:buFont typeface="Arial" panose="020B0604020202020204" pitchFamily="34" charset="0"/>
              <a:buChar char="•"/>
              <a:defRPr lang="en-US" sz="1200" b="0" kern="1200" dirty="0" smtClean="0">
                <a:solidFill>
                  <a:schemeClr val="tx1"/>
                </a:solidFill>
                <a:latin typeface="+mn-lt"/>
                <a:ea typeface="+mn-ea"/>
                <a:cs typeface="+mn-cs"/>
              </a:defRPr>
            </a:lvl2pPr>
            <a:lvl3pPr marL="279400" indent="-127000" algn="l" defTabSz="914400" rtl="0" eaLnBrk="1" latinLnBrk="0" hangingPunct="1">
              <a:spcBef>
                <a:spcPts val="0"/>
              </a:spcBef>
              <a:spcAft>
                <a:spcPts val="1000"/>
              </a:spcAft>
              <a:buClrTx/>
              <a:buSzPct val="100000"/>
              <a:buFont typeface="Arial" panose="020B0604020202020204" pitchFamily="34" charset="0"/>
              <a:buChar char="−"/>
              <a:defRPr lang="en-US" sz="1200" kern="1200" dirty="0" smtClean="0">
                <a:solidFill>
                  <a:schemeClr val="tx1"/>
                </a:solidFill>
                <a:latin typeface="+mn-lt"/>
                <a:ea typeface="+mn-ea"/>
                <a:cs typeface="+mn-cs"/>
              </a:defRPr>
            </a:lvl3pPr>
            <a:lvl4pPr marL="431800" indent="-127000" algn="l" defTabSz="914400" rtl="0" eaLnBrk="1" latinLnBrk="0" hangingPunct="1">
              <a:spcBef>
                <a:spcPts val="0"/>
              </a:spcBef>
              <a:spcAft>
                <a:spcPts val="1000"/>
              </a:spcAft>
              <a:buClrTx/>
              <a:buSzPct val="100000"/>
              <a:buFont typeface="Arial" panose="020B0604020202020204" pitchFamily="34" charset="0"/>
              <a:buChar char="◦"/>
              <a:defRPr lang="en-US" sz="1200" kern="1200" baseline="0" dirty="0" smtClean="0">
                <a:solidFill>
                  <a:schemeClr val="tx1"/>
                </a:solidFill>
                <a:latin typeface="+mn-lt"/>
                <a:ea typeface="+mn-ea"/>
                <a:cs typeface="+mn-cs"/>
              </a:defRPr>
            </a:lvl4pPr>
            <a:lvl5pPr marL="584200" indent="-127000" algn="l" defTabSz="798513" rtl="0" eaLnBrk="1" latinLnBrk="0" hangingPunct="1">
              <a:spcBef>
                <a:spcPts val="0"/>
              </a:spcBef>
              <a:spcAft>
                <a:spcPts val="1000"/>
              </a:spcAft>
              <a:buClrTx/>
              <a:buSzPct val="100000"/>
              <a:buFont typeface="Arial" panose="020B0604020202020204" pitchFamily="34" charset="0"/>
              <a:buChar char="−"/>
              <a:tabLst/>
              <a:defRPr lang="en-US" sz="1200" kern="1200" baseline="0" dirty="0" smtClean="0">
                <a:solidFill>
                  <a:schemeClr val="tx1"/>
                </a:solidFill>
                <a:latin typeface="+mn-lt"/>
                <a:ea typeface="+mn-ea"/>
                <a:cs typeface="+mn-cs"/>
              </a:defRPr>
            </a:lvl5pPr>
            <a:lvl6pPr marL="532800" indent="-176400" algn="l" defTabSz="914400" rtl="0" eaLnBrk="1" latinLnBrk="0" hangingPunct="1">
              <a:spcBef>
                <a:spcPts val="0"/>
              </a:spcBef>
              <a:spcAft>
                <a:spcPts val="1000"/>
              </a:spcAft>
              <a:buFont typeface="Verdana" panose="020B0604030504040204" pitchFamily="34" charset="0"/>
              <a:buChar char="−"/>
              <a:defRPr sz="1200" kern="1200" baseline="0">
                <a:solidFill>
                  <a:schemeClr val="tx1"/>
                </a:solidFill>
                <a:latin typeface="+mn-lt"/>
                <a:ea typeface="+mn-ea"/>
                <a:cs typeface="+mn-cs"/>
              </a:defRPr>
            </a:lvl6pPr>
            <a:lvl7pPr marL="532800" indent="-176400" algn="l" defTabSz="914400" rtl="0" eaLnBrk="1" latinLnBrk="0" hangingPunct="1">
              <a:spcBef>
                <a:spcPts val="0"/>
              </a:spcBef>
              <a:spcAft>
                <a:spcPts val="1000"/>
              </a:spcAft>
              <a:buFont typeface="Verdana" panose="020B0604030504040204" pitchFamily="34" charset="0"/>
              <a:buChar char="−"/>
              <a:defRPr sz="1200" kern="1200">
                <a:solidFill>
                  <a:schemeClr val="tx1"/>
                </a:solidFill>
                <a:latin typeface="+mn-lt"/>
                <a:ea typeface="+mn-ea"/>
                <a:cs typeface="+mn-cs"/>
              </a:defRPr>
            </a:lvl7pPr>
            <a:lvl8pPr marL="532800" indent="-176400" algn="l" defTabSz="914400" rtl="0" eaLnBrk="1" latinLnBrk="0" hangingPunct="1">
              <a:spcBef>
                <a:spcPts val="0"/>
              </a:spcBef>
              <a:spcAft>
                <a:spcPts val="1000"/>
              </a:spcAft>
              <a:buFont typeface="Verdana" panose="020B0604030504040204" pitchFamily="34" charset="0"/>
              <a:buChar char="−"/>
              <a:defRPr sz="1200" kern="1200" baseline="0">
                <a:solidFill>
                  <a:schemeClr val="tx1"/>
                </a:solidFill>
                <a:latin typeface="+mn-lt"/>
                <a:ea typeface="+mn-ea"/>
                <a:cs typeface="+mn-cs"/>
              </a:defRPr>
            </a:lvl8pPr>
            <a:lvl9pPr marL="532800" indent="-176400" algn="l" defTabSz="914400" rtl="0" eaLnBrk="1" latinLnBrk="0" hangingPunct="1">
              <a:spcBef>
                <a:spcPts val="0"/>
              </a:spcBef>
              <a:spcAft>
                <a:spcPts val="1000"/>
              </a:spcAft>
              <a:buFont typeface="Verdana" panose="020B0604030504040204" pitchFamily="34" charset="0"/>
              <a:buChar char="−"/>
              <a:defRPr sz="1200" kern="1200" baseline="0">
                <a:solidFill>
                  <a:schemeClr val="tx1"/>
                </a:solidFill>
                <a:latin typeface="+mn-lt"/>
                <a:ea typeface="+mn-ea"/>
                <a:cs typeface="+mn-cs"/>
              </a:defRPr>
            </a:lvl9pPr>
          </a:lstStyle>
          <a:p>
            <a:r>
              <a:rPr lang="en-US" b="1" dirty="0">
                <a:ea typeface="Times New Roman" panose="02020603050405020304" pitchFamily="18" charset="0"/>
                <a:cs typeface="Times New Roman" panose="02020603050405020304" pitchFamily="18" charset="0"/>
              </a:rPr>
              <a:t>Prevents double spend by ensuring data is recorded chronologically</a:t>
            </a:r>
          </a:p>
        </p:txBody>
      </p:sp>
      <p:sp>
        <p:nvSpPr>
          <p:cNvPr id="65" name="TextBox 64"/>
          <p:cNvSpPr txBox="1"/>
          <p:nvPr/>
        </p:nvSpPr>
        <p:spPr>
          <a:xfrm>
            <a:off x="1913686" y="4951413"/>
            <a:ext cx="3576635" cy="1441420"/>
          </a:xfrm>
          <a:prstGeom prst="rect">
            <a:avLst/>
          </a:prstGeom>
          <a:noFill/>
        </p:spPr>
        <p:txBody>
          <a:bodyPr vert="horz" wrap="square" lIns="91440" tIns="45720" rIns="91440" bIns="0" rtlCol="0">
            <a:spAutoFit/>
          </a:bodyPr>
          <a:lstStyle/>
          <a:p>
            <a:pPr>
              <a:spcBef>
                <a:spcPts val="200"/>
              </a:spcBef>
              <a:spcAft>
                <a:spcPts val="600"/>
              </a:spcAft>
              <a:buSzPct val="100000"/>
            </a:pPr>
            <a:r>
              <a:rPr lang="en-US" sz="1200" b="1" dirty="0"/>
              <a:t>The first blockchain was created through the formation of bitcoin</a:t>
            </a:r>
          </a:p>
          <a:p>
            <a:pPr>
              <a:spcBef>
                <a:spcPts val="200"/>
              </a:spcBef>
              <a:spcAft>
                <a:spcPts val="600"/>
              </a:spcAft>
              <a:buSzPct val="100000"/>
            </a:pPr>
            <a:r>
              <a:rPr lang="en-US" sz="1200" dirty="0"/>
              <a:t>In its bitcoin application, a blockchain is a continuously growing database of transactions, organized in chronological blocks, that is shared between multiple nodes in a network</a:t>
            </a:r>
          </a:p>
        </p:txBody>
      </p:sp>
      <p:sp>
        <p:nvSpPr>
          <p:cNvPr id="66" name="Rectangle 65"/>
          <p:cNvSpPr/>
          <p:nvPr/>
        </p:nvSpPr>
        <p:spPr bwMode="gray">
          <a:xfrm>
            <a:off x="1899838" y="4569018"/>
            <a:ext cx="8404625" cy="299429"/>
          </a:xfrm>
          <a:prstGeom prst="rect">
            <a:avLst/>
          </a:prstGeom>
          <a:solidFill>
            <a:schemeClr val="accent2"/>
          </a:solidFill>
          <a:ln w="19050" algn="ctr">
            <a:noFill/>
            <a:miter lim="800000"/>
            <a:headEnd/>
            <a:tailEnd/>
          </a:ln>
        </p:spPr>
        <p:txBody>
          <a:bodyPr wrap="square" lIns="66675" tIns="66675" rIns="66675" bIns="66675" rtlCol="0" anchor="ctr"/>
          <a:lstStyle/>
          <a:p>
            <a:pPr algn="ctr">
              <a:lnSpc>
                <a:spcPct val="106000"/>
              </a:lnSpc>
              <a:buFont typeface="Wingdings 2" pitchFamily="18" charset="2"/>
              <a:buNone/>
            </a:pPr>
            <a:r>
              <a:rPr lang="en-US" sz="1400" b="1" dirty="0">
                <a:solidFill>
                  <a:schemeClr val="bg1"/>
                </a:solidFill>
              </a:rPr>
              <a:t>Blockchain</a:t>
            </a:r>
          </a:p>
        </p:txBody>
      </p:sp>
      <p:grpSp>
        <p:nvGrpSpPr>
          <p:cNvPr id="67" name="Group 66"/>
          <p:cNvGrpSpPr/>
          <p:nvPr/>
        </p:nvGrpSpPr>
        <p:grpSpPr>
          <a:xfrm>
            <a:off x="5363886" y="5146532"/>
            <a:ext cx="4978677" cy="843565"/>
            <a:chOff x="3839885" y="5588894"/>
            <a:chExt cx="4978677" cy="843565"/>
          </a:xfrm>
        </p:grpSpPr>
        <p:sp>
          <p:nvSpPr>
            <p:cNvPr id="68" name="Freeform 543"/>
            <p:cNvSpPr>
              <a:spLocks noChangeAspect="1" noEditPoints="1"/>
            </p:cNvSpPr>
            <p:nvPr/>
          </p:nvSpPr>
          <p:spPr bwMode="auto">
            <a:xfrm>
              <a:off x="8289557" y="5588894"/>
              <a:ext cx="529005" cy="529005"/>
            </a:xfrm>
            <a:custGeom>
              <a:avLst/>
              <a:gdLst>
                <a:gd name="T0" fmla="*/ 225 w 512"/>
                <a:gd name="T1" fmla="*/ 245 h 512"/>
                <a:gd name="T2" fmla="*/ 213 w 512"/>
                <a:gd name="T3" fmla="*/ 245 h 512"/>
                <a:gd name="T4" fmla="*/ 213 w 512"/>
                <a:gd name="T5" fmla="*/ 148 h 512"/>
                <a:gd name="T6" fmla="*/ 300 w 512"/>
                <a:gd name="T7" fmla="*/ 166 h 512"/>
                <a:gd name="T8" fmla="*/ 311 w 512"/>
                <a:gd name="T9" fmla="*/ 193 h 512"/>
                <a:gd name="T10" fmla="*/ 299 w 512"/>
                <a:gd name="T11" fmla="*/ 223 h 512"/>
                <a:gd name="T12" fmla="*/ 225 w 512"/>
                <a:gd name="T13" fmla="*/ 245 h 512"/>
                <a:gd name="T14" fmla="*/ 225 w 512"/>
                <a:gd name="T15" fmla="*/ 267 h 512"/>
                <a:gd name="T16" fmla="*/ 213 w 512"/>
                <a:gd name="T17" fmla="*/ 267 h 512"/>
                <a:gd name="T18" fmla="*/ 213 w 512"/>
                <a:gd name="T19" fmla="*/ 364 h 512"/>
                <a:gd name="T20" fmla="*/ 307 w 512"/>
                <a:gd name="T21" fmla="*/ 343 h 512"/>
                <a:gd name="T22" fmla="*/ 320 w 512"/>
                <a:gd name="T23" fmla="*/ 315 h 512"/>
                <a:gd name="T24" fmla="*/ 309 w 512"/>
                <a:gd name="T25" fmla="*/ 291 h 512"/>
                <a:gd name="T26" fmla="*/ 225 w 512"/>
                <a:gd name="T27" fmla="*/ 267 h 512"/>
                <a:gd name="T28" fmla="*/ 512 w 512"/>
                <a:gd name="T29" fmla="*/ 256 h 512"/>
                <a:gd name="T30" fmla="*/ 256 w 512"/>
                <a:gd name="T31" fmla="*/ 512 h 512"/>
                <a:gd name="T32" fmla="*/ 0 w 512"/>
                <a:gd name="T33" fmla="*/ 256 h 512"/>
                <a:gd name="T34" fmla="*/ 256 w 512"/>
                <a:gd name="T35" fmla="*/ 0 h 512"/>
                <a:gd name="T36" fmla="*/ 512 w 512"/>
                <a:gd name="T37" fmla="*/ 256 h 512"/>
                <a:gd name="T38" fmla="*/ 341 w 512"/>
                <a:gd name="T39" fmla="*/ 315 h 512"/>
                <a:gd name="T40" fmla="*/ 324 w 512"/>
                <a:gd name="T41" fmla="*/ 275 h 512"/>
                <a:gd name="T42" fmla="*/ 287 w 512"/>
                <a:gd name="T43" fmla="*/ 255 h 512"/>
                <a:gd name="T44" fmla="*/ 313 w 512"/>
                <a:gd name="T45" fmla="*/ 239 h 512"/>
                <a:gd name="T46" fmla="*/ 333 w 512"/>
                <a:gd name="T47" fmla="*/ 193 h 512"/>
                <a:gd name="T48" fmla="*/ 314 w 512"/>
                <a:gd name="T49" fmla="*/ 150 h 512"/>
                <a:gd name="T50" fmla="*/ 288 w 512"/>
                <a:gd name="T51" fmla="*/ 135 h 512"/>
                <a:gd name="T52" fmla="*/ 288 w 512"/>
                <a:gd name="T53" fmla="*/ 106 h 512"/>
                <a:gd name="T54" fmla="*/ 277 w 512"/>
                <a:gd name="T55" fmla="*/ 96 h 512"/>
                <a:gd name="T56" fmla="*/ 266 w 512"/>
                <a:gd name="T57" fmla="*/ 106 h 512"/>
                <a:gd name="T58" fmla="*/ 266 w 512"/>
                <a:gd name="T59" fmla="*/ 130 h 512"/>
                <a:gd name="T60" fmla="*/ 245 w 512"/>
                <a:gd name="T61" fmla="*/ 127 h 512"/>
                <a:gd name="T62" fmla="*/ 245 w 512"/>
                <a:gd name="T63" fmla="*/ 106 h 512"/>
                <a:gd name="T64" fmla="*/ 234 w 512"/>
                <a:gd name="T65" fmla="*/ 96 h 512"/>
                <a:gd name="T66" fmla="*/ 224 w 512"/>
                <a:gd name="T67" fmla="*/ 106 h 512"/>
                <a:gd name="T68" fmla="*/ 224 w 512"/>
                <a:gd name="T69" fmla="*/ 126 h 512"/>
                <a:gd name="T70" fmla="*/ 201 w 512"/>
                <a:gd name="T71" fmla="*/ 127 h 512"/>
                <a:gd name="T72" fmla="*/ 192 w 512"/>
                <a:gd name="T73" fmla="*/ 138 h 512"/>
                <a:gd name="T74" fmla="*/ 192 w 512"/>
                <a:gd name="T75" fmla="*/ 373 h 512"/>
                <a:gd name="T76" fmla="*/ 201 w 512"/>
                <a:gd name="T77" fmla="*/ 384 h 512"/>
                <a:gd name="T78" fmla="*/ 224 w 512"/>
                <a:gd name="T79" fmla="*/ 385 h 512"/>
                <a:gd name="T80" fmla="*/ 224 w 512"/>
                <a:gd name="T81" fmla="*/ 405 h 512"/>
                <a:gd name="T82" fmla="*/ 234 w 512"/>
                <a:gd name="T83" fmla="*/ 416 h 512"/>
                <a:gd name="T84" fmla="*/ 245 w 512"/>
                <a:gd name="T85" fmla="*/ 405 h 512"/>
                <a:gd name="T86" fmla="*/ 245 w 512"/>
                <a:gd name="T87" fmla="*/ 384 h 512"/>
                <a:gd name="T88" fmla="*/ 266 w 512"/>
                <a:gd name="T89" fmla="*/ 382 h 512"/>
                <a:gd name="T90" fmla="*/ 266 w 512"/>
                <a:gd name="T91" fmla="*/ 405 h 512"/>
                <a:gd name="T92" fmla="*/ 277 w 512"/>
                <a:gd name="T93" fmla="*/ 416 h 512"/>
                <a:gd name="T94" fmla="*/ 288 w 512"/>
                <a:gd name="T95" fmla="*/ 405 h 512"/>
                <a:gd name="T96" fmla="*/ 288 w 512"/>
                <a:gd name="T97" fmla="*/ 377 h 512"/>
                <a:gd name="T98" fmla="*/ 322 w 512"/>
                <a:gd name="T99" fmla="*/ 359 h 512"/>
                <a:gd name="T100" fmla="*/ 341 w 512"/>
                <a:gd name="T101" fmla="*/ 315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12" h="512">
                  <a:moveTo>
                    <a:pt x="225" y="245"/>
                  </a:moveTo>
                  <a:cubicBezTo>
                    <a:pt x="220" y="245"/>
                    <a:pt x="216" y="245"/>
                    <a:pt x="213" y="245"/>
                  </a:cubicBezTo>
                  <a:cubicBezTo>
                    <a:pt x="213" y="148"/>
                    <a:pt x="213" y="148"/>
                    <a:pt x="213" y="148"/>
                  </a:cubicBezTo>
                  <a:cubicBezTo>
                    <a:pt x="236" y="146"/>
                    <a:pt x="279" y="148"/>
                    <a:pt x="300" y="166"/>
                  </a:cubicBezTo>
                  <a:cubicBezTo>
                    <a:pt x="307" y="173"/>
                    <a:pt x="311" y="182"/>
                    <a:pt x="311" y="193"/>
                  </a:cubicBezTo>
                  <a:cubicBezTo>
                    <a:pt x="311" y="205"/>
                    <a:pt x="307" y="215"/>
                    <a:pt x="299" y="223"/>
                  </a:cubicBezTo>
                  <a:cubicBezTo>
                    <a:pt x="279" y="241"/>
                    <a:pt x="244" y="245"/>
                    <a:pt x="225" y="245"/>
                  </a:cubicBezTo>
                  <a:close/>
                  <a:moveTo>
                    <a:pt x="225" y="267"/>
                  </a:moveTo>
                  <a:cubicBezTo>
                    <a:pt x="219" y="267"/>
                    <a:pt x="215" y="267"/>
                    <a:pt x="213" y="267"/>
                  </a:cubicBezTo>
                  <a:cubicBezTo>
                    <a:pt x="213" y="364"/>
                    <a:pt x="213" y="364"/>
                    <a:pt x="213" y="364"/>
                  </a:cubicBezTo>
                  <a:cubicBezTo>
                    <a:pt x="234" y="365"/>
                    <a:pt x="284" y="364"/>
                    <a:pt x="307" y="343"/>
                  </a:cubicBezTo>
                  <a:cubicBezTo>
                    <a:pt x="316" y="336"/>
                    <a:pt x="320" y="326"/>
                    <a:pt x="320" y="315"/>
                  </a:cubicBezTo>
                  <a:cubicBezTo>
                    <a:pt x="320" y="305"/>
                    <a:pt x="316" y="298"/>
                    <a:pt x="309" y="291"/>
                  </a:cubicBezTo>
                  <a:cubicBezTo>
                    <a:pt x="291" y="274"/>
                    <a:pt x="253" y="268"/>
                    <a:pt x="225" y="267"/>
                  </a:cubicBezTo>
                  <a:close/>
                  <a:moveTo>
                    <a:pt x="512" y="256"/>
                  </a:moveTo>
                  <a:cubicBezTo>
                    <a:pt x="512" y="397"/>
                    <a:pt x="397" y="512"/>
                    <a:pt x="256" y="512"/>
                  </a:cubicBezTo>
                  <a:cubicBezTo>
                    <a:pt x="114" y="512"/>
                    <a:pt x="0" y="397"/>
                    <a:pt x="0" y="256"/>
                  </a:cubicBezTo>
                  <a:cubicBezTo>
                    <a:pt x="0" y="114"/>
                    <a:pt x="114" y="0"/>
                    <a:pt x="256" y="0"/>
                  </a:cubicBezTo>
                  <a:cubicBezTo>
                    <a:pt x="397" y="0"/>
                    <a:pt x="512" y="114"/>
                    <a:pt x="512" y="256"/>
                  </a:cubicBezTo>
                  <a:close/>
                  <a:moveTo>
                    <a:pt x="341" y="315"/>
                  </a:moveTo>
                  <a:cubicBezTo>
                    <a:pt x="341" y="299"/>
                    <a:pt x="335" y="286"/>
                    <a:pt x="324" y="275"/>
                  </a:cubicBezTo>
                  <a:cubicBezTo>
                    <a:pt x="314" y="266"/>
                    <a:pt x="301" y="260"/>
                    <a:pt x="287" y="255"/>
                  </a:cubicBezTo>
                  <a:cubicBezTo>
                    <a:pt x="297" y="251"/>
                    <a:pt x="306" y="246"/>
                    <a:pt x="313" y="239"/>
                  </a:cubicBezTo>
                  <a:cubicBezTo>
                    <a:pt x="326" y="227"/>
                    <a:pt x="333" y="211"/>
                    <a:pt x="333" y="193"/>
                  </a:cubicBezTo>
                  <a:cubicBezTo>
                    <a:pt x="333" y="176"/>
                    <a:pt x="326" y="161"/>
                    <a:pt x="314" y="150"/>
                  </a:cubicBezTo>
                  <a:cubicBezTo>
                    <a:pt x="306" y="143"/>
                    <a:pt x="297" y="139"/>
                    <a:pt x="288" y="135"/>
                  </a:cubicBezTo>
                  <a:cubicBezTo>
                    <a:pt x="288" y="106"/>
                    <a:pt x="288" y="106"/>
                    <a:pt x="288" y="106"/>
                  </a:cubicBezTo>
                  <a:cubicBezTo>
                    <a:pt x="288" y="100"/>
                    <a:pt x="283" y="96"/>
                    <a:pt x="277" y="96"/>
                  </a:cubicBezTo>
                  <a:cubicBezTo>
                    <a:pt x="271" y="96"/>
                    <a:pt x="266" y="100"/>
                    <a:pt x="266" y="106"/>
                  </a:cubicBezTo>
                  <a:cubicBezTo>
                    <a:pt x="266" y="130"/>
                    <a:pt x="266" y="130"/>
                    <a:pt x="266" y="130"/>
                  </a:cubicBezTo>
                  <a:cubicBezTo>
                    <a:pt x="259" y="128"/>
                    <a:pt x="252" y="127"/>
                    <a:pt x="245" y="127"/>
                  </a:cubicBezTo>
                  <a:cubicBezTo>
                    <a:pt x="245" y="106"/>
                    <a:pt x="245" y="106"/>
                    <a:pt x="245" y="106"/>
                  </a:cubicBezTo>
                  <a:cubicBezTo>
                    <a:pt x="245" y="100"/>
                    <a:pt x="240" y="96"/>
                    <a:pt x="234" y="96"/>
                  </a:cubicBezTo>
                  <a:cubicBezTo>
                    <a:pt x="228" y="96"/>
                    <a:pt x="224" y="100"/>
                    <a:pt x="224" y="106"/>
                  </a:cubicBezTo>
                  <a:cubicBezTo>
                    <a:pt x="224" y="126"/>
                    <a:pt x="224" y="126"/>
                    <a:pt x="224" y="126"/>
                  </a:cubicBezTo>
                  <a:cubicBezTo>
                    <a:pt x="211" y="126"/>
                    <a:pt x="202" y="127"/>
                    <a:pt x="201" y="127"/>
                  </a:cubicBezTo>
                  <a:cubicBezTo>
                    <a:pt x="196" y="128"/>
                    <a:pt x="192" y="133"/>
                    <a:pt x="192" y="138"/>
                  </a:cubicBezTo>
                  <a:cubicBezTo>
                    <a:pt x="192" y="373"/>
                    <a:pt x="192" y="373"/>
                    <a:pt x="192" y="373"/>
                  </a:cubicBezTo>
                  <a:cubicBezTo>
                    <a:pt x="192" y="379"/>
                    <a:pt x="196" y="383"/>
                    <a:pt x="201" y="384"/>
                  </a:cubicBezTo>
                  <a:cubicBezTo>
                    <a:pt x="202" y="384"/>
                    <a:pt x="211" y="385"/>
                    <a:pt x="224" y="385"/>
                  </a:cubicBezTo>
                  <a:cubicBezTo>
                    <a:pt x="224" y="405"/>
                    <a:pt x="224" y="405"/>
                    <a:pt x="224" y="405"/>
                  </a:cubicBezTo>
                  <a:cubicBezTo>
                    <a:pt x="224" y="411"/>
                    <a:pt x="228" y="416"/>
                    <a:pt x="234" y="416"/>
                  </a:cubicBezTo>
                  <a:cubicBezTo>
                    <a:pt x="240" y="416"/>
                    <a:pt x="245" y="411"/>
                    <a:pt x="245" y="405"/>
                  </a:cubicBezTo>
                  <a:cubicBezTo>
                    <a:pt x="245" y="384"/>
                    <a:pt x="245" y="384"/>
                    <a:pt x="245" y="384"/>
                  </a:cubicBezTo>
                  <a:cubicBezTo>
                    <a:pt x="252" y="384"/>
                    <a:pt x="259" y="383"/>
                    <a:pt x="266" y="382"/>
                  </a:cubicBezTo>
                  <a:cubicBezTo>
                    <a:pt x="266" y="405"/>
                    <a:pt x="266" y="405"/>
                    <a:pt x="266" y="405"/>
                  </a:cubicBezTo>
                  <a:cubicBezTo>
                    <a:pt x="266" y="411"/>
                    <a:pt x="271" y="416"/>
                    <a:pt x="277" y="416"/>
                  </a:cubicBezTo>
                  <a:cubicBezTo>
                    <a:pt x="283" y="416"/>
                    <a:pt x="288" y="411"/>
                    <a:pt x="288" y="405"/>
                  </a:cubicBezTo>
                  <a:cubicBezTo>
                    <a:pt x="288" y="377"/>
                    <a:pt x="288" y="377"/>
                    <a:pt x="288" y="377"/>
                  </a:cubicBezTo>
                  <a:cubicBezTo>
                    <a:pt x="300" y="373"/>
                    <a:pt x="312" y="367"/>
                    <a:pt x="322" y="359"/>
                  </a:cubicBezTo>
                  <a:cubicBezTo>
                    <a:pt x="334" y="347"/>
                    <a:pt x="341" y="333"/>
                    <a:pt x="341" y="315"/>
                  </a:cubicBezTo>
                  <a:close/>
                </a:path>
              </a:pathLst>
            </a:custGeom>
            <a:solidFill>
              <a:schemeClr val="accent5"/>
            </a:solidFill>
            <a:ln>
              <a:noFill/>
            </a:ln>
            <a:extLst/>
          </p:spPr>
          <p:txBody>
            <a:bodyPr vert="horz" wrap="square" lIns="91440" tIns="45720" rIns="91440" bIns="45720" numCol="1" anchor="t" anchorCtr="0" compatLnSpc="1">
              <a:prstTxWarp prst="textNoShape">
                <a:avLst/>
              </a:prstTxWarp>
            </a:bodyPr>
            <a:lstStyle/>
            <a:p>
              <a:endParaRPr lang="en-GB" dirty="0"/>
            </a:p>
          </p:txBody>
        </p:sp>
        <p:sp>
          <p:nvSpPr>
            <p:cNvPr id="69" name="Equal 68"/>
            <p:cNvSpPr/>
            <p:nvPr/>
          </p:nvSpPr>
          <p:spPr bwMode="gray">
            <a:xfrm>
              <a:off x="7796749" y="5686129"/>
              <a:ext cx="385142" cy="334535"/>
            </a:xfrm>
            <a:prstGeom prst="mathEqual">
              <a:avLst/>
            </a:prstGeom>
            <a:solidFill>
              <a:schemeClr val="tx2"/>
            </a:solidFill>
            <a:ln w="19050" algn="ctr">
              <a:noFill/>
              <a:miter lim="800000"/>
              <a:headEnd/>
              <a:tailEnd/>
            </a:ln>
          </p:spPr>
          <p:txBody>
            <a:bodyPr wrap="square" lIns="88900" tIns="88900" rIns="88900" bIns="88900" rtlCol="0" anchor="ctr"/>
            <a:lstStyle/>
            <a:p>
              <a:pPr algn="ctr">
                <a:lnSpc>
                  <a:spcPct val="106000"/>
                </a:lnSpc>
                <a:buFont typeface="Wingdings 2" pitchFamily="18" charset="2"/>
                <a:buNone/>
              </a:pPr>
              <a:endParaRPr lang="en-US" sz="1600" b="1" dirty="0">
                <a:solidFill>
                  <a:schemeClr val="bg1"/>
                </a:solidFill>
              </a:endParaRPr>
            </a:p>
          </p:txBody>
        </p:sp>
        <p:sp>
          <p:nvSpPr>
            <p:cNvPr id="70" name="Rectangle 69"/>
            <p:cNvSpPr/>
            <p:nvPr/>
          </p:nvSpPr>
          <p:spPr bwMode="gray">
            <a:xfrm>
              <a:off x="3839885" y="5608473"/>
              <a:ext cx="881548" cy="489847"/>
            </a:xfrm>
            <a:prstGeom prst="rect">
              <a:avLst/>
            </a:prstGeom>
            <a:solidFill>
              <a:schemeClr val="bg1"/>
            </a:solidFill>
            <a:ln w="19050" algn="ctr">
              <a:solidFill>
                <a:schemeClr val="accent6"/>
              </a:solidFill>
              <a:miter lim="800000"/>
              <a:headEnd/>
              <a:tailEnd/>
            </a:ln>
          </p:spPr>
          <p:txBody>
            <a:bodyPr wrap="square" lIns="88900" tIns="88900" rIns="88900" bIns="88900" rtlCol="0" anchor="ctr"/>
            <a:lstStyle/>
            <a:p>
              <a:pPr algn="ctr">
                <a:lnSpc>
                  <a:spcPct val="106000"/>
                </a:lnSpc>
                <a:spcAft>
                  <a:spcPts val="300"/>
                </a:spcAft>
              </a:pPr>
              <a:r>
                <a:rPr lang="en-US" sz="700" dirty="0"/>
                <a:t>Transaction 1</a:t>
              </a:r>
            </a:p>
            <a:p>
              <a:pPr algn="ctr">
                <a:lnSpc>
                  <a:spcPct val="106000"/>
                </a:lnSpc>
                <a:spcAft>
                  <a:spcPts val="300"/>
                </a:spcAft>
              </a:pPr>
              <a:r>
                <a:rPr lang="en-US" sz="700" dirty="0"/>
                <a:t>Transaction 2</a:t>
              </a:r>
            </a:p>
            <a:p>
              <a:pPr algn="ctr">
                <a:lnSpc>
                  <a:spcPct val="106000"/>
                </a:lnSpc>
                <a:spcAft>
                  <a:spcPts val="300"/>
                </a:spcAft>
              </a:pPr>
              <a:r>
                <a:rPr lang="en-US" sz="700" dirty="0"/>
                <a:t>Transaction 3</a:t>
              </a:r>
            </a:p>
          </p:txBody>
        </p:sp>
        <p:sp>
          <p:nvSpPr>
            <p:cNvPr id="71" name="Rectangle 70"/>
            <p:cNvSpPr/>
            <p:nvPr/>
          </p:nvSpPr>
          <p:spPr bwMode="gray">
            <a:xfrm>
              <a:off x="4829101" y="5608473"/>
              <a:ext cx="881548" cy="489847"/>
            </a:xfrm>
            <a:prstGeom prst="rect">
              <a:avLst/>
            </a:prstGeom>
            <a:solidFill>
              <a:schemeClr val="bg1"/>
            </a:solidFill>
            <a:ln w="19050" algn="ctr">
              <a:solidFill>
                <a:schemeClr val="accent6"/>
              </a:solidFill>
              <a:miter lim="800000"/>
              <a:headEnd/>
              <a:tailEnd/>
            </a:ln>
          </p:spPr>
          <p:txBody>
            <a:bodyPr wrap="square" lIns="88900" tIns="88900" rIns="88900" bIns="88900" rtlCol="0" anchor="ctr"/>
            <a:lstStyle/>
            <a:p>
              <a:pPr algn="ctr">
                <a:lnSpc>
                  <a:spcPct val="106000"/>
                </a:lnSpc>
                <a:spcAft>
                  <a:spcPts val="300"/>
                </a:spcAft>
              </a:pPr>
              <a:r>
                <a:rPr lang="en-US" sz="700" dirty="0"/>
                <a:t>Transaction 4</a:t>
              </a:r>
            </a:p>
            <a:p>
              <a:pPr algn="ctr">
                <a:lnSpc>
                  <a:spcPct val="106000"/>
                </a:lnSpc>
                <a:spcAft>
                  <a:spcPts val="300"/>
                </a:spcAft>
              </a:pPr>
              <a:r>
                <a:rPr lang="en-US" sz="700" dirty="0"/>
                <a:t>Transaction 5</a:t>
              </a:r>
            </a:p>
            <a:p>
              <a:pPr algn="ctr">
                <a:lnSpc>
                  <a:spcPct val="106000"/>
                </a:lnSpc>
                <a:spcAft>
                  <a:spcPts val="300"/>
                </a:spcAft>
              </a:pPr>
              <a:r>
                <a:rPr lang="en-US" sz="700" dirty="0"/>
                <a:t>Transaction 6</a:t>
              </a:r>
            </a:p>
          </p:txBody>
        </p:sp>
        <p:sp>
          <p:nvSpPr>
            <p:cNvPr id="72" name="Rectangle 71"/>
            <p:cNvSpPr/>
            <p:nvPr/>
          </p:nvSpPr>
          <p:spPr bwMode="gray">
            <a:xfrm>
              <a:off x="6807533" y="5608473"/>
              <a:ext cx="881548" cy="489847"/>
            </a:xfrm>
            <a:prstGeom prst="rect">
              <a:avLst/>
            </a:prstGeom>
            <a:solidFill>
              <a:schemeClr val="bg1"/>
            </a:solidFill>
            <a:ln w="19050" algn="ctr">
              <a:solidFill>
                <a:schemeClr val="accent6"/>
              </a:solidFill>
              <a:prstDash val="sysDash"/>
              <a:miter lim="800000"/>
              <a:headEnd/>
              <a:tailEnd/>
            </a:ln>
          </p:spPr>
          <p:txBody>
            <a:bodyPr wrap="square" lIns="88900" tIns="88900" rIns="88900" bIns="88900" rtlCol="0" anchor="ctr"/>
            <a:lstStyle/>
            <a:p>
              <a:pPr algn="ctr">
                <a:lnSpc>
                  <a:spcPct val="106000"/>
                </a:lnSpc>
                <a:spcAft>
                  <a:spcPts val="300"/>
                </a:spcAft>
              </a:pPr>
              <a:r>
                <a:rPr lang="en-US" sz="700" i="1" dirty="0"/>
                <a:t>Transaction 10</a:t>
              </a:r>
            </a:p>
            <a:p>
              <a:pPr algn="ctr">
                <a:lnSpc>
                  <a:spcPct val="106000"/>
                </a:lnSpc>
                <a:spcAft>
                  <a:spcPts val="300"/>
                </a:spcAft>
              </a:pPr>
              <a:r>
                <a:rPr lang="en-US" sz="700" i="1" dirty="0"/>
                <a:t>Transaction 11</a:t>
              </a:r>
            </a:p>
            <a:p>
              <a:pPr algn="ctr">
                <a:lnSpc>
                  <a:spcPct val="106000"/>
                </a:lnSpc>
                <a:spcAft>
                  <a:spcPts val="300"/>
                </a:spcAft>
              </a:pPr>
              <a:r>
                <a:rPr lang="en-US" sz="700" i="1" dirty="0"/>
                <a:t>Transaction 12</a:t>
              </a:r>
            </a:p>
          </p:txBody>
        </p:sp>
        <p:cxnSp>
          <p:nvCxnSpPr>
            <p:cNvPr id="73" name="Straight Arrow Connector 72"/>
            <p:cNvCxnSpPr>
              <a:stCxn id="71" idx="1"/>
              <a:endCxn id="70" idx="3"/>
            </p:cNvCxnSpPr>
            <p:nvPr/>
          </p:nvCxnSpPr>
          <p:spPr>
            <a:xfrm flipH="1">
              <a:off x="4721433" y="5853397"/>
              <a:ext cx="107668" cy="0"/>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74" name="Straight Arrow Connector 73"/>
            <p:cNvCxnSpPr>
              <a:stCxn id="79" idx="1"/>
              <a:endCxn id="71" idx="3"/>
            </p:cNvCxnSpPr>
            <p:nvPr/>
          </p:nvCxnSpPr>
          <p:spPr>
            <a:xfrm flipH="1">
              <a:off x="5710649" y="5853397"/>
              <a:ext cx="107668" cy="0"/>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75" name="Straight Arrow Connector 74"/>
            <p:cNvCxnSpPr>
              <a:stCxn id="72" idx="1"/>
              <a:endCxn id="79" idx="3"/>
            </p:cNvCxnSpPr>
            <p:nvPr/>
          </p:nvCxnSpPr>
          <p:spPr>
            <a:xfrm flipH="1">
              <a:off x="6696075" y="5853397"/>
              <a:ext cx="111458" cy="0"/>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sp>
          <p:nvSpPr>
            <p:cNvPr id="76" name="Rectangle 75"/>
            <p:cNvSpPr/>
            <p:nvPr/>
          </p:nvSpPr>
          <p:spPr bwMode="gray">
            <a:xfrm>
              <a:off x="3839885" y="6290517"/>
              <a:ext cx="2414865" cy="141942"/>
            </a:xfrm>
            <a:prstGeom prst="rect">
              <a:avLst/>
            </a:prstGeom>
            <a:solidFill>
              <a:schemeClr val="tx2"/>
            </a:solidFill>
            <a:ln w="19050" algn="ctr">
              <a:noFill/>
              <a:miter lim="800000"/>
              <a:headEnd/>
              <a:tailEnd/>
            </a:ln>
          </p:spPr>
          <p:txBody>
            <a:bodyPr wrap="square" lIns="88900" tIns="88900" rIns="88900" bIns="88900" rtlCol="0" anchor="ctr"/>
            <a:lstStyle/>
            <a:p>
              <a:pPr algn="ctr">
                <a:lnSpc>
                  <a:spcPct val="106000"/>
                </a:lnSpc>
                <a:buFont typeface="Wingdings 2" pitchFamily="18" charset="2"/>
                <a:buNone/>
              </a:pPr>
              <a:r>
                <a:rPr lang="en-US" sz="700" dirty="0">
                  <a:solidFill>
                    <a:schemeClr val="bg1"/>
                  </a:solidFill>
                </a:rPr>
                <a:t>Past</a:t>
              </a:r>
            </a:p>
          </p:txBody>
        </p:sp>
        <p:sp>
          <p:nvSpPr>
            <p:cNvPr id="77" name="Rectangle 76"/>
            <p:cNvSpPr/>
            <p:nvPr/>
          </p:nvSpPr>
          <p:spPr bwMode="gray">
            <a:xfrm>
              <a:off x="6254750" y="6290517"/>
              <a:ext cx="1434331" cy="141942"/>
            </a:xfrm>
            <a:prstGeom prst="rect">
              <a:avLst/>
            </a:prstGeom>
            <a:solidFill>
              <a:schemeClr val="bg2"/>
            </a:solidFill>
            <a:ln w="19050" algn="ctr">
              <a:noFill/>
              <a:miter lim="800000"/>
              <a:headEnd/>
              <a:tailEnd/>
            </a:ln>
          </p:spPr>
          <p:txBody>
            <a:bodyPr wrap="square" lIns="88900" tIns="88900" rIns="88900" bIns="88900" rtlCol="0" anchor="ctr"/>
            <a:lstStyle/>
            <a:p>
              <a:pPr algn="ctr">
                <a:lnSpc>
                  <a:spcPct val="106000"/>
                </a:lnSpc>
                <a:buFont typeface="Wingdings 2" pitchFamily="18" charset="2"/>
                <a:buNone/>
              </a:pPr>
              <a:r>
                <a:rPr lang="en-US" sz="700" dirty="0"/>
                <a:t>Future</a:t>
              </a:r>
            </a:p>
          </p:txBody>
        </p:sp>
        <p:sp>
          <p:nvSpPr>
            <p:cNvPr id="78" name="Isosceles Triangle 77"/>
            <p:cNvSpPr/>
            <p:nvPr/>
          </p:nvSpPr>
          <p:spPr bwMode="gray">
            <a:xfrm rot="10800000">
              <a:off x="5818314" y="6098317"/>
              <a:ext cx="877759" cy="189681"/>
            </a:xfrm>
            <a:prstGeom prst="triangle">
              <a:avLst/>
            </a:prstGeom>
            <a:solidFill>
              <a:schemeClr val="accent2"/>
            </a:solidFill>
            <a:ln w="19050" algn="ctr">
              <a:noFill/>
              <a:miter lim="800000"/>
              <a:headEnd/>
              <a:tailEnd/>
            </a:ln>
          </p:spPr>
          <p:txBody>
            <a:bodyPr wrap="square" lIns="88900" tIns="88900" rIns="88900" bIns="88900" rtlCol="0" anchor="ctr"/>
            <a:lstStyle/>
            <a:p>
              <a:pPr algn="ctr">
                <a:lnSpc>
                  <a:spcPct val="106000"/>
                </a:lnSpc>
                <a:buFont typeface="Wingdings 2" pitchFamily="18" charset="2"/>
                <a:buNone/>
              </a:pPr>
              <a:endParaRPr lang="en-US" sz="1600" b="1" dirty="0">
                <a:solidFill>
                  <a:schemeClr val="bg1"/>
                </a:solidFill>
              </a:endParaRPr>
            </a:p>
          </p:txBody>
        </p:sp>
        <p:sp>
          <p:nvSpPr>
            <p:cNvPr id="79" name="Rectangle 78"/>
            <p:cNvSpPr/>
            <p:nvPr/>
          </p:nvSpPr>
          <p:spPr bwMode="gray">
            <a:xfrm>
              <a:off x="5818317" y="5608473"/>
              <a:ext cx="877758" cy="489847"/>
            </a:xfrm>
            <a:prstGeom prst="rect">
              <a:avLst/>
            </a:prstGeom>
            <a:solidFill>
              <a:schemeClr val="accent2"/>
            </a:solidFill>
            <a:ln w="19050" algn="ctr">
              <a:noFill/>
              <a:miter lim="800000"/>
              <a:headEnd/>
              <a:tailEnd/>
            </a:ln>
          </p:spPr>
          <p:txBody>
            <a:bodyPr wrap="square" lIns="88900" tIns="88900" rIns="88900" bIns="88900" rtlCol="0" anchor="ctr"/>
            <a:lstStyle/>
            <a:p>
              <a:pPr algn="ctr">
                <a:lnSpc>
                  <a:spcPct val="106000"/>
                </a:lnSpc>
                <a:spcAft>
                  <a:spcPts val="300"/>
                </a:spcAft>
              </a:pPr>
              <a:r>
                <a:rPr lang="en-US" sz="700" dirty="0">
                  <a:solidFill>
                    <a:schemeClr val="bg1"/>
                  </a:solidFill>
                </a:rPr>
                <a:t>Transaction 7</a:t>
              </a:r>
            </a:p>
            <a:p>
              <a:pPr algn="ctr">
                <a:lnSpc>
                  <a:spcPct val="106000"/>
                </a:lnSpc>
                <a:spcAft>
                  <a:spcPts val="300"/>
                </a:spcAft>
              </a:pPr>
              <a:r>
                <a:rPr lang="en-US" sz="700" dirty="0">
                  <a:solidFill>
                    <a:schemeClr val="bg1"/>
                  </a:solidFill>
                </a:rPr>
                <a:t>Transaction 8</a:t>
              </a:r>
            </a:p>
            <a:p>
              <a:pPr algn="ctr">
                <a:lnSpc>
                  <a:spcPct val="106000"/>
                </a:lnSpc>
                <a:spcAft>
                  <a:spcPts val="300"/>
                </a:spcAft>
              </a:pPr>
              <a:r>
                <a:rPr lang="en-US" sz="700" dirty="0">
                  <a:solidFill>
                    <a:schemeClr val="bg1"/>
                  </a:solidFill>
                </a:rPr>
                <a:t>Transaction 9</a:t>
              </a:r>
            </a:p>
          </p:txBody>
        </p:sp>
      </p:grpSp>
      <p:sp>
        <p:nvSpPr>
          <p:cNvPr id="80" name="Rectangle 79"/>
          <p:cNvSpPr/>
          <p:nvPr/>
        </p:nvSpPr>
        <p:spPr>
          <a:xfrm>
            <a:off x="5268941" y="5997007"/>
            <a:ext cx="4572000" cy="246221"/>
          </a:xfrm>
          <a:prstGeom prst="rect">
            <a:avLst/>
          </a:prstGeom>
        </p:spPr>
        <p:txBody>
          <a:bodyPr>
            <a:spAutoFit/>
          </a:bodyPr>
          <a:lstStyle/>
          <a:p>
            <a:r>
              <a:rPr lang="en-US" sz="1000" i="1" dirty="0">
                <a:cs typeface="Verdana"/>
              </a:rPr>
              <a:t>In a blockchain, data is captured chronologically in blocks</a:t>
            </a:r>
          </a:p>
        </p:txBody>
      </p:sp>
      <p:sp>
        <p:nvSpPr>
          <p:cNvPr id="81" name="Rectangle 80"/>
          <p:cNvSpPr/>
          <p:nvPr/>
        </p:nvSpPr>
        <p:spPr bwMode="gray">
          <a:xfrm>
            <a:off x="1914526" y="1440535"/>
            <a:ext cx="2679700" cy="398540"/>
          </a:xfrm>
          <a:prstGeom prst="rect">
            <a:avLst/>
          </a:prstGeom>
          <a:solidFill>
            <a:schemeClr val="accent1"/>
          </a:solidFill>
          <a:ln w="19050" algn="ctr">
            <a:noFill/>
            <a:miter lim="800000"/>
            <a:headEnd/>
            <a:tailEnd/>
          </a:ln>
        </p:spPr>
        <p:txBody>
          <a:bodyPr wrap="square" lIns="66675" tIns="66675" rIns="66675" bIns="66675" rtlCol="0" anchor="ctr"/>
          <a:lstStyle/>
          <a:p>
            <a:pPr algn="ctr">
              <a:lnSpc>
                <a:spcPct val="106000"/>
              </a:lnSpc>
              <a:buFont typeface="Wingdings 2" pitchFamily="18" charset="2"/>
              <a:buNone/>
            </a:pPr>
            <a:r>
              <a:rPr lang="en-US" sz="1400" b="1" dirty="0">
                <a:solidFill>
                  <a:schemeClr val="bg1"/>
                </a:solidFill>
              </a:rPr>
              <a:t>Peer-to-peer network</a:t>
            </a:r>
          </a:p>
        </p:txBody>
      </p:sp>
      <p:sp>
        <p:nvSpPr>
          <p:cNvPr id="82" name="Oval 81"/>
          <p:cNvSpPr/>
          <p:nvPr/>
        </p:nvSpPr>
        <p:spPr bwMode="gray">
          <a:xfrm>
            <a:off x="3018000" y="1050179"/>
            <a:ext cx="472754" cy="472752"/>
          </a:xfrm>
          <a:prstGeom prst="ellipse">
            <a:avLst/>
          </a:prstGeom>
          <a:solidFill>
            <a:schemeClr val="accent1"/>
          </a:solidFill>
          <a:ln w="19050" algn="ctr">
            <a:solidFill>
              <a:schemeClr val="bg1"/>
            </a:solidFill>
            <a:miter lim="800000"/>
            <a:headEnd/>
            <a:tailEnd/>
          </a:ln>
        </p:spPr>
        <p:txBody>
          <a:bodyPr wrap="square" lIns="88900" tIns="88900" rIns="88900" bIns="88900" rtlCol="0" anchor="ctr" anchorCtr="0"/>
          <a:lstStyle/>
          <a:p>
            <a:pPr algn="ctr"/>
            <a:r>
              <a:rPr lang="en-US" sz="1600" b="1" dirty="0">
                <a:solidFill>
                  <a:schemeClr val="bg1"/>
                </a:solidFill>
              </a:rPr>
              <a:t>1</a:t>
            </a:r>
          </a:p>
        </p:txBody>
      </p:sp>
      <p:sp>
        <p:nvSpPr>
          <p:cNvPr id="83" name="Oval 82"/>
          <p:cNvSpPr/>
          <p:nvPr/>
        </p:nvSpPr>
        <p:spPr bwMode="gray">
          <a:xfrm>
            <a:off x="5842305" y="1050179"/>
            <a:ext cx="472754" cy="472752"/>
          </a:xfrm>
          <a:prstGeom prst="ellipse">
            <a:avLst/>
          </a:prstGeom>
          <a:solidFill>
            <a:schemeClr val="accent1"/>
          </a:solidFill>
          <a:ln w="19050" algn="ctr">
            <a:solidFill>
              <a:schemeClr val="bg1"/>
            </a:solidFill>
            <a:miter lim="800000"/>
            <a:headEnd/>
            <a:tailEnd/>
          </a:ln>
        </p:spPr>
        <p:txBody>
          <a:bodyPr wrap="square" lIns="88900" tIns="88900" rIns="88900" bIns="88900" rtlCol="0" anchor="ctr" anchorCtr="0"/>
          <a:lstStyle/>
          <a:p>
            <a:pPr algn="ctr"/>
            <a:r>
              <a:rPr lang="en-US" sz="1600" b="1" dirty="0">
                <a:solidFill>
                  <a:schemeClr val="bg1"/>
                </a:solidFill>
              </a:rPr>
              <a:t>2</a:t>
            </a:r>
          </a:p>
        </p:txBody>
      </p:sp>
      <p:sp>
        <p:nvSpPr>
          <p:cNvPr id="84" name="Oval 83"/>
          <p:cNvSpPr/>
          <p:nvPr/>
        </p:nvSpPr>
        <p:spPr bwMode="gray">
          <a:xfrm>
            <a:off x="8732206" y="1050179"/>
            <a:ext cx="472754" cy="472752"/>
          </a:xfrm>
          <a:prstGeom prst="ellipse">
            <a:avLst/>
          </a:prstGeom>
          <a:solidFill>
            <a:schemeClr val="accent1"/>
          </a:solidFill>
          <a:ln w="19050" algn="ctr">
            <a:solidFill>
              <a:schemeClr val="bg1"/>
            </a:solidFill>
            <a:miter lim="800000"/>
            <a:headEnd/>
            <a:tailEnd/>
          </a:ln>
        </p:spPr>
        <p:txBody>
          <a:bodyPr wrap="square" lIns="88900" tIns="88900" rIns="88900" bIns="88900" rtlCol="0" anchor="ctr" anchorCtr="0"/>
          <a:lstStyle/>
          <a:p>
            <a:pPr algn="ctr"/>
            <a:r>
              <a:rPr lang="en-US" sz="1600" b="1" dirty="0">
                <a:solidFill>
                  <a:schemeClr val="bg1"/>
                </a:solidFill>
              </a:rPr>
              <a:t>3</a:t>
            </a:r>
          </a:p>
        </p:txBody>
      </p:sp>
    </p:spTree>
    <p:extLst>
      <p:ext uri="{BB962C8B-B14F-4D97-AF65-F5344CB8AC3E}">
        <p14:creationId xmlns:p14="http://schemas.microsoft.com/office/powerpoint/2010/main" val="3084754732"/>
      </p:ext>
    </p:extLst>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Blockchain myths &amp; facts</a:t>
            </a:r>
            <a:endParaRPr lang="en-US" dirty="0"/>
          </a:p>
        </p:txBody>
      </p:sp>
      <p:pic>
        <p:nvPicPr>
          <p:cNvPr id="6" name="Picture 5"/>
          <p:cNvPicPr>
            <a:picLocks noChangeAspect="1"/>
          </p:cNvPicPr>
          <p:nvPr/>
        </p:nvPicPr>
        <p:blipFill>
          <a:blip r:embed="rId2"/>
          <a:stretch>
            <a:fillRect/>
          </a:stretch>
        </p:blipFill>
        <p:spPr>
          <a:xfrm>
            <a:off x="288961" y="886048"/>
            <a:ext cx="11086015" cy="5539466"/>
          </a:xfrm>
          <a:prstGeom prst="rect">
            <a:avLst/>
          </a:prstGeom>
        </p:spPr>
      </p:pic>
    </p:spTree>
    <p:extLst>
      <p:ext uri="{BB962C8B-B14F-4D97-AF65-F5344CB8AC3E}">
        <p14:creationId xmlns:p14="http://schemas.microsoft.com/office/powerpoint/2010/main" val="814075645"/>
      </p:ext>
    </p:extLst>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What is </a:t>
            </a:r>
            <a:r>
              <a:rPr lang="en-US" noProof="0" dirty="0" err="1" smtClean="0"/>
              <a:t>Blockchain</a:t>
            </a:r>
            <a:r>
              <a:rPr lang="en-US" noProof="0" dirty="0" smtClean="0"/>
              <a:t>?</a:t>
            </a:r>
            <a:endParaRPr lang="en-US" noProof="0" dirty="0"/>
          </a:p>
        </p:txBody>
      </p:sp>
      <p:sp>
        <p:nvSpPr>
          <p:cNvPr id="3" name="Text Placeholder 2"/>
          <p:cNvSpPr>
            <a:spLocks noGrp="1"/>
          </p:cNvSpPr>
          <p:nvPr>
            <p:ph type="body" sz="quarter" idx="13"/>
          </p:nvPr>
        </p:nvSpPr>
        <p:spPr>
          <a:xfrm>
            <a:off x="1900238" y="1029448"/>
            <a:ext cx="8402002" cy="757255"/>
          </a:xfrm>
        </p:spPr>
        <p:txBody>
          <a:bodyPr/>
          <a:lstStyle/>
          <a:p>
            <a:r>
              <a:rPr lang="en-US" sz="1600" dirty="0">
                <a:solidFill>
                  <a:schemeClr val="tx1"/>
                </a:solidFill>
              </a:rPr>
              <a:t>Fundamentally a digital ledger system for recording business transactions and events</a:t>
            </a:r>
          </a:p>
        </p:txBody>
      </p:sp>
      <p:pic>
        <p:nvPicPr>
          <p:cNvPr id="8" name="Picture 7"/>
          <p:cNvPicPr>
            <a:picLocks noChangeAspect="1"/>
          </p:cNvPicPr>
          <p:nvPr/>
        </p:nvPicPr>
        <p:blipFill>
          <a:blip r:embed="rId3"/>
          <a:stretch>
            <a:fillRect/>
          </a:stretch>
        </p:blipFill>
        <p:spPr>
          <a:xfrm>
            <a:off x="1919248" y="1709971"/>
            <a:ext cx="2912734" cy="4475676"/>
          </a:xfrm>
          <a:prstGeom prst="rect">
            <a:avLst/>
          </a:prstGeom>
        </p:spPr>
      </p:pic>
      <p:sp>
        <p:nvSpPr>
          <p:cNvPr id="9" name="Rectangle 8"/>
          <p:cNvSpPr/>
          <p:nvPr/>
        </p:nvSpPr>
        <p:spPr>
          <a:xfrm>
            <a:off x="5033576" y="1665288"/>
            <a:ext cx="5258188" cy="4464724"/>
          </a:xfrm>
          <a:prstGeom prst="rect">
            <a:avLst/>
          </a:prstGeom>
        </p:spPr>
        <p:txBody>
          <a:bodyPr wrap="square">
            <a:spAutoFit/>
          </a:bodyPr>
          <a:lstStyle/>
          <a:p>
            <a:r>
              <a:rPr lang="en-US" sz="1100" b="1" dirty="0"/>
              <a:t>Near real time</a:t>
            </a:r>
          </a:p>
          <a:p>
            <a:r>
              <a:rPr lang="en-US" sz="1100" dirty="0"/>
              <a:t>The blockchain enables the near real time settlement of recorded transactions, removing friction and reducing risk, but also limiting ability to charge back or cancel transactions. </a:t>
            </a:r>
          </a:p>
          <a:p>
            <a:endParaRPr lang="en-US" sz="1100" dirty="0"/>
          </a:p>
          <a:p>
            <a:r>
              <a:rPr lang="en-US" sz="1100" b="1" dirty="0"/>
              <a:t>Trustless environment</a:t>
            </a:r>
          </a:p>
          <a:p>
            <a:r>
              <a:rPr lang="en-US" sz="1100" dirty="0"/>
              <a:t>Blockchain technology is based on cryptographic proof, allowing any two parties to transact directly with each other without the need for a trusted third-party. </a:t>
            </a:r>
          </a:p>
          <a:p>
            <a:endParaRPr lang="en-US" sz="1100" dirty="0"/>
          </a:p>
          <a:p>
            <a:r>
              <a:rPr lang="en-US" sz="1100" b="1" dirty="0"/>
              <a:t>Distributed ledger</a:t>
            </a:r>
          </a:p>
          <a:p>
            <a:r>
              <a:rPr lang="en-US" sz="1100" dirty="0"/>
              <a:t>The peer-to-peer distributed network records a public history of transactions. The blockchain is distributed and highly available. The </a:t>
            </a:r>
          </a:p>
          <a:p>
            <a:r>
              <a:rPr lang="en-US" sz="1100" dirty="0"/>
              <a:t>blockchain retains a secure source of proof that the transaction occurred. </a:t>
            </a:r>
          </a:p>
          <a:p>
            <a:endParaRPr lang="en-US" sz="1100" dirty="0"/>
          </a:p>
          <a:p>
            <a:r>
              <a:rPr lang="en-US" sz="1100" b="1" dirty="0"/>
              <a:t>Irreversibility</a:t>
            </a:r>
          </a:p>
          <a:p>
            <a:r>
              <a:rPr lang="en-US" sz="1100" dirty="0"/>
              <a:t>The blockchain contains a certain and verifiable record of every single transaction ever made. This mitigates the risk of double-spending, fraud, abuse, and manipulation of transactions. </a:t>
            </a:r>
          </a:p>
          <a:p>
            <a:endParaRPr lang="en-US" sz="1100" dirty="0"/>
          </a:p>
          <a:p>
            <a:r>
              <a:rPr lang="en-US" sz="1100" b="1" dirty="0"/>
              <a:t>Censorship resistant</a:t>
            </a:r>
          </a:p>
          <a:p>
            <a:r>
              <a:rPr lang="en-US" sz="1100" dirty="0"/>
              <a:t>The crypto-economics built into the blockchain model provide incentives for the participants to continue validating blocks, reducing the possibility of external influencers to modify previously recorded transaction records. </a:t>
            </a:r>
          </a:p>
        </p:txBody>
      </p:sp>
      <p:sp>
        <p:nvSpPr>
          <p:cNvPr id="10" name="Rectangle 9"/>
          <p:cNvSpPr/>
          <p:nvPr/>
        </p:nvSpPr>
        <p:spPr bwMode="gray">
          <a:xfrm>
            <a:off x="4997517" y="1709990"/>
            <a:ext cx="45981" cy="681236"/>
          </a:xfrm>
          <a:prstGeom prst="rect">
            <a:avLst/>
          </a:prstGeom>
          <a:solidFill>
            <a:schemeClr val="accent4"/>
          </a:solidFill>
          <a:ln w="19050" algn="ctr">
            <a:noFill/>
            <a:miter lim="800000"/>
            <a:headEnd/>
            <a:tailEnd/>
          </a:ln>
        </p:spPr>
        <p:txBody>
          <a:bodyPr wrap="square" lIns="88900" tIns="88900" rIns="88900" bIns="88900" rtlCol="0" anchor="t"/>
          <a:lstStyle/>
          <a:p>
            <a:pPr algn="ctr"/>
            <a:endParaRPr lang="en-US" sz="1200" dirty="0">
              <a:solidFill>
                <a:schemeClr val="bg1"/>
              </a:solidFill>
            </a:endParaRPr>
          </a:p>
        </p:txBody>
      </p:sp>
      <p:sp>
        <p:nvSpPr>
          <p:cNvPr id="11" name="Rectangle 10"/>
          <p:cNvSpPr/>
          <p:nvPr/>
        </p:nvSpPr>
        <p:spPr bwMode="gray">
          <a:xfrm>
            <a:off x="4997517" y="2660409"/>
            <a:ext cx="45981" cy="681236"/>
          </a:xfrm>
          <a:prstGeom prst="rect">
            <a:avLst/>
          </a:prstGeom>
          <a:solidFill>
            <a:schemeClr val="accent1"/>
          </a:solidFill>
          <a:ln w="19050" algn="ctr">
            <a:noFill/>
            <a:miter lim="800000"/>
            <a:headEnd/>
            <a:tailEnd/>
          </a:ln>
        </p:spPr>
        <p:txBody>
          <a:bodyPr wrap="square" lIns="88900" tIns="88900" rIns="88900" bIns="88900" rtlCol="0" anchor="t"/>
          <a:lstStyle/>
          <a:p>
            <a:pPr algn="ctr"/>
            <a:endParaRPr lang="en-US" sz="1200" dirty="0">
              <a:solidFill>
                <a:schemeClr val="bg1"/>
              </a:solidFill>
            </a:endParaRPr>
          </a:p>
        </p:txBody>
      </p:sp>
      <p:sp>
        <p:nvSpPr>
          <p:cNvPr id="12" name="Rectangle 11"/>
          <p:cNvSpPr/>
          <p:nvPr/>
        </p:nvSpPr>
        <p:spPr bwMode="gray">
          <a:xfrm>
            <a:off x="4997517" y="3550653"/>
            <a:ext cx="45981" cy="681236"/>
          </a:xfrm>
          <a:prstGeom prst="rect">
            <a:avLst/>
          </a:prstGeom>
          <a:solidFill>
            <a:schemeClr val="accent3"/>
          </a:solidFill>
          <a:ln w="19050" algn="ctr">
            <a:noFill/>
            <a:miter lim="800000"/>
            <a:headEnd/>
            <a:tailEnd/>
          </a:ln>
        </p:spPr>
        <p:txBody>
          <a:bodyPr wrap="square" lIns="88900" tIns="88900" rIns="88900" bIns="88900" rtlCol="0" anchor="t"/>
          <a:lstStyle/>
          <a:p>
            <a:pPr algn="ctr"/>
            <a:endParaRPr lang="en-US" sz="1200" dirty="0">
              <a:solidFill>
                <a:schemeClr val="bg1"/>
              </a:solidFill>
            </a:endParaRPr>
          </a:p>
        </p:txBody>
      </p:sp>
      <p:sp>
        <p:nvSpPr>
          <p:cNvPr id="13" name="Rectangle 12"/>
          <p:cNvSpPr/>
          <p:nvPr/>
        </p:nvSpPr>
        <p:spPr bwMode="gray">
          <a:xfrm>
            <a:off x="4997517" y="4460549"/>
            <a:ext cx="45981" cy="681236"/>
          </a:xfrm>
          <a:prstGeom prst="rect">
            <a:avLst/>
          </a:prstGeom>
          <a:solidFill>
            <a:schemeClr val="accent5"/>
          </a:solidFill>
          <a:ln w="19050" algn="ctr">
            <a:noFill/>
            <a:miter lim="800000"/>
            <a:headEnd/>
            <a:tailEnd/>
          </a:ln>
        </p:spPr>
        <p:txBody>
          <a:bodyPr wrap="square" lIns="88900" tIns="88900" rIns="88900" bIns="88900" rtlCol="0" anchor="t"/>
          <a:lstStyle/>
          <a:p>
            <a:pPr algn="ctr"/>
            <a:endParaRPr lang="en-US" sz="1200" dirty="0">
              <a:solidFill>
                <a:schemeClr val="bg1"/>
              </a:solidFill>
            </a:endParaRPr>
          </a:p>
        </p:txBody>
      </p:sp>
      <p:sp>
        <p:nvSpPr>
          <p:cNvPr id="14" name="Rectangle 13"/>
          <p:cNvSpPr/>
          <p:nvPr/>
        </p:nvSpPr>
        <p:spPr bwMode="gray">
          <a:xfrm>
            <a:off x="4997517" y="5344409"/>
            <a:ext cx="45981" cy="681236"/>
          </a:xfrm>
          <a:prstGeom prst="rect">
            <a:avLst/>
          </a:prstGeom>
          <a:solidFill>
            <a:schemeClr val="accent6"/>
          </a:solidFill>
          <a:ln w="19050" algn="ctr">
            <a:noFill/>
            <a:miter lim="800000"/>
            <a:headEnd/>
            <a:tailEnd/>
          </a:ln>
        </p:spPr>
        <p:txBody>
          <a:bodyPr wrap="square" lIns="88900" tIns="88900" rIns="88900" bIns="88900" rtlCol="0" anchor="t"/>
          <a:lstStyle/>
          <a:p>
            <a:pPr algn="ctr"/>
            <a:endParaRPr lang="en-US" sz="1200" dirty="0">
              <a:solidFill>
                <a:schemeClr val="bg1"/>
              </a:solidFill>
            </a:endParaRPr>
          </a:p>
        </p:txBody>
      </p:sp>
    </p:spTree>
    <p:extLst>
      <p:ext uri="{BB962C8B-B14F-4D97-AF65-F5344CB8AC3E}">
        <p14:creationId xmlns:p14="http://schemas.microsoft.com/office/powerpoint/2010/main" val="3951299373"/>
      </p:ext>
    </p:extLst>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p:txBody>
          <a:bodyPr/>
          <a:lstStyle/>
          <a:p>
            <a:r>
              <a:rPr lang="en-US" sz="1600" dirty="0" smtClean="0"/>
              <a:t>…a shared ledger among a network</a:t>
            </a:r>
            <a:endParaRPr lang="en-US" sz="1600" noProof="0" dirty="0"/>
          </a:p>
        </p:txBody>
      </p:sp>
      <p:sp>
        <p:nvSpPr>
          <p:cNvPr id="3" name="Title 2"/>
          <p:cNvSpPr>
            <a:spLocks noGrp="1"/>
          </p:cNvSpPr>
          <p:nvPr>
            <p:ph type="title"/>
          </p:nvPr>
        </p:nvSpPr>
        <p:spPr/>
        <p:txBody>
          <a:bodyPr/>
          <a:lstStyle/>
          <a:p>
            <a:r>
              <a:rPr lang="en-US" dirty="0" smtClean="0"/>
              <a:t>What is </a:t>
            </a:r>
            <a:r>
              <a:rPr lang="en-US" dirty="0" err="1" smtClean="0"/>
              <a:t>Blockchain</a:t>
            </a:r>
            <a:r>
              <a:rPr lang="en-US" dirty="0" smtClean="0"/>
              <a:t>?</a:t>
            </a:r>
            <a:endParaRPr lang="en-US" noProof="0" dirty="0"/>
          </a:p>
        </p:txBody>
      </p:sp>
      <p:sp>
        <p:nvSpPr>
          <p:cNvPr id="8" name="Text Placeholder 5"/>
          <p:cNvSpPr txBox="1">
            <a:spLocks/>
          </p:cNvSpPr>
          <p:nvPr/>
        </p:nvSpPr>
        <p:spPr>
          <a:xfrm>
            <a:off x="5379312" y="560872"/>
            <a:ext cx="5791791" cy="5944482"/>
          </a:xfrm>
          <a:prstGeom prst="rect">
            <a:avLst/>
          </a:prstGeom>
          <a:solidFill>
            <a:sysClr val="window" lastClr="FFFFFF"/>
          </a:solidFill>
          <a:ln w="6350">
            <a:solidFill>
              <a:srgbClr val="BBBCBC"/>
            </a:solidFill>
          </a:ln>
        </p:spPr>
        <p:txBody>
          <a:bodyPr wrap="square" lIns="88900" tIns="88900" rIns="88900" bIns="88900"/>
          <a:lstStyle>
            <a:lvl1pPr marL="0" indent="0" algn="l" defTabSz="957263" rtl="0" eaLnBrk="1" fontAlgn="base" hangingPunct="1">
              <a:lnSpc>
                <a:spcPct val="100000"/>
              </a:lnSpc>
              <a:spcBef>
                <a:spcPts val="400"/>
              </a:spcBef>
              <a:spcAft>
                <a:spcPts val="0"/>
              </a:spcAft>
              <a:buFont typeface="Arial" charset="0"/>
              <a:defRPr lang="en-US" sz="1400" kern="1200">
                <a:solidFill>
                  <a:schemeClr val="tx2"/>
                </a:solidFill>
                <a:latin typeface="+mn-lt"/>
                <a:ea typeface="+mn-ea"/>
                <a:cs typeface="+mn-cs"/>
              </a:defRPr>
            </a:lvl1pPr>
            <a:lvl2pPr marL="180000" indent="-180000" algn="l" defTabSz="957263" rtl="0" eaLnBrk="1" fontAlgn="base" hangingPunct="1">
              <a:lnSpc>
                <a:spcPct val="100000"/>
              </a:lnSpc>
              <a:spcBef>
                <a:spcPts val="400"/>
              </a:spcBef>
              <a:spcAft>
                <a:spcPts val="0"/>
              </a:spcAft>
              <a:buFont typeface="Arial" charset="0"/>
              <a:buChar char="•"/>
              <a:defRPr lang="en-US" sz="1400" kern="1200">
                <a:solidFill>
                  <a:schemeClr val="tx2"/>
                </a:solidFill>
                <a:latin typeface="+mn-lt"/>
                <a:ea typeface="+mj-ea"/>
                <a:cs typeface="+mj-cs"/>
              </a:defRPr>
            </a:lvl2pPr>
            <a:lvl3pPr marL="360000" indent="-180000" algn="l" defTabSz="957263" rtl="0" eaLnBrk="1" fontAlgn="base" hangingPunct="1">
              <a:lnSpc>
                <a:spcPct val="100000"/>
              </a:lnSpc>
              <a:spcBef>
                <a:spcPts val="400"/>
              </a:spcBef>
              <a:spcAft>
                <a:spcPts val="0"/>
              </a:spcAft>
              <a:buFont typeface="Arial" charset="0"/>
              <a:buChar char="‒"/>
              <a:defRPr lang="en-US" sz="1200" kern="1200">
                <a:solidFill>
                  <a:schemeClr val="tx2"/>
                </a:solidFill>
                <a:latin typeface="+mn-lt"/>
                <a:ea typeface="+mj-ea"/>
                <a:cs typeface="+mj-cs"/>
              </a:defRPr>
            </a:lvl3pPr>
            <a:lvl4pPr marL="540000" indent="-180000" algn="l" defTabSz="957263" rtl="0" eaLnBrk="1" fontAlgn="base" hangingPunct="1">
              <a:lnSpc>
                <a:spcPct val="100000"/>
              </a:lnSpc>
              <a:spcBef>
                <a:spcPts val="400"/>
              </a:spcBef>
              <a:spcAft>
                <a:spcPts val="0"/>
              </a:spcAft>
              <a:buFont typeface="Arial" charset="0"/>
              <a:buChar char="•"/>
              <a:defRPr lang="en-US" sz="1200" kern="1200">
                <a:solidFill>
                  <a:schemeClr val="tx2"/>
                </a:solidFill>
                <a:latin typeface="+mn-lt"/>
                <a:ea typeface="+mj-ea"/>
                <a:cs typeface="+mj-cs"/>
              </a:defRPr>
            </a:lvl4pPr>
            <a:lvl5pPr marL="720000" indent="-179388" algn="l" defTabSz="957263" rtl="0" eaLnBrk="1" fontAlgn="base" hangingPunct="1">
              <a:lnSpc>
                <a:spcPct val="100000"/>
              </a:lnSpc>
              <a:spcBef>
                <a:spcPts val="400"/>
              </a:spcBef>
              <a:spcAft>
                <a:spcPts val="0"/>
              </a:spcAft>
              <a:buFont typeface="Arial" charset="0"/>
              <a:buChar char="‒"/>
              <a:defRPr lang="en-GB" sz="1200" kern="1200">
                <a:solidFill>
                  <a:schemeClr val="tx2"/>
                </a:solidFill>
                <a:latin typeface="+mn-lt"/>
                <a:ea typeface="+mj-ea"/>
                <a:cs typeface="+mj-cs"/>
              </a:defRPr>
            </a:lvl5pPr>
            <a:lvl6pPr marL="900000" indent="-180000" algn="l" defTabSz="859512" rtl="0" eaLnBrk="1" latinLnBrk="0" hangingPunct="1">
              <a:lnSpc>
                <a:spcPct val="100000"/>
              </a:lnSpc>
              <a:spcBef>
                <a:spcPts val="400"/>
              </a:spcBef>
              <a:spcAft>
                <a:spcPts val="0"/>
              </a:spcAft>
              <a:buFont typeface="Arial" pitchFamily="34" charset="0"/>
              <a:buChar char="•"/>
              <a:defRPr sz="1200" kern="1200" baseline="0">
                <a:solidFill>
                  <a:schemeClr val="accent1"/>
                </a:solidFill>
                <a:latin typeface="+mn-lt"/>
                <a:ea typeface="+mn-ea"/>
                <a:cs typeface="+mn-cs"/>
              </a:defRPr>
            </a:lvl6pPr>
            <a:lvl7pPr marL="1080000" indent="-180000" algn="l" defTabSz="859512" rtl="0" eaLnBrk="1" latinLnBrk="0" hangingPunct="1">
              <a:lnSpc>
                <a:spcPct val="100000"/>
              </a:lnSpc>
              <a:spcBef>
                <a:spcPts val="400"/>
              </a:spcBef>
              <a:spcAft>
                <a:spcPts val="0"/>
              </a:spcAft>
              <a:buFont typeface="Arial" pitchFamily="34" charset="0"/>
              <a:buChar char="‒"/>
              <a:defRPr sz="1200" kern="1200">
                <a:solidFill>
                  <a:schemeClr val="accent1"/>
                </a:solidFill>
                <a:latin typeface="+mn-lt"/>
                <a:ea typeface="+mn-ea"/>
                <a:cs typeface="+mn-cs"/>
              </a:defRPr>
            </a:lvl7pPr>
            <a:lvl8pPr marL="1260000" indent="-180000" algn="l" defTabSz="859512" rtl="0" eaLnBrk="1" latinLnBrk="0" hangingPunct="1">
              <a:lnSpc>
                <a:spcPct val="100000"/>
              </a:lnSpc>
              <a:spcBef>
                <a:spcPts val="400"/>
              </a:spcBef>
              <a:spcAft>
                <a:spcPts val="0"/>
              </a:spcAft>
              <a:buFont typeface="Arial" pitchFamily="34" charset="0"/>
              <a:buChar char="•"/>
              <a:defRPr sz="1200" kern="1200">
                <a:solidFill>
                  <a:schemeClr val="accent1"/>
                </a:solidFill>
                <a:latin typeface="+mn-lt"/>
                <a:ea typeface="+mn-ea"/>
                <a:cs typeface="+mn-cs"/>
              </a:defRPr>
            </a:lvl8pPr>
            <a:lvl9pPr marL="1440000" indent="-180000" algn="l" defTabSz="859512" rtl="0" eaLnBrk="1" latinLnBrk="0" hangingPunct="1">
              <a:lnSpc>
                <a:spcPct val="100000"/>
              </a:lnSpc>
              <a:spcBef>
                <a:spcPts val="400"/>
              </a:spcBef>
              <a:spcAft>
                <a:spcPts val="0"/>
              </a:spcAft>
              <a:buFont typeface="Arial" pitchFamily="34" charset="0"/>
              <a:buChar char="‒"/>
              <a:defRPr sz="1200" kern="1200">
                <a:solidFill>
                  <a:schemeClr val="accent1"/>
                </a:solidFill>
                <a:latin typeface="+mn-lt"/>
                <a:ea typeface="+mn-ea"/>
                <a:cs typeface="+mn-cs"/>
              </a:defRPr>
            </a:lvl9pPr>
          </a:lstStyle>
          <a:p>
            <a:pPr marL="171450" indent="-171450">
              <a:spcBef>
                <a:spcPts val="1200"/>
              </a:spcBef>
              <a:buFont typeface="Arial" panose="020B0604020202020204" pitchFamily="34" charset="0"/>
              <a:buChar char="•"/>
              <a:defRPr/>
            </a:pPr>
            <a:r>
              <a:rPr sz="1050" dirty="0" smtClean="0">
                <a:solidFill>
                  <a:prstClr val="black"/>
                </a:solidFill>
              </a:rPr>
              <a:t>Blockchain based on participants’ consensus</a:t>
            </a:r>
            <a:endParaRPr sz="1050" dirty="0">
              <a:solidFill>
                <a:prstClr val="black"/>
              </a:solidFill>
            </a:endParaRPr>
          </a:p>
          <a:p>
            <a:pPr lvl="1">
              <a:spcBef>
                <a:spcPts val="600"/>
              </a:spcBef>
              <a:buSzPct val="100000"/>
              <a:defRPr/>
            </a:pPr>
            <a:r>
              <a:rPr sz="1050" dirty="0" smtClean="0">
                <a:solidFill>
                  <a:prstClr val="black"/>
                </a:solidFill>
              </a:rPr>
              <a:t>Shared ledger of blocks of transactions</a:t>
            </a:r>
            <a:endParaRPr sz="1050" dirty="0">
              <a:solidFill>
                <a:prstClr val="black"/>
              </a:solidFill>
            </a:endParaRPr>
          </a:p>
          <a:p>
            <a:pPr marL="131150" lvl="1" indent="-171450">
              <a:spcBef>
                <a:spcPts val="600"/>
              </a:spcBef>
              <a:buSzPct val="100000"/>
              <a:defRPr/>
            </a:pPr>
            <a:r>
              <a:rPr sz="1050" dirty="0" smtClean="0">
                <a:solidFill>
                  <a:prstClr val="black"/>
                </a:solidFill>
              </a:rPr>
              <a:t>Cryptographically linked</a:t>
            </a:r>
            <a:endParaRPr sz="1050" dirty="0">
              <a:solidFill>
                <a:prstClr val="black"/>
              </a:solidFill>
            </a:endParaRPr>
          </a:p>
        </p:txBody>
      </p:sp>
      <p:sp>
        <p:nvSpPr>
          <p:cNvPr id="9" name="Trapezoid 8"/>
          <p:cNvSpPr/>
          <p:nvPr/>
        </p:nvSpPr>
        <p:spPr>
          <a:xfrm rot="16200000">
            <a:off x="1794947" y="2920988"/>
            <a:ext cx="5944482" cy="1224249"/>
          </a:xfrm>
          <a:prstGeom prst="trapezoid">
            <a:avLst>
              <a:gd name="adj" fmla="val 85346"/>
            </a:avLst>
          </a:prstGeom>
          <a:gradFill flip="none" rotWithShape="1">
            <a:gsLst>
              <a:gs pos="0">
                <a:srgbClr val="8C8C8C">
                  <a:tint val="66000"/>
                  <a:satMod val="160000"/>
                </a:srgbClr>
              </a:gs>
              <a:gs pos="50000">
                <a:srgbClr val="8C8C8C">
                  <a:tint val="44500"/>
                  <a:satMod val="160000"/>
                </a:srgbClr>
              </a:gs>
              <a:gs pos="100000">
                <a:srgbClr val="8C8C8C">
                  <a:tint val="23500"/>
                  <a:satMod val="160000"/>
                </a:srgbClr>
              </a:gs>
            </a:gsLst>
            <a:lin ang="5400000" scaled="1"/>
            <a:tileRect/>
          </a:gradFill>
          <a:ln w="19050" algn="ctr">
            <a:noFill/>
            <a:miter lim="800000"/>
            <a:headEnd/>
            <a:tailEnd/>
          </a:ln>
        </p:spPr>
        <p:txBody>
          <a:bodyPr vert="eaVert" wrap="none" lIns="88900" tIns="88900" rIns="88900" bIns="88900" rtlCol="0" anchor="ctr"/>
          <a:lstStyle/>
          <a:p>
            <a:pPr algn="ctr">
              <a:spcBef>
                <a:spcPts val="400"/>
              </a:spcBef>
              <a:defRPr/>
            </a:pPr>
            <a:endParaRPr lang="en-GB" sz="1200" kern="0" dirty="0">
              <a:solidFill>
                <a:prstClr val="black"/>
              </a:solidFill>
            </a:endParaRPr>
          </a:p>
        </p:txBody>
      </p:sp>
      <p:sp>
        <p:nvSpPr>
          <p:cNvPr id="10" name="Text Placeholder 5"/>
          <p:cNvSpPr txBox="1">
            <a:spLocks/>
          </p:cNvSpPr>
          <p:nvPr/>
        </p:nvSpPr>
        <p:spPr>
          <a:xfrm>
            <a:off x="244154" y="1603653"/>
            <a:ext cx="3910909" cy="3843478"/>
          </a:xfrm>
          <a:prstGeom prst="rect">
            <a:avLst/>
          </a:prstGeom>
          <a:solidFill>
            <a:sysClr val="window" lastClr="FFFFFF"/>
          </a:solidFill>
          <a:ln w="6350">
            <a:solidFill>
              <a:srgbClr val="BBBCBC"/>
            </a:solidFill>
          </a:ln>
        </p:spPr>
        <p:txBody>
          <a:bodyPr wrap="square" lIns="88900" tIns="88900" rIns="88900" bIns="88900"/>
          <a:lstStyle>
            <a:lvl1pPr marL="0" indent="0" algn="l" defTabSz="957263" rtl="0" eaLnBrk="1" fontAlgn="base" hangingPunct="1">
              <a:lnSpc>
                <a:spcPct val="100000"/>
              </a:lnSpc>
              <a:spcBef>
                <a:spcPts val="400"/>
              </a:spcBef>
              <a:spcAft>
                <a:spcPts val="0"/>
              </a:spcAft>
              <a:buFont typeface="Arial" charset="0"/>
              <a:defRPr lang="en-US" sz="1400" kern="1200">
                <a:solidFill>
                  <a:schemeClr val="tx2"/>
                </a:solidFill>
                <a:latin typeface="+mn-lt"/>
                <a:ea typeface="+mn-ea"/>
                <a:cs typeface="+mn-cs"/>
              </a:defRPr>
            </a:lvl1pPr>
            <a:lvl2pPr marL="180000" indent="-180000" algn="l" defTabSz="957263" rtl="0" eaLnBrk="1" fontAlgn="base" hangingPunct="1">
              <a:lnSpc>
                <a:spcPct val="100000"/>
              </a:lnSpc>
              <a:spcBef>
                <a:spcPts val="400"/>
              </a:spcBef>
              <a:spcAft>
                <a:spcPts val="0"/>
              </a:spcAft>
              <a:buFont typeface="Arial" charset="0"/>
              <a:buChar char="•"/>
              <a:defRPr lang="en-US" sz="1400" kern="1200">
                <a:solidFill>
                  <a:schemeClr val="tx2"/>
                </a:solidFill>
                <a:latin typeface="+mn-lt"/>
                <a:ea typeface="+mj-ea"/>
                <a:cs typeface="+mj-cs"/>
              </a:defRPr>
            </a:lvl2pPr>
            <a:lvl3pPr marL="360000" indent="-180000" algn="l" defTabSz="957263" rtl="0" eaLnBrk="1" fontAlgn="base" hangingPunct="1">
              <a:lnSpc>
                <a:spcPct val="100000"/>
              </a:lnSpc>
              <a:spcBef>
                <a:spcPts val="400"/>
              </a:spcBef>
              <a:spcAft>
                <a:spcPts val="0"/>
              </a:spcAft>
              <a:buFont typeface="Arial" charset="0"/>
              <a:buChar char="‒"/>
              <a:defRPr lang="en-US" sz="1200" kern="1200">
                <a:solidFill>
                  <a:schemeClr val="tx2"/>
                </a:solidFill>
                <a:latin typeface="+mn-lt"/>
                <a:ea typeface="+mj-ea"/>
                <a:cs typeface="+mj-cs"/>
              </a:defRPr>
            </a:lvl3pPr>
            <a:lvl4pPr marL="540000" indent="-180000" algn="l" defTabSz="957263" rtl="0" eaLnBrk="1" fontAlgn="base" hangingPunct="1">
              <a:lnSpc>
                <a:spcPct val="100000"/>
              </a:lnSpc>
              <a:spcBef>
                <a:spcPts val="400"/>
              </a:spcBef>
              <a:spcAft>
                <a:spcPts val="0"/>
              </a:spcAft>
              <a:buFont typeface="Arial" charset="0"/>
              <a:buChar char="•"/>
              <a:defRPr lang="en-US" sz="1200" kern="1200">
                <a:solidFill>
                  <a:schemeClr val="tx2"/>
                </a:solidFill>
                <a:latin typeface="+mn-lt"/>
                <a:ea typeface="+mj-ea"/>
                <a:cs typeface="+mj-cs"/>
              </a:defRPr>
            </a:lvl4pPr>
            <a:lvl5pPr marL="720000" indent="-179388" algn="l" defTabSz="957263" rtl="0" eaLnBrk="1" fontAlgn="base" hangingPunct="1">
              <a:lnSpc>
                <a:spcPct val="100000"/>
              </a:lnSpc>
              <a:spcBef>
                <a:spcPts val="400"/>
              </a:spcBef>
              <a:spcAft>
                <a:spcPts val="0"/>
              </a:spcAft>
              <a:buFont typeface="Arial" charset="0"/>
              <a:buChar char="‒"/>
              <a:defRPr lang="en-GB" sz="1200" kern="1200">
                <a:solidFill>
                  <a:schemeClr val="tx2"/>
                </a:solidFill>
                <a:latin typeface="+mn-lt"/>
                <a:ea typeface="+mj-ea"/>
                <a:cs typeface="+mj-cs"/>
              </a:defRPr>
            </a:lvl5pPr>
            <a:lvl6pPr marL="900000" indent="-180000" algn="l" defTabSz="859512" rtl="0" eaLnBrk="1" latinLnBrk="0" hangingPunct="1">
              <a:lnSpc>
                <a:spcPct val="100000"/>
              </a:lnSpc>
              <a:spcBef>
                <a:spcPts val="400"/>
              </a:spcBef>
              <a:spcAft>
                <a:spcPts val="0"/>
              </a:spcAft>
              <a:buFont typeface="Arial" pitchFamily="34" charset="0"/>
              <a:buChar char="•"/>
              <a:defRPr sz="1200" kern="1200" baseline="0">
                <a:solidFill>
                  <a:schemeClr val="accent1"/>
                </a:solidFill>
                <a:latin typeface="+mn-lt"/>
                <a:ea typeface="+mn-ea"/>
                <a:cs typeface="+mn-cs"/>
              </a:defRPr>
            </a:lvl6pPr>
            <a:lvl7pPr marL="1080000" indent="-180000" algn="l" defTabSz="859512" rtl="0" eaLnBrk="1" latinLnBrk="0" hangingPunct="1">
              <a:lnSpc>
                <a:spcPct val="100000"/>
              </a:lnSpc>
              <a:spcBef>
                <a:spcPts val="400"/>
              </a:spcBef>
              <a:spcAft>
                <a:spcPts val="0"/>
              </a:spcAft>
              <a:buFont typeface="Arial" pitchFamily="34" charset="0"/>
              <a:buChar char="‒"/>
              <a:defRPr sz="1200" kern="1200">
                <a:solidFill>
                  <a:schemeClr val="accent1"/>
                </a:solidFill>
                <a:latin typeface="+mn-lt"/>
                <a:ea typeface="+mn-ea"/>
                <a:cs typeface="+mn-cs"/>
              </a:defRPr>
            </a:lvl7pPr>
            <a:lvl8pPr marL="1260000" indent="-180000" algn="l" defTabSz="859512" rtl="0" eaLnBrk="1" latinLnBrk="0" hangingPunct="1">
              <a:lnSpc>
                <a:spcPct val="100000"/>
              </a:lnSpc>
              <a:spcBef>
                <a:spcPts val="400"/>
              </a:spcBef>
              <a:spcAft>
                <a:spcPts val="0"/>
              </a:spcAft>
              <a:buFont typeface="Arial" pitchFamily="34" charset="0"/>
              <a:buChar char="•"/>
              <a:defRPr sz="1200" kern="1200">
                <a:solidFill>
                  <a:schemeClr val="accent1"/>
                </a:solidFill>
                <a:latin typeface="+mn-lt"/>
                <a:ea typeface="+mn-ea"/>
                <a:cs typeface="+mn-cs"/>
              </a:defRPr>
            </a:lvl8pPr>
            <a:lvl9pPr marL="1440000" indent="-180000" algn="l" defTabSz="859512" rtl="0" eaLnBrk="1" latinLnBrk="0" hangingPunct="1">
              <a:lnSpc>
                <a:spcPct val="100000"/>
              </a:lnSpc>
              <a:spcBef>
                <a:spcPts val="400"/>
              </a:spcBef>
              <a:spcAft>
                <a:spcPts val="0"/>
              </a:spcAft>
              <a:buFont typeface="Arial" pitchFamily="34" charset="0"/>
              <a:buChar char="‒"/>
              <a:defRPr sz="1200" kern="1200">
                <a:solidFill>
                  <a:schemeClr val="accent1"/>
                </a:solidFill>
                <a:latin typeface="+mn-lt"/>
                <a:ea typeface="+mn-ea"/>
                <a:cs typeface="+mn-cs"/>
              </a:defRPr>
            </a:lvl9pPr>
          </a:lstStyle>
          <a:p>
            <a:pPr>
              <a:spcBef>
                <a:spcPts val="1200"/>
              </a:spcBef>
              <a:defRPr/>
            </a:pPr>
            <a:endParaRPr sz="1100" dirty="0">
              <a:solidFill>
                <a:prstClr val="black"/>
              </a:solidFill>
            </a:endParaRPr>
          </a:p>
        </p:txBody>
      </p:sp>
      <p:sp>
        <p:nvSpPr>
          <p:cNvPr id="11" name="Rectangle 10"/>
          <p:cNvSpPr>
            <a:spLocks noChangeArrowheads="1"/>
          </p:cNvSpPr>
          <p:nvPr/>
        </p:nvSpPr>
        <p:spPr bwMode="auto">
          <a:xfrm rot="16200000">
            <a:off x="9537168" y="4382154"/>
            <a:ext cx="651349" cy="873203"/>
          </a:xfrm>
          <a:prstGeom prst="rect">
            <a:avLst/>
          </a:prstGeom>
          <a:solidFill>
            <a:schemeClr val="tx1"/>
          </a:solidFill>
          <a:ln w="12700" algn="ctr">
            <a:noFill/>
            <a:miter lim="800000"/>
            <a:headEnd/>
            <a:tailEnd/>
          </a:ln>
          <a:effectLst>
            <a:outerShdw blurRad="50800" dist="38100" dir="2700000" algn="tl" rotWithShape="0">
              <a:prstClr val="black">
                <a:alpha val="40000"/>
              </a:prstClr>
            </a:outerShdw>
          </a:effectLst>
        </p:spPr>
        <p:txBody>
          <a:bodyPr lIns="90000" tIns="46800" rIns="90000" bIns="46800" anchor="ctr"/>
          <a:lstStyle/>
          <a:p>
            <a:pPr algn="ctr">
              <a:defRPr/>
            </a:pPr>
            <a:endParaRPr lang="en-US" sz="1000" dirty="0">
              <a:solidFill>
                <a:prstClr val="white"/>
              </a:solidFill>
              <a:ea typeface="ＭＳ Ｐゴシック" pitchFamily="50" charset="-128"/>
            </a:endParaRPr>
          </a:p>
        </p:txBody>
      </p:sp>
      <p:sp>
        <p:nvSpPr>
          <p:cNvPr id="12" name="Rectangle 11"/>
          <p:cNvSpPr>
            <a:spLocks noChangeArrowheads="1"/>
          </p:cNvSpPr>
          <p:nvPr/>
        </p:nvSpPr>
        <p:spPr bwMode="auto">
          <a:xfrm rot="16200000">
            <a:off x="9537168" y="3465662"/>
            <a:ext cx="651349" cy="873203"/>
          </a:xfrm>
          <a:prstGeom prst="rect">
            <a:avLst/>
          </a:prstGeom>
          <a:solidFill>
            <a:schemeClr val="tx1"/>
          </a:solidFill>
          <a:ln w="12700" algn="ctr">
            <a:noFill/>
            <a:miter lim="800000"/>
            <a:headEnd/>
            <a:tailEnd/>
          </a:ln>
          <a:effectLst>
            <a:outerShdw blurRad="50800" dist="38100" dir="2700000" algn="tl" rotWithShape="0">
              <a:prstClr val="black">
                <a:alpha val="40000"/>
              </a:prstClr>
            </a:outerShdw>
          </a:effectLst>
        </p:spPr>
        <p:txBody>
          <a:bodyPr lIns="90000" tIns="46800" rIns="90000" bIns="46800" anchor="ctr"/>
          <a:lstStyle/>
          <a:p>
            <a:pPr algn="ctr">
              <a:defRPr/>
            </a:pPr>
            <a:endParaRPr lang="en-US" sz="1000" dirty="0">
              <a:solidFill>
                <a:prstClr val="white"/>
              </a:solidFill>
              <a:ea typeface="ＭＳ Ｐゴシック" pitchFamily="50" charset="-128"/>
            </a:endParaRPr>
          </a:p>
        </p:txBody>
      </p:sp>
      <p:cxnSp>
        <p:nvCxnSpPr>
          <p:cNvPr id="13" name="AutoShape 26"/>
          <p:cNvCxnSpPr>
            <a:cxnSpLocks noChangeShapeType="1"/>
            <a:stCxn id="11" idx="3"/>
            <a:endCxn id="12" idx="1"/>
          </p:cNvCxnSpPr>
          <p:nvPr/>
        </p:nvCxnSpPr>
        <p:spPr bwMode="auto">
          <a:xfrm flipV="1">
            <a:off x="9862843" y="4227938"/>
            <a:ext cx="0" cy="265143"/>
          </a:xfrm>
          <a:prstGeom prst="straightConnector1">
            <a:avLst/>
          </a:prstGeom>
          <a:noFill/>
          <a:ln w="6350">
            <a:solidFill>
              <a:srgbClr val="53565A"/>
            </a:solidFill>
            <a:round/>
            <a:headEnd/>
            <a:tailEnd type="triangle" w="med" len="med"/>
          </a:ln>
        </p:spPr>
      </p:cxnSp>
      <p:cxnSp>
        <p:nvCxnSpPr>
          <p:cNvPr id="14" name="AutoShape 27"/>
          <p:cNvCxnSpPr>
            <a:cxnSpLocks noChangeShapeType="1"/>
            <a:stCxn id="12" idx="3"/>
            <a:endCxn id="15" idx="1"/>
          </p:cNvCxnSpPr>
          <p:nvPr/>
        </p:nvCxnSpPr>
        <p:spPr bwMode="auto">
          <a:xfrm flipV="1">
            <a:off x="9862843" y="3126493"/>
            <a:ext cx="573683" cy="450096"/>
          </a:xfrm>
          <a:prstGeom prst="straightConnector1">
            <a:avLst/>
          </a:prstGeom>
          <a:noFill/>
          <a:ln w="6350">
            <a:solidFill>
              <a:srgbClr val="53565A"/>
            </a:solidFill>
            <a:round/>
            <a:headEnd/>
            <a:tailEnd type="triangle" w="med" len="med"/>
          </a:ln>
        </p:spPr>
      </p:cxnSp>
      <p:sp>
        <p:nvSpPr>
          <p:cNvPr id="15" name="Rectangle 14"/>
          <p:cNvSpPr>
            <a:spLocks noChangeArrowheads="1"/>
          </p:cNvSpPr>
          <p:nvPr/>
        </p:nvSpPr>
        <p:spPr bwMode="auto">
          <a:xfrm rot="16200000">
            <a:off x="10110851" y="2364217"/>
            <a:ext cx="651349" cy="873203"/>
          </a:xfrm>
          <a:prstGeom prst="rect">
            <a:avLst/>
          </a:prstGeom>
          <a:solidFill>
            <a:schemeClr val="tx1"/>
          </a:solidFill>
          <a:ln w="12700" algn="ctr">
            <a:noFill/>
            <a:miter lim="800000"/>
            <a:headEnd/>
            <a:tailEnd/>
          </a:ln>
          <a:effectLst>
            <a:outerShdw blurRad="50800" dist="38100" dir="2700000" algn="tl" rotWithShape="0">
              <a:prstClr val="black">
                <a:alpha val="40000"/>
              </a:prstClr>
            </a:outerShdw>
          </a:effectLst>
        </p:spPr>
        <p:txBody>
          <a:bodyPr lIns="90000" tIns="46800" rIns="90000" bIns="46800" anchor="ctr"/>
          <a:lstStyle/>
          <a:p>
            <a:pPr algn="ctr">
              <a:defRPr/>
            </a:pPr>
            <a:endParaRPr lang="en-US" sz="1000" dirty="0">
              <a:solidFill>
                <a:prstClr val="white"/>
              </a:solidFill>
              <a:ea typeface="ＭＳ Ｐゴシック" pitchFamily="50" charset="-128"/>
            </a:endParaRPr>
          </a:p>
        </p:txBody>
      </p:sp>
      <p:sp>
        <p:nvSpPr>
          <p:cNvPr id="16" name="Rectangle 15"/>
          <p:cNvSpPr>
            <a:spLocks noChangeArrowheads="1"/>
          </p:cNvSpPr>
          <p:nvPr/>
        </p:nvSpPr>
        <p:spPr bwMode="auto">
          <a:xfrm rot="16200000">
            <a:off x="10101650" y="1395949"/>
            <a:ext cx="651349" cy="873203"/>
          </a:xfrm>
          <a:prstGeom prst="rect">
            <a:avLst/>
          </a:prstGeom>
          <a:solidFill>
            <a:schemeClr val="tx1"/>
          </a:solidFill>
          <a:ln w="12700" algn="ctr">
            <a:noFill/>
            <a:miter lim="800000"/>
            <a:headEnd/>
            <a:tailEnd/>
          </a:ln>
          <a:effectLst>
            <a:outerShdw blurRad="50800" dist="38100" dir="2700000" algn="tl" rotWithShape="0">
              <a:prstClr val="black">
                <a:alpha val="40000"/>
              </a:prstClr>
            </a:outerShdw>
          </a:effectLst>
        </p:spPr>
        <p:txBody>
          <a:bodyPr lIns="90000" tIns="46800" rIns="90000" bIns="46800" anchor="ctr"/>
          <a:lstStyle/>
          <a:p>
            <a:pPr algn="ctr">
              <a:defRPr/>
            </a:pPr>
            <a:endParaRPr lang="en-US" sz="1000" dirty="0">
              <a:solidFill>
                <a:prstClr val="white"/>
              </a:solidFill>
              <a:ea typeface="ＭＳ Ｐゴシック" pitchFamily="50" charset="-128"/>
            </a:endParaRPr>
          </a:p>
        </p:txBody>
      </p:sp>
      <p:cxnSp>
        <p:nvCxnSpPr>
          <p:cNvPr id="17" name="AutoShape 28"/>
          <p:cNvCxnSpPr>
            <a:cxnSpLocks noChangeShapeType="1"/>
            <a:stCxn id="15" idx="3"/>
            <a:endCxn id="16" idx="1"/>
          </p:cNvCxnSpPr>
          <p:nvPr/>
        </p:nvCxnSpPr>
        <p:spPr bwMode="auto">
          <a:xfrm flipH="1" flipV="1">
            <a:off x="10427325" y="2158225"/>
            <a:ext cx="9201" cy="316919"/>
          </a:xfrm>
          <a:prstGeom prst="straightConnector1">
            <a:avLst/>
          </a:prstGeom>
          <a:noFill/>
          <a:ln w="6350">
            <a:solidFill>
              <a:srgbClr val="53565A"/>
            </a:solidFill>
            <a:round/>
            <a:headEnd/>
            <a:tailEnd type="triangle" w="med" len="med"/>
          </a:ln>
        </p:spPr>
      </p:cxnSp>
      <p:cxnSp>
        <p:nvCxnSpPr>
          <p:cNvPr id="18" name="AutoShape 29"/>
          <p:cNvCxnSpPr>
            <a:cxnSpLocks noChangeShapeType="1"/>
            <a:stCxn id="16" idx="3"/>
          </p:cNvCxnSpPr>
          <p:nvPr/>
        </p:nvCxnSpPr>
        <p:spPr bwMode="auto">
          <a:xfrm flipH="1" flipV="1">
            <a:off x="10426005" y="1212221"/>
            <a:ext cx="1320" cy="294655"/>
          </a:xfrm>
          <a:prstGeom prst="straightConnector1">
            <a:avLst/>
          </a:prstGeom>
          <a:noFill/>
          <a:ln w="6350">
            <a:solidFill>
              <a:srgbClr val="53565A"/>
            </a:solidFill>
            <a:round/>
            <a:headEnd/>
            <a:tailEnd type="triangle" w="med" len="med"/>
          </a:ln>
        </p:spPr>
      </p:cxnSp>
      <p:sp>
        <p:nvSpPr>
          <p:cNvPr id="19" name="Rectangle 18"/>
          <p:cNvSpPr>
            <a:spLocks noChangeArrowheads="1"/>
          </p:cNvSpPr>
          <p:nvPr/>
        </p:nvSpPr>
        <p:spPr bwMode="auto">
          <a:xfrm rot="16200000">
            <a:off x="8973317" y="2357594"/>
            <a:ext cx="651349" cy="873204"/>
          </a:xfrm>
          <a:prstGeom prst="rect">
            <a:avLst/>
          </a:prstGeom>
          <a:solidFill>
            <a:srgbClr val="BBBCBC"/>
          </a:solidFill>
          <a:ln w="12700" algn="ctr">
            <a:solidFill>
              <a:srgbClr val="97999B"/>
            </a:solidFill>
            <a:miter lim="800000"/>
            <a:headEnd/>
            <a:tailEnd/>
          </a:ln>
          <a:effectLst>
            <a:outerShdw blurRad="50800" dist="38100" dir="2700000" algn="tl" rotWithShape="0">
              <a:prstClr val="black">
                <a:alpha val="40000"/>
              </a:prstClr>
            </a:outerShdw>
          </a:effectLst>
        </p:spPr>
        <p:txBody>
          <a:bodyPr lIns="90000" tIns="46800" rIns="90000" bIns="46800" anchor="ctr"/>
          <a:lstStyle/>
          <a:p>
            <a:pPr algn="ctr">
              <a:defRPr/>
            </a:pPr>
            <a:endParaRPr lang="en-US" sz="1000" dirty="0">
              <a:solidFill>
                <a:prstClr val="black"/>
              </a:solidFill>
              <a:ea typeface="ＭＳ Ｐゴシック" pitchFamily="50" charset="-128"/>
            </a:endParaRPr>
          </a:p>
        </p:txBody>
      </p:sp>
      <p:cxnSp>
        <p:nvCxnSpPr>
          <p:cNvPr id="20" name="AutoShape 15"/>
          <p:cNvCxnSpPr>
            <a:cxnSpLocks noChangeShapeType="1"/>
            <a:stCxn id="12" idx="3"/>
            <a:endCxn id="19" idx="1"/>
          </p:cNvCxnSpPr>
          <p:nvPr/>
        </p:nvCxnSpPr>
        <p:spPr bwMode="auto">
          <a:xfrm flipH="1" flipV="1">
            <a:off x="9298992" y="3119871"/>
            <a:ext cx="563851" cy="456718"/>
          </a:xfrm>
          <a:prstGeom prst="straightConnector1">
            <a:avLst/>
          </a:prstGeom>
          <a:noFill/>
          <a:ln w="9525">
            <a:solidFill>
              <a:srgbClr val="53565A"/>
            </a:solidFill>
            <a:round/>
            <a:headEnd/>
            <a:tailEnd type="triangle" w="med" len="med"/>
          </a:ln>
        </p:spPr>
      </p:cxnSp>
      <p:sp>
        <p:nvSpPr>
          <p:cNvPr id="44" name="Text Box 6"/>
          <p:cNvSpPr txBox="1">
            <a:spLocks noChangeArrowheads="1"/>
          </p:cNvSpPr>
          <p:nvPr/>
        </p:nvSpPr>
        <p:spPr bwMode="auto">
          <a:xfrm>
            <a:off x="416500" y="1829204"/>
            <a:ext cx="3651641" cy="333425"/>
          </a:xfrm>
          <a:prstGeom prst="rect">
            <a:avLst/>
          </a:prstGeom>
          <a:noFill/>
          <a:ln w="9525" algn="ctr">
            <a:noFill/>
            <a:miter lim="800000"/>
            <a:headEnd/>
            <a:tailEnd/>
          </a:ln>
        </p:spPr>
        <p:txBody>
          <a:bodyPr wrap="none" lIns="88900" tIns="88900" rIns="88900" bIns="88900" anchor="ctr">
            <a:spAutoFit/>
          </a:bodyPr>
          <a:lstStyle/>
          <a:p>
            <a:r>
              <a:rPr lang="en-US" sz="1000" b="1" dirty="0" smtClean="0">
                <a:solidFill>
                  <a:prstClr val="black"/>
                </a:solidFill>
                <a:ea typeface="ＭＳ Ｐゴシック" charset="-128"/>
              </a:rPr>
              <a:t>Network of participants engaged in transactions</a:t>
            </a:r>
            <a:endParaRPr lang="en-US" sz="1000" b="1" dirty="0">
              <a:solidFill>
                <a:prstClr val="black"/>
              </a:solidFill>
              <a:ea typeface="ＭＳ Ｐゴシック" charset="-128"/>
            </a:endParaRPr>
          </a:p>
        </p:txBody>
      </p:sp>
      <p:sp>
        <p:nvSpPr>
          <p:cNvPr id="52" name="Freeform 575"/>
          <p:cNvSpPr>
            <a:spLocks noChangeAspect="1" noEditPoints="1"/>
          </p:cNvSpPr>
          <p:nvPr/>
        </p:nvSpPr>
        <p:spPr bwMode="auto">
          <a:xfrm>
            <a:off x="9692306" y="3684034"/>
            <a:ext cx="401230" cy="404490"/>
          </a:xfrm>
          <a:custGeom>
            <a:avLst/>
            <a:gdLst>
              <a:gd name="T0" fmla="*/ 256 w 512"/>
              <a:gd name="T1" fmla="*/ 0 h 512"/>
              <a:gd name="T2" fmla="*/ 0 w 512"/>
              <a:gd name="T3" fmla="*/ 256 h 512"/>
              <a:gd name="T4" fmla="*/ 256 w 512"/>
              <a:gd name="T5" fmla="*/ 512 h 512"/>
              <a:gd name="T6" fmla="*/ 512 w 512"/>
              <a:gd name="T7" fmla="*/ 256 h 512"/>
              <a:gd name="T8" fmla="*/ 256 w 512"/>
              <a:gd name="T9" fmla="*/ 0 h 512"/>
              <a:gd name="T10" fmla="*/ 370 w 512"/>
              <a:gd name="T11" fmla="*/ 362 h 512"/>
              <a:gd name="T12" fmla="*/ 320 w 512"/>
              <a:gd name="T13" fmla="*/ 384 h 512"/>
              <a:gd name="T14" fmla="*/ 224 w 512"/>
              <a:gd name="T15" fmla="*/ 384 h 512"/>
              <a:gd name="T16" fmla="*/ 191 w 512"/>
              <a:gd name="T17" fmla="*/ 373 h 512"/>
              <a:gd name="T18" fmla="*/ 106 w 512"/>
              <a:gd name="T19" fmla="*/ 373 h 512"/>
              <a:gd name="T20" fmla="*/ 96 w 512"/>
              <a:gd name="T21" fmla="*/ 362 h 512"/>
              <a:gd name="T22" fmla="*/ 96 w 512"/>
              <a:gd name="T23" fmla="*/ 245 h 512"/>
              <a:gd name="T24" fmla="*/ 106 w 512"/>
              <a:gd name="T25" fmla="*/ 234 h 512"/>
              <a:gd name="T26" fmla="*/ 175 w 512"/>
              <a:gd name="T27" fmla="*/ 234 h 512"/>
              <a:gd name="T28" fmla="*/ 184 w 512"/>
              <a:gd name="T29" fmla="*/ 220 h 512"/>
              <a:gd name="T30" fmla="*/ 185 w 512"/>
              <a:gd name="T31" fmla="*/ 218 h 512"/>
              <a:gd name="T32" fmla="*/ 280 w 512"/>
              <a:gd name="T33" fmla="*/ 110 h 512"/>
              <a:gd name="T34" fmla="*/ 287 w 512"/>
              <a:gd name="T35" fmla="*/ 106 h 512"/>
              <a:gd name="T36" fmla="*/ 295 w 512"/>
              <a:gd name="T37" fmla="*/ 109 h 512"/>
              <a:gd name="T38" fmla="*/ 309 w 512"/>
              <a:gd name="T39" fmla="*/ 152 h 512"/>
              <a:gd name="T40" fmla="*/ 292 w 512"/>
              <a:gd name="T41" fmla="*/ 202 h 512"/>
              <a:gd name="T42" fmla="*/ 330 w 512"/>
              <a:gd name="T43" fmla="*/ 202 h 512"/>
              <a:gd name="T44" fmla="*/ 394 w 512"/>
              <a:gd name="T45" fmla="*/ 266 h 512"/>
              <a:gd name="T46" fmla="*/ 370 w 512"/>
              <a:gd name="T47" fmla="*/ 362 h 512"/>
              <a:gd name="T48" fmla="*/ 170 w 512"/>
              <a:gd name="T49" fmla="*/ 330 h 512"/>
              <a:gd name="T50" fmla="*/ 174 w 512"/>
              <a:gd name="T51" fmla="*/ 352 h 512"/>
              <a:gd name="T52" fmla="*/ 117 w 512"/>
              <a:gd name="T53" fmla="*/ 352 h 512"/>
              <a:gd name="T54" fmla="*/ 117 w 512"/>
              <a:gd name="T55" fmla="*/ 256 h 512"/>
              <a:gd name="T56" fmla="*/ 170 w 512"/>
              <a:gd name="T57" fmla="*/ 256 h 512"/>
              <a:gd name="T58" fmla="*/ 170 w 512"/>
              <a:gd name="T59" fmla="*/ 256 h 512"/>
              <a:gd name="T60" fmla="*/ 170 w 512"/>
              <a:gd name="T61" fmla="*/ 330 h 512"/>
              <a:gd name="T62" fmla="*/ 373 w 512"/>
              <a:gd name="T63" fmla="*/ 267 h 512"/>
              <a:gd name="T64" fmla="*/ 354 w 512"/>
              <a:gd name="T65" fmla="*/ 348 h 512"/>
              <a:gd name="T66" fmla="*/ 320 w 512"/>
              <a:gd name="T67" fmla="*/ 362 h 512"/>
              <a:gd name="T68" fmla="*/ 224 w 512"/>
              <a:gd name="T69" fmla="*/ 362 h 512"/>
              <a:gd name="T70" fmla="*/ 192 w 512"/>
              <a:gd name="T71" fmla="*/ 330 h 512"/>
              <a:gd name="T72" fmla="*/ 192 w 512"/>
              <a:gd name="T73" fmla="*/ 256 h 512"/>
              <a:gd name="T74" fmla="*/ 200 w 512"/>
              <a:gd name="T75" fmla="*/ 233 h 512"/>
              <a:gd name="T76" fmla="*/ 201 w 512"/>
              <a:gd name="T77" fmla="*/ 233 h 512"/>
              <a:gd name="T78" fmla="*/ 287 w 512"/>
              <a:gd name="T79" fmla="*/ 134 h 512"/>
              <a:gd name="T80" fmla="*/ 288 w 512"/>
              <a:gd name="T81" fmla="*/ 146 h 512"/>
              <a:gd name="T82" fmla="*/ 267 w 512"/>
              <a:gd name="T83" fmla="*/ 210 h 512"/>
              <a:gd name="T84" fmla="*/ 267 w 512"/>
              <a:gd name="T85" fmla="*/ 210 h 512"/>
              <a:gd name="T86" fmla="*/ 266 w 512"/>
              <a:gd name="T87" fmla="*/ 213 h 512"/>
              <a:gd name="T88" fmla="*/ 277 w 512"/>
              <a:gd name="T89" fmla="*/ 224 h 512"/>
              <a:gd name="T90" fmla="*/ 330 w 512"/>
              <a:gd name="T91" fmla="*/ 224 h 512"/>
              <a:gd name="T92" fmla="*/ 373 w 512"/>
              <a:gd name="T93" fmla="*/ 267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512" h="512">
                <a:moveTo>
                  <a:pt x="256" y="0"/>
                </a:moveTo>
                <a:cubicBezTo>
                  <a:pt x="114" y="0"/>
                  <a:pt x="0" y="114"/>
                  <a:pt x="0" y="256"/>
                </a:cubicBezTo>
                <a:cubicBezTo>
                  <a:pt x="0" y="397"/>
                  <a:pt x="114" y="512"/>
                  <a:pt x="256" y="512"/>
                </a:cubicBezTo>
                <a:cubicBezTo>
                  <a:pt x="397" y="512"/>
                  <a:pt x="512" y="397"/>
                  <a:pt x="512" y="256"/>
                </a:cubicBezTo>
                <a:cubicBezTo>
                  <a:pt x="512" y="114"/>
                  <a:pt x="397" y="0"/>
                  <a:pt x="256" y="0"/>
                </a:cubicBezTo>
                <a:close/>
                <a:moveTo>
                  <a:pt x="370" y="362"/>
                </a:moveTo>
                <a:cubicBezTo>
                  <a:pt x="357" y="377"/>
                  <a:pt x="340" y="384"/>
                  <a:pt x="320" y="384"/>
                </a:cubicBezTo>
                <a:cubicBezTo>
                  <a:pt x="224" y="384"/>
                  <a:pt x="224" y="384"/>
                  <a:pt x="224" y="384"/>
                </a:cubicBezTo>
                <a:cubicBezTo>
                  <a:pt x="211" y="384"/>
                  <a:pt x="200" y="380"/>
                  <a:pt x="191" y="373"/>
                </a:cubicBezTo>
                <a:cubicBezTo>
                  <a:pt x="106" y="373"/>
                  <a:pt x="106" y="373"/>
                  <a:pt x="106" y="373"/>
                </a:cubicBezTo>
                <a:cubicBezTo>
                  <a:pt x="100" y="373"/>
                  <a:pt x="96" y="368"/>
                  <a:pt x="96" y="362"/>
                </a:cubicBezTo>
                <a:cubicBezTo>
                  <a:pt x="96" y="245"/>
                  <a:pt x="96" y="245"/>
                  <a:pt x="96" y="245"/>
                </a:cubicBezTo>
                <a:cubicBezTo>
                  <a:pt x="96" y="239"/>
                  <a:pt x="100" y="234"/>
                  <a:pt x="106" y="234"/>
                </a:cubicBezTo>
                <a:cubicBezTo>
                  <a:pt x="175" y="234"/>
                  <a:pt x="175" y="234"/>
                  <a:pt x="175" y="234"/>
                </a:cubicBezTo>
                <a:cubicBezTo>
                  <a:pt x="177" y="229"/>
                  <a:pt x="180" y="224"/>
                  <a:pt x="184" y="220"/>
                </a:cubicBezTo>
                <a:cubicBezTo>
                  <a:pt x="185" y="218"/>
                  <a:pt x="185" y="218"/>
                  <a:pt x="185" y="218"/>
                </a:cubicBezTo>
                <a:cubicBezTo>
                  <a:pt x="280" y="110"/>
                  <a:pt x="280" y="110"/>
                  <a:pt x="280" y="110"/>
                </a:cubicBezTo>
                <a:cubicBezTo>
                  <a:pt x="282" y="108"/>
                  <a:pt x="284" y="106"/>
                  <a:pt x="287" y="106"/>
                </a:cubicBezTo>
                <a:cubicBezTo>
                  <a:pt x="290" y="106"/>
                  <a:pt x="293" y="107"/>
                  <a:pt x="295" y="109"/>
                </a:cubicBezTo>
                <a:cubicBezTo>
                  <a:pt x="296" y="110"/>
                  <a:pt x="315" y="129"/>
                  <a:pt x="309" y="152"/>
                </a:cubicBezTo>
                <a:cubicBezTo>
                  <a:pt x="292" y="202"/>
                  <a:pt x="292" y="202"/>
                  <a:pt x="292" y="202"/>
                </a:cubicBezTo>
                <a:cubicBezTo>
                  <a:pt x="330" y="202"/>
                  <a:pt x="330" y="202"/>
                  <a:pt x="330" y="202"/>
                </a:cubicBezTo>
                <a:cubicBezTo>
                  <a:pt x="361" y="202"/>
                  <a:pt x="394" y="235"/>
                  <a:pt x="394" y="266"/>
                </a:cubicBezTo>
                <a:cubicBezTo>
                  <a:pt x="395" y="268"/>
                  <a:pt x="400" y="329"/>
                  <a:pt x="370" y="362"/>
                </a:cubicBezTo>
                <a:close/>
                <a:moveTo>
                  <a:pt x="170" y="330"/>
                </a:moveTo>
                <a:cubicBezTo>
                  <a:pt x="170" y="338"/>
                  <a:pt x="172" y="345"/>
                  <a:pt x="174" y="352"/>
                </a:cubicBezTo>
                <a:cubicBezTo>
                  <a:pt x="117" y="352"/>
                  <a:pt x="117" y="352"/>
                  <a:pt x="117" y="352"/>
                </a:cubicBezTo>
                <a:cubicBezTo>
                  <a:pt x="117" y="256"/>
                  <a:pt x="117" y="256"/>
                  <a:pt x="117" y="256"/>
                </a:cubicBezTo>
                <a:cubicBezTo>
                  <a:pt x="170" y="256"/>
                  <a:pt x="170" y="256"/>
                  <a:pt x="170" y="256"/>
                </a:cubicBezTo>
                <a:cubicBezTo>
                  <a:pt x="170" y="256"/>
                  <a:pt x="170" y="256"/>
                  <a:pt x="170" y="256"/>
                </a:cubicBezTo>
                <a:lnTo>
                  <a:pt x="170" y="330"/>
                </a:lnTo>
                <a:close/>
                <a:moveTo>
                  <a:pt x="373" y="267"/>
                </a:moveTo>
                <a:cubicBezTo>
                  <a:pt x="373" y="268"/>
                  <a:pt x="378" y="322"/>
                  <a:pt x="354" y="348"/>
                </a:cubicBezTo>
                <a:cubicBezTo>
                  <a:pt x="346" y="358"/>
                  <a:pt x="334" y="362"/>
                  <a:pt x="320" y="362"/>
                </a:cubicBezTo>
                <a:cubicBezTo>
                  <a:pt x="224" y="362"/>
                  <a:pt x="224" y="362"/>
                  <a:pt x="224" y="362"/>
                </a:cubicBezTo>
                <a:cubicBezTo>
                  <a:pt x="205" y="362"/>
                  <a:pt x="192" y="349"/>
                  <a:pt x="192" y="330"/>
                </a:cubicBezTo>
                <a:cubicBezTo>
                  <a:pt x="192" y="256"/>
                  <a:pt x="192" y="256"/>
                  <a:pt x="192" y="256"/>
                </a:cubicBezTo>
                <a:cubicBezTo>
                  <a:pt x="192" y="248"/>
                  <a:pt x="195" y="240"/>
                  <a:pt x="200" y="233"/>
                </a:cubicBezTo>
                <a:cubicBezTo>
                  <a:pt x="201" y="233"/>
                  <a:pt x="201" y="233"/>
                  <a:pt x="201" y="233"/>
                </a:cubicBezTo>
                <a:cubicBezTo>
                  <a:pt x="287" y="134"/>
                  <a:pt x="287" y="134"/>
                  <a:pt x="287" y="134"/>
                </a:cubicBezTo>
                <a:cubicBezTo>
                  <a:pt x="288" y="138"/>
                  <a:pt x="289" y="142"/>
                  <a:pt x="288" y="146"/>
                </a:cubicBezTo>
                <a:cubicBezTo>
                  <a:pt x="267" y="210"/>
                  <a:pt x="267" y="210"/>
                  <a:pt x="267" y="210"/>
                </a:cubicBezTo>
                <a:cubicBezTo>
                  <a:pt x="267" y="210"/>
                  <a:pt x="267" y="210"/>
                  <a:pt x="267" y="210"/>
                </a:cubicBezTo>
                <a:cubicBezTo>
                  <a:pt x="267" y="211"/>
                  <a:pt x="266" y="212"/>
                  <a:pt x="266" y="213"/>
                </a:cubicBezTo>
                <a:cubicBezTo>
                  <a:pt x="266" y="219"/>
                  <a:pt x="271" y="224"/>
                  <a:pt x="277" y="224"/>
                </a:cubicBezTo>
                <a:cubicBezTo>
                  <a:pt x="330" y="224"/>
                  <a:pt x="330" y="224"/>
                  <a:pt x="330" y="224"/>
                </a:cubicBezTo>
                <a:cubicBezTo>
                  <a:pt x="349" y="224"/>
                  <a:pt x="373" y="247"/>
                  <a:pt x="373" y="267"/>
                </a:cubicBezTo>
                <a:close/>
              </a:path>
            </a:pathLst>
          </a:custGeom>
          <a:solidFill>
            <a:srgbClr val="0097A9"/>
          </a:solidFill>
          <a:ln>
            <a:noFill/>
          </a:ln>
          <a:extLst/>
        </p:spPr>
        <p:txBody>
          <a:bodyPr vert="horz" wrap="square" lIns="91440" tIns="45720" rIns="91440" bIns="45720" numCol="1" anchor="t" anchorCtr="0" compatLnSpc="1">
            <a:prstTxWarp prst="textNoShape">
              <a:avLst/>
            </a:prstTxWarp>
          </a:bodyPr>
          <a:lstStyle/>
          <a:p>
            <a:endParaRPr lang="en-GB" dirty="0">
              <a:solidFill>
                <a:prstClr val="black"/>
              </a:solidFill>
            </a:endParaRPr>
          </a:p>
        </p:txBody>
      </p:sp>
      <p:sp>
        <p:nvSpPr>
          <p:cNvPr id="53" name="Freeform 286"/>
          <p:cNvSpPr>
            <a:spLocks noChangeAspect="1" noEditPoints="1"/>
          </p:cNvSpPr>
          <p:nvPr/>
        </p:nvSpPr>
        <p:spPr bwMode="auto">
          <a:xfrm>
            <a:off x="9113583" y="2588230"/>
            <a:ext cx="400697" cy="405140"/>
          </a:xfrm>
          <a:custGeom>
            <a:avLst/>
            <a:gdLst>
              <a:gd name="T0" fmla="*/ 298 w 512"/>
              <a:gd name="T1" fmla="*/ 192 h 512"/>
              <a:gd name="T2" fmla="*/ 298 w 512"/>
              <a:gd name="T3" fmla="*/ 266 h 512"/>
              <a:gd name="T4" fmla="*/ 290 w 512"/>
              <a:gd name="T5" fmla="*/ 288 h 512"/>
              <a:gd name="T6" fmla="*/ 204 w 512"/>
              <a:gd name="T7" fmla="*/ 388 h 512"/>
              <a:gd name="T8" fmla="*/ 202 w 512"/>
              <a:gd name="T9" fmla="*/ 376 h 512"/>
              <a:gd name="T10" fmla="*/ 223 w 512"/>
              <a:gd name="T11" fmla="*/ 312 h 512"/>
              <a:gd name="T12" fmla="*/ 223 w 512"/>
              <a:gd name="T13" fmla="*/ 312 h 512"/>
              <a:gd name="T14" fmla="*/ 224 w 512"/>
              <a:gd name="T15" fmla="*/ 309 h 512"/>
              <a:gd name="T16" fmla="*/ 213 w 512"/>
              <a:gd name="T17" fmla="*/ 298 h 512"/>
              <a:gd name="T18" fmla="*/ 160 w 512"/>
              <a:gd name="T19" fmla="*/ 298 h 512"/>
              <a:gd name="T20" fmla="*/ 117 w 512"/>
              <a:gd name="T21" fmla="*/ 255 h 512"/>
              <a:gd name="T22" fmla="*/ 136 w 512"/>
              <a:gd name="T23" fmla="*/ 174 h 512"/>
              <a:gd name="T24" fmla="*/ 171 w 512"/>
              <a:gd name="T25" fmla="*/ 160 h 512"/>
              <a:gd name="T26" fmla="*/ 267 w 512"/>
              <a:gd name="T27" fmla="*/ 160 h 512"/>
              <a:gd name="T28" fmla="*/ 298 w 512"/>
              <a:gd name="T29" fmla="*/ 192 h 512"/>
              <a:gd name="T30" fmla="*/ 320 w 512"/>
              <a:gd name="T31" fmla="*/ 192 h 512"/>
              <a:gd name="T32" fmla="*/ 320 w 512"/>
              <a:gd name="T33" fmla="*/ 266 h 512"/>
              <a:gd name="T34" fmla="*/ 320 w 512"/>
              <a:gd name="T35" fmla="*/ 266 h 512"/>
              <a:gd name="T36" fmla="*/ 373 w 512"/>
              <a:gd name="T37" fmla="*/ 266 h 512"/>
              <a:gd name="T38" fmla="*/ 373 w 512"/>
              <a:gd name="T39" fmla="*/ 170 h 512"/>
              <a:gd name="T40" fmla="*/ 316 w 512"/>
              <a:gd name="T41" fmla="*/ 170 h 512"/>
              <a:gd name="T42" fmla="*/ 320 w 512"/>
              <a:gd name="T43" fmla="*/ 192 h 512"/>
              <a:gd name="T44" fmla="*/ 512 w 512"/>
              <a:gd name="T45" fmla="*/ 256 h 512"/>
              <a:gd name="T46" fmla="*/ 256 w 512"/>
              <a:gd name="T47" fmla="*/ 512 h 512"/>
              <a:gd name="T48" fmla="*/ 0 w 512"/>
              <a:gd name="T49" fmla="*/ 256 h 512"/>
              <a:gd name="T50" fmla="*/ 256 w 512"/>
              <a:gd name="T51" fmla="*/ 0 h 512"/>
              <a:gd name="T52" fmla="*/ 512 w 512"/>
              <a:gd name="T53" fmla="*/ 256 h 512"/>
              <a:gd name="T54" fmla="*/ 394 w 512"/>
              <a:gd name="T55" fmla="*/ 160 h 512"/>
              <a:gd name="T56" fmla="*/ 384 w 512"/>
              <a:gd name="T57" fmla="*/ 149 h 512"/>
              <a:gd name="T58" fmla="*/ 299 w 512"/>
              <a:gd name="T59" fmla="*/ 149 h 512"/>
              <a:gd name="T60" fmla="*/ 267 w 512"/>
              <a:gd name="T61" fmla="*/ 138 h 512"/>
              <a:gd name="T62" fmla="*/ 171 w 512"/>
              <a:gd name="T63" fmla="*/ 138 h 512"/>
              <a:gd name="T64" fmla="*/ 121 w 512"/>
              <a:gd name="T65" fmla="*/ 160 h 512"/>
              <a:gd name="T66" fmla="*/ 96 w 512"/>
              <a:gd name="T67" fmla="*/ 256 h 512"/>
              <a:gd name="T68" fmla="*/ 160 w 512"/>
              <a:gd name="T69" fmla="*/ 320 h 512"/>
              <a:gd name="T70" fmla="*/ 198 w 512"/>
              <a:gd name="T71" fmla="*/ 320 h 512"/>
              <a:gd name="T72" fmla="*/ 182 w 512"/>
              <a:gd name="T73" fmla="*/ 370 h 512"/>
              <a:gd name="T74" fmla="*/ 195 w 512"/>
              <a:gd name="T75" fmla="*/ 413 h 512"/>
              <a:gd name="T76" fmla="*/ 203 w 512"/>
              <a:gd name="T77" fmla="*/ 416 h 512"/>
              <a:gd name="T78" fmla="*/ 203 w 512"/>
              <a:gd name="T79" fmla="*/ 416 h 512"/>
              <a:gd name="T80" fmla="*/ 211 w 512"/>
              <a:gd name="T81" fmla="*/ 412 h 512"/>
              <a:gd name="T82" fmla="*/ 306 w 512"/>
              <a:gd name="T83" fmla="*/ 302 h 512"/>
              <a:gd name="T84" fmla="*/ 306 w 512"/>
              <a:gd name="T85" fmla="*/ 302 h 512"/>
              <a:gd name="T86" fmla="*/ 306 w 512"/>
              <a:gd name="T87" fmla="*/ 302 h 512"/>
              <a:gd name="T88" fmla="*/ 315 w 512"/>
              <a:gd name="T89" fmla="*/ 288 h 512"/>
              <a:gd name="T90" fmla="*/ 384 w 512"/>
              <a:gd name="T91" fmla="*/ 288 h 512"/>
              <a:gd name="T92" fmla="*/ 394 w 512"/>
              <a:gd name="T93" fmla="*/ 277 h 512"/>
              <a:gd name="T94" fmla="*/ 394 w 512"/>
              <a:gd name="T95" fmla="*/ 160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512" h="512">
                <a:moveTo>
                  <a:pt x="298" y="192"/>
                </a:moveTo>
                <a:cubicBezTo>
                  <a:pt x="298" y="266"/>
                  <a:pt x="298" y="266"/>
                  <a:pt x="298" y="266"/>
                </a:cubicBezTo>
                <a:cubicBezTo>
                  <a:pt x="298" y="274"/>
                  <a:pt x="295" y="282"/>
                  <a:pt x="290" y="288"/>
                </a:cubicBezTo>
                <a:cubicBezTo>
                  <a:pt x="204" y="388"/>
                  <a:pt x="204" y="388"/>
                  <a:pt x="204" y="388"/>
                </a:cubicBezTo>
                <a:cubicBezTo>
                  <a:pt x="202" y="384"/>
                  <a:pt x="201" y="380"/>
                  <a:pt x="202" y="376"/>
                </a:cubicBezTo>
                <a:cubicBezTo>
                  <a:pt x="223" y="312"/>
                  <a:pt x="223" y="312"/>
                  <a:pt x="223" y="312"/>
                </a:cubicBezTo>
                <a:cubicBezTo>
                  <a:pt x="223" y="312"/>
                  <a:pt x="223" y="312"/>
                  <a:pt x="223" y="312"/>
                </a:cubicBezTo>
                <a:cubicBezTo>
                  <a:pt x="223" y="311"/>
                  <a:pt x="224" y="310"/>
                  <a:pt x="224" y="309"/>
                </a:cubicBezTo>
                <a:cubicBezTo>
                  <a:pt x="224" y="303"/>
                  <a:pt x="219" y="298"/>
                  <a:pt x="213" y="298"/>
                </a:cubicBezTo>
                <a:cubicBezTo>
                  <a:pt x="160" y="298"/>
                  <a:pt x="160" y="298"/>
                  <a:pt x="160" y="298"/>
                </a:cubicBezTo>
                <a:cubicBezTo>
                  <a:pt x="141" y="298"/>
                  <a:pt x="118" y="275"/>
                  <a:pt x="117" y="255"/>
                </a:cubicBezTo>
                <a:cubicBezTo>
                  <a:pt x="117" y="254"/>
                  <a:pt x="112" y="200"/>
                  <a:pt x="136" y="174"/>
                </a:cubicBezTo>
                <a:cubicBezTo>
                  <a:pt x="145" y="164"/>
                  <a:pt x="156" y="160"/>
                  <a:pt x="171" y="160"/>
                </a:cubicBezTo>
                <a:cubicBezTo>
                  <a:pt x="267" y="160"/>
                  <a:pt x="267" y="160"/>
                  <a:pt x="267" y="160"/>
                </a:cubicBezTo>
                <a:cubicBezTo>
                  <a:pt x="286" y="160"/>
                  <a:pt x="298" y="172"/>
                  <a:pt x="298" y="192"/>
                </a:cubicBezTo>
                <a:close/>
                <a:moveTo>
                  <a:pt x="320" y="192"/>
                </a:moveTo>
                <a:cubicBezTo>
                  <a:pt x="320" y="266"/>
                  <a:pt x="320" y="266"/>
                  <a:pt x="320" y="266"/>
                </a:cubicBezTo>
                <a:cubicBezTo>
                  <a:pt x="320" y="266"/>
                  <a:pt x="320" y="266"/>
                  <a:pt x="320" y="266"/>
                </a:cubicBezTo>
                <a:cubicBezTo>
                  <a:pt x="373" y="266"/>
                  <a:pt x="373" y="266"/>
                  <a:pt x="373" y="266"/>
                </a:cubicBezTo>
                <a:cubicBezTo>
                  <a:pt x="373" y="170"/>
                  <a:pt x="373" y="170"/>
                  <a:pt x="373" y="170"/>
                </a:cubicBezTo>
                <a:cubicBezTo>
                  <a:pt x="316" y="170"/>
                  <a:pt x="316" y="170"/>
                  <a:pt x="316" y="170"/>
                </a:cubicBezTo>
                <a:cubicBezTo>
                  <a:pt x="318" y="177"/>
                  <a:pt x="320" y="184"/>
                  <a:pt x="320" y="192"/>
                </a:cubicBezTo>
                <a:close/>
                <a:moveTo>
                  <a:pt x="512" y="256"/>
                </a:moveTo>
                <a:cubicBezTo>
                  <a:pt x="512" y="397"/>
                  <a:pt x="397" y="512"/>
                  <a:pt x="256" y="512"/>
                </a:cubicBezTo>
                <a:cubicBezTo>
                  <a:pt x="114" y="512"/>
                  <a:pt x="0" y="397"/>
                  <a:pt x="0" y="256"/>
                </a:cubicBezTo>
                <a:cubicBezTo>
                  <a:pt x="0" y="114"/>
                  <a:pt x="114" y="0"/>
                  <a:pt x="256" y="0"/>
                </a:cubicBezTo>
                <a:cubicBezTo>
                  <a:pt x="397" y="0"/>
                  <a:pt x="512" y="114"/>
                  <a:pt x="512" y="256"/>
                </a:cubicBezTo>
                <a:close/>
                <a:moveTo>
                  <a:pt x="394" y="160"/>
                </a:moveTo>
                <a:cubicBezTo>
                  <a:pt x="394" y="154"/>
                  <a:pt x="390" y="149"/>
                  <a:pt x="384" y="149"/>
                </a:cubicBezTo>
                <a:cubicBezTo>
                  <a:pt x="299" y="149"/>
                  <a:pt x="299" y="149"/>
                  <a:pt x="299" y="149"/>
                </a:cubicBezTo>
                <a:cubicBezTo>
                  <a:pt x="291" y="142"/>
                  <a:pt x="280" y="138"/>
                  <a:pt x="267" y="138"/>
                </a:cubicBezTo>
                <a:cubicBezTo>
                  <a:pt x="171" y="138"/>
                  <a:pt x="171" y="138"/>
                  <a:pt x="171" y="138"/>
                </a:cubicBezTo>
                <a:cubicBezTo>
                  <a:pt x="150" y="138"/>
                  <a:pt x="133" y="145"/>
                  <a:pt x="121" y="160"/>
                </a:cubicBezTo>
                <a:cubicBezTo>
                  <a:pt x="90" y="193"/>
                  <a:pt x="96" y="254"/>
                  <a:pt x="96" y="256"/>
                </a:cubicBezTo>
                <a:cubicBezTo>
                  <a:pt x="96" y="287"/>
                  <a:pt x="129" y="320"/>
                  <a:pt x="160" y="320"/>
                </a:cubicBezTo>
                <a:cubicBezTo>
                  <a:pt x="198" y="320"/>
                  <a:pt x="198" y="320"/>
                  <a:pt x="198" y="320"/>
                </a:cubicBezTo>
                <a:cubicBezTo>
                  <a:pt x="182" y="370"/>
                  <a:pt x="182" y="370"/>
                  <a:pt x="182" y="370"/>
                </a:cubicBezTo>
                <a:cubicBezTo>
                  <a:pt x="176" y="393"/>
                  <a:pt x="195" y="412"/>
                  <a:pt x="195" y="413"/>
                </a:cubicBezTo>
                <a:cubicBezTo>
                  <a:pt x="197" y="415"/>
                  <a:pt x="200" y="416"/>
                  <a:pt x="203" y="416"/>
                </a:cubicBezTo>
                <a:cubicBezTo>
                  <a:pt x="203" y="416"/>
                  <a:pt x="203" y="416"/>
                  <a:pt x="203" y="416"/>
                </a:cubicBezTo>
                <a:cubicBezTo>
                  <a:pt x="206" y="416"/>
                  <a:pt x="209" y="414"/>
                  <a:pt x="211" y="412"/>
                </a:cubicBezTo>
                <a:cubicBezTo>
                  <a:pt x="306" y="302"/>
                  <a:pt x="306" y="302"/>
                  <a:pt x="306" y="302"/>
                </a:cubicBezTo>
                <a:cubicBezTo>
                  <a:pt x="306" y="302"/>
                  <a:pt x="306" y="302"/>
                  <a:pt x="306" y="302"/>
                </a:cubicBezTo>
                <a:cubicBezTo>
                  <a:pt x="306" y="302"/>
                  <a:pt x="306" y="302"/>
                  <a:pt x="306" y="302"/>
                </a:cubicBezTo>
                <a:cubicBezTo>
                  <a:pt x="310" y="298"/>
                  <a:pt x="313" y="293"/>
                  <a:pt x="315" y="288"/>
                </a:cubicBezTo>
                <a:cubicBezTo>
                  <a:pt x="384" y="288"/>
                  <a:pt x="384" y="288"/>
                  <a:pt x="384" y="288"/>
                </a:cubicBezTo>
                <a:cubicBezTo>
                  <a:pt x="390" y="288"/>
                  <a:pt x="394" y="283"/>
                  <a:pt x="394" y="277"/>
                </a:cubicBezTo>
                <a:lnTo>
                  <a:pt x="394" y="160"/>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GB" dirty="0">
              <a:solidFill>
                <a:prstClr val="black"/>
              </a:solidFill>
            </a:endParaRPr>
          </a:p>
        </p:txBody>
      </p:sp>
      <p:sp>
        <p:nvSpPr>
          <p:cNvPr id="54" name="Freeform 575"/>
          <p:cNvSpPr>
            <a:spLocks noChangeAspect="1" noEditPoints="1"/>
          </p:cNvSpPr>
          <p:nvPr/>
        </p:nvSpPr>
        <p:spPr bwMode="auto">
          <a:xfrm>
            <a:off x="9689469" y="4613140"/>
            <a:ext cx="401230" cy="404490"/>
          </a:xfrm>
          <a:custGeom>
            <a:avLst/>
            <a:gdLst>
              <a:gd name="T0" fmla="*/ 256 w 512"/>
              <a:gd name="T1" fmla="*/ 0 h 512"/>
              <a:gd name="T2" fmla="*/ 0 w 512"/>
              <a:gd name="T3" fmla="*/ 256 h 512"/>
              <a:gd name="T4" fmla="*/ 256 w 512"/>
              <a:gd name="T5" fmla="*/ 512 h 512"/>
              <a:gd name="T6" fmla="*/ 512 w 512"/>
              <a:gd name="T7" fmla="*/ 256 h 512"/>
              <a:gd name="T8" fmla="*/ 256 w 512"/>
              <a:gd name="T9" fmla="*/ 0 h 512"/>
              <a:gd name="T10" fmla="*/ 370 w 512"/>
              <a:gd name="T11" fmla="*/ 362 h 512"/>
              <a:gd name="T12" fmla="*/ 320 w 512"/>
              <a:gd name="T13" fmla="*/ 384 h 512"/>
              <a:gd name="T14" fmla="*/ 224 w 512"/>
              <a:gd name="T15" fmla="*/ 384 h 512"/>
              <a:gd name="T16" fmla="*/ 191 w 512"/>
              <a:gd name="T17" fmla="*/ 373 h 512"/>
              <a:gd name="T18" fmla="*/ 106 w 512"/>
              <a:gd name="T19" fmla="*/ 373 h 512"/>
              <a:gd name="T20" fmla="*/ 96 w 512"/>
              <a:gd name="T21" fmla="*/ 362 h 512"/>
              <a:gd name="T22" fmla="*/ 96 w 512"/>
              <a:gd name="T23" fmla="*/ 245 h 512"/>
              <a:gd name="T24" fmla="*/ 106 w 512"/>
              <a:gd name="T25" fmla="*/ 234 h 512"/>
              <a:gd name="T26" fmla="*/ 175 w 512"/>
              <a:gd name="T27" fmla="*/ 234 h 512"/>
              <a:gd name="T28" fmla="*/ 184 w 512"/>
              <a:gd name="T29" fmla="*/ 220 h 512"/>
              <a:gd name="T30" fmla="*/ 185 w 512"/>
              <a:gd name="T31" fmla="*/ 218 h 512"/>
              <a:gd name="T32" fmla="*/ 280 w 512"/>
              <a:gd name="T33" fmla="*/ 110 h 512"/>
              <a:gd name="T34" fmla="*/ 287 w 512"/>
              <a:gd name="T35" fmla="*/ 106 h 512"/>
              <a:gd name="T36" fmla="*/ 295 w 512"/>
              <a:gd name="T37" fmla="*/ 109 h 512"/>
              <a:gd name="T38" fmla="*/ 309 w 512"/>
              <a:gd name="T39" fmla="*/ 152 h 512"/>
              <a:gd name="T40" fmla="*/ 292 w 512"/>
              <a:gd name="T41" fmla="*/ 202 h 512"/>
              <a:gd name="T42" fmla="*/ 330 w 512"/>
              <a:gd name="T43" fmla="*/ 202 h 512"/>
              <a:gd name="T44" fmla="*/ 394 w 512"/>
              <a:gd name="T45" fmla="*/ 266 h 512"/>
              <a:gd name="T46" fmla="*/ 370 w 512"/>
              <a:gd name="T47" fmla="*/ 362 h 512"/>
              <a:gd name="T48" fmla="*/ 170 w 512"/>
              <a:gd name="T49" fmla="*/ 330 h 512"/>
              <a:gd name="T50" fmla="*/ 174 w 512"/>
              <a:gd name="T51" fmla="*/ 352 h 512"/>
              <a:gd name="T52" fmla="*/ 117 w 512"/>
              <a:gd name="T53" fmla="*/ 352 h 512"/>
              <a:gd name="T54" fmla="*/ 117 w 512"/>
              <a:gd name="T55" fmla="*/ 256 h 512"/>
              <a:gd name="T56" fmla="*/ 170 w 512"/>
              <a:gd name="T57" fmla="*/ 256 h 512"/>
              <a:gd name="T58" fmla="*/ 170 w 512"/>
              <a:gd name="T59" fmla="*/ 256 h 512"/>
              <a:gd name="T60" fmla="*/ 170 w 512"/>
              <a:gd name="T61" fmla="*/ 330 h 512"/>
              <a:gd name="T62" fmla="*/ 373 w 512"/>
              <a:gd name="T63" fmla="*/ 267 h 512"/>
              <a:gd name="T64" fmla="*/ 354 w 512"/>
              <a:gd name="T65" fmla="*/ 348 h 512"/>
              <a:gd name="T66" fmla="*/ 320 w 512"/>
              <a:gd name="T67" fmla="*/ 362 h 512"/>
              <a:gd name="T68" fmla="*/ 224 w 512"/>
              <a:gd name="T69" fmla="*/ 362 h 512"/>
              <a:gd name="T70" fmla="*/ 192 w 512"/>
              <a:gd name="T71" fmla="*/ 330 h 512"/>
              <a:gd name="T72" fmla="*/ 192 w 512"/>
              <a:gd name="T73" fmla="*/ 256 h 512"/>
              <a:gd name="T74" fmla="*/ 200 w 512"/>
              <a:gd name="T75" fmla="*/ 233 h 512"/>
              <a:gd name="T76" fmla="*/ 201 w 512"/>
              <a:gd name="T77" fmla="*/ 233 h 512"/>
              <a:gd name="T78" fmla="*/ 287 w 512"/>
              <a:gd name="T79" fmla="*/ 134 h 512"/>
              <a:gd name="T80" fmla="*/ 288 w 512"/>
              <a:gd name="T81" fmla="*/ 146 h 512"/>
              <a:gd name="T82" fmla="*/ 267 w 512"/>
              <a:gd name="T83" fmla="*/ 210 h 512"/>
              <a:gd name="T84" fmla="*/ 267 w 512"/>
              <a:gd name="T85" fmla="*/ 210 h 512"/>
              <a:gd name="T86" fmla="*/ 266 w 512"/>
              <a:gd name="T87" fmla="*/ 213 h 512"/>
              <a:gd name="T88" fmla="*/ 277 w 512"/>
              <a:gd name="T89" fmla="*/ 224 h 512"/>
              <a:gd name="T90" fmla="*/ 330 w 512"/>
              <a:gd name="T91" fmla="*/ 224 h 512"/>
              <a:gd name="T92" fmla="*/ 373 w 512"/>
              <a:gd name="T93" fmla="*/ 267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512" h="512">
                <a:moveTo>
                  <a:pt x="256" y="0"/>
                </a:moveTo>
                <a:cubicBezTo>
                  <a:pt x="114" y="0"/>
                  <a:pt x="0" y="114"/>
                  <a:pt x="0" y="256"/>
                </a:cubicBezTo>
                <a:cubicBezTo>
                  <a:pt x="0" y="397"/>
                  <a:pt x="114" y="512"/>
                  <a:pt x="256" y="512"/>
                </a:cubicBezTo>
                <a:cubicBezTo>
                  <a:pt x="397" y="512"/>
                  <a:pt x="512" y="397"/>
                  <a:pt x="512" y="256"/>
                </a:cubicBezTo>
                <a:cubicBezTo>
                  <a:pt x="512" y="114"/>
                  <a:pt x="397" y="0"/>
                  <a:pt x="256" y="0"/>
                </a:cubicBezTo>
                <a:close/>
                <a:moveTo>
                  <a:pt x="370" y="362"/>
                </a:moveTo>
                <a:cubicBezTo>
                  <a:pt x="357" y="377"/>
                  <a:pt x="340" y="384"/>
                  <a:pt x="320" y="384"/>
                </a:cubicBezTo>
                <a:cubicBezTo>
                  <a:pt x="224" y="384"/>
                  <a:pt x="224" y="384"/>
                  <a:pt x="224" y="384"/>
                </a:cubicBezTo>
                <a:cubicBezTo>
                  <a:pt x="211" y="384"/>
                  <a:pt x="200" y="380"/>
                  <a:pt x="191" y="373"/>
                </a:cubicBezTo>
                <a:cubicBezTo>
                  <a:pt x="106" y="373"/>
                  <a:pt x="106" y="373"/>
                  <a:pt x="106" y="373"/>
                </a:cubicBezTo>
                <a:cubicBezTo>
                  <a:pt x="100" y="373"/>
                  <a:pt x="96" y="368"/>
                  <a:pt x="96" y="362"/>
                </a:cubicBezTo>
                <a:cubicBezTo>
                  <a:pt x="96" y="245"/>
                  <a:pt x="96" y="245"/>
                  <a:pt x="96" y="245"/>
                </a:cubicBezTo>
                <a:cubicBezTo>
                  <a:pt x="96" y="239"/>
                  <a:pt x="100" y="234"/>
                  <a:pt x="106" y="234"/>
                </a:cubicBezTo>
                <a:cubicBezTo>
                  <a:pt x="175" y="234"/>
                  <a:pt x="175" y="234"/>
                  <a:pt x="175" y="234"/>
                </a:cubicBezTo>
                <a:cubicBezTo>
                  <a:pt x="177" y="229"/>
                  <a:pt x="180" y="224"/>
                  <a:pt x="184" y="220"/>
                </a:cubicBezTo>
                <a:cubicBezTo>
                  <a:pt x="185" y="218"/>
                  <a:pt x="185" y="218"/>
                  <a:pt x="185" y="218"/>
                </a:cubicBezTo>
                <a:cubicBezTo>
                  <a:pt x="280" y="110"/>
                  <a:pt x="280" y="110"/>
                  <a:pt x="280" y="110"/>
                </a:cubicBezTo>
                <a:cubicBezTo>
                  <a:pt x="282" y="108"/>
                  <a:pt x="284" y="106"/>
                  <a:pt x="287" y="106"/>
                </a:cubicBezTo>
                <a:cubicBezTo>
                  <a:pt x="290" y="106"/>
                  <a:pt x="293" y="107"/>
                  <a:pt x="295" y="109"/>
                </a:cubicBezTo>
                <a:cubicBezTo>
                  <a:pt x="296" y="110"/>
                  <a:pt x="315" y="129"/>
                  <a:pt x="309" y="152"/>
                </a:cubicBezTo>
                <a:cubicBezTo>
                  <a:pt x="292" y="202"/>
                  <a:pt x="292" y="202"/>
                  <a:pt x="292" y="202"/>
                </a:cubicBezTo>
                <a:cubicBezTo>
                  <a:pt x="330" y="202"/>
                  <a:pt x="330" y="202"/>
                  <a:pt x="330" y="202"/>
                </a:cubicBezTo>
                <a:cubicBezTo>
                  <a:pt x="361" y="202"/>
                  <a:pt x="394" y="235"/>
                  <a:pt x="394" y="266"/>
                </a:cubicBezTo>
                <a:cubicBezTo>
                  <a:pt x="395" y="268"/>
                  <a:pt x="400" y="329"/>
                  <a:pt x="370" y="362"/>
                </a:cubicBezTo>
                <a:close/>
                <a:moveTo>
                  <a:pt x="170" y="330"/>
                </a:moveTo>
                <a:cubicBezTo>
                  <a:pt x="170" y="338"/>
                  <a:pt x="172" y="345"/>
                  <a:pt x="174" y="352"/>
                </a:cubicBezTo>
                <a:cubicBezTo>
                  <a:pt x="117" y="352"/>
                  <a:pt x="117" y="352"/>
                  <a:pt x="117" y="352"/>
                </a:cubicBezTo>
                <a:cubicBezTo>
                  <a:pt x="117" y="256"/>
                  <a:pt x="117" y="256"/>
                  <a:pt x="117" y="256"/>
                </a:cubicBezTo>
                <a:cubicBezTo>
                  <a:pt x="170" y="256"/>
                  <a:pt x="170" y="256"/>
                  <a:pt x="170" y="256"/>
                </a:cubicBezTo>
                <a:cubicBezTo>
                  <a:pt x="170" y="256"/>
                  <a:pt x="170" y="256"/>
                  <a:pt x="170" y="256"/>
                </a:cubicBezTo>
                <a:lnTo>
                  <a:pt x="170" y="330"/>
                </a:lnTo>
                <a:close/>
                <a:moveTo>
                  <a:pt x="373" y="267"/>
                </a:moveTo>
                <a:cubicBezTo>
                  <a:pt x="373" y="268"/>
                  <a:pt x="378" y="322"/>
                  <a:pt x="354" y="348"/>
                </a:cubicBezTo>
                <a:cubicBezTo>
                  <a:pt x="346" y="358"/>
                  <a:pt x="334" y="362"/>
                  <a:pt x="320" y="362"/>
                </a:cubicBezTo>
                <a:cubicBezTo>
                  <a:pt x="224" y="362"/>
                  <a:pt x="224" y="362"/>
                  <a:pt x="224" y="362"/>
                </a:cubicBezTo>
                <a:cubicBezTo>
                  <a:pt x="205" y="362"/>
                  <a:pt x="192" y="349"/>
                  <a:pt x="192" y="330"/>
                </a:cubicBezTo>
                <a:cubicBezTo>
                  <a:pt x="192" y="256"/>
                  <a:pt x="192" y="256"/>
                  <a:pt x="192" y="256"/>
                </a:cubicBezTo>
                <a:cubicBezTo>
                  <a:pt x="192" y="248"/>
                  <a:pt x="195" y="240"/>
                  <a:pt x="200" y="233"/>
                </a:cubicBezTo>
                <a:cubicBezTo>
                  <a:pt x="201" y="233"/>
                  <a:pt x="201" y="233"/>
                  <a:pt x="201" y="233"/>
                </a:cubicBezTo>
                <a:cubicBezTo>
                  <a:pt x="287" y="134"/>
                  <a:pt x="287" y="134"/>
                  <a:pt x="287" y="134"/>
                </a:cubicBezTo>
                <a:cubicBezTo>
                  <a:pt x="288" y="138"/>
                  <a:pt x="289" y="142"/>
                  <a:pt x="288" y="146"/>
                </a:cubicBezTo>
                <a:cubicBezTo>
                  <a:pt x="267" y="210"/>
                  <a:pt x="267" y="210"/>
                  <a:pt x="267" y="210"/>
                </a:cubicBezTo>
                <a:cubicBezTo>
                  <a:pt x="267" y="210"/>
                  <a:pt x="267" y="210"/>
                  <a:pt x="267" y="210"/>
                </a:cubicBezTo>
                <a:cubicBezTo>
                  <a:pt x="267" y="211"/>
                  <a:pt x="266" y="212"/>
                  <a:pt x="266" y="213"/>
                </a:cubicBezTo>
                <a:cubicBezTo>
                  <a:pt x="266" y="219"/>
                  <a:pt x="271" y="224"/>
                  <a:pt x="277" y="224"/>
                </a:cubicBezTo>
                <a:cubicBezTo>
                  <a:pt x="330" y="224"/>
                  <a:pt x="330" y="224"/>
                  <a:pt x="330" y="224"/>
                </a:cubicBezTo>
                <a:cubicBezTo>
                  <a:pt x="349" y="224"/>
                  <a:pt x="373" y="247"/>
                  <a:pt x="373" y="267"/>
                </a:cubicBezTo>
                <a:close/>
              </a:path>
            </a:pathLst>
          </a:custGeom>
          <a:solidFill>
            <a:srgbClr val="0097A9"/>
          </a:solidFill>
          <a:ln>
            <a:noFill/>
          </a:ln>
          <a:extLst/>
        </p:spPr>
        <p:txBody>
          <a:bodyPr vert="horz" wrap="square" lIns="91440" tIns="45720" rIns="91440" bIns="45720" numCol="1" anchor="t" anchorCtr="0" compatLnSpc="1">
            <a:prstTxWarp prst="textNoShape">
              <a:avLst/>
            </a:prstTxWarp>
          </a:bodyPr>
          <a:lstStyle/>
          <a:p>
            <a:endParaRPr lang="en-GB" dirty="0">
              <a:solidFill>
                <a:prstClr val="black"/>
              </a:solidFill>
            </a:endParaRPr>
          </a:p>
        </p:txBody>
      </p:sp>
      <p:sp>
        <p:nvSpPr>
          <p:cNvPr id="55" name="Freeform 575"/>
          <p:cNvSpPr>
            <a:spLocks noChangeAspect="1" noEditPoints="1"/>
          </p:cNvSpPr>
          <p:nvPr/>
        </p:nvSpPr>
        <p:spPr bwMode="auto">
          <a:xfrm>
            <a:off x="10254840" y="2577641"/>
            <a:ext cx="401230" cy="404490"/>
          </a:xfrm>
          <a:custGeom>
            <a:avLst/>
            <a:gdLst>
              <a:gd name="T0" fmla="*/ 256 w 512"/>
              <a:gd name="T1" fmla="*/ 0 h 512"/>
              <a:gd name="T2" fmla="*/ 0 w 512"/>
              <a:gd name="T3" fmla="*/ 256 h 512"/>
              <a:gd name="T4" fmla="*/ 256 w 512"/>
              <a:gd name="T5" fmla="*/ 512 h 512"/>
              <a:gd name="T6" fmla="*/ 512 w 512"/>
              <a:gd name="T7" fmla="*/ 256 h 512"/>
              <a:gd name="T8" fmla="*/ 256 w 512"/>
              <a:gd name="T9" fmla="*/ 0 h 512"/>
              <a:gd name="T10" fmla="*/ 370 w 512"/>
              <a:gd name="T11" fmla="*/ 362 h 512"/>
              <a:gd name="T12" fmla="*/ 320 w 512"/>
              <a:gd name="T13" fmla="*/ 384 h 512"/>
              <a:gd name="T14" fmla="*/ 224 w 512"/>
              <a:gd name="T15" fmla="*/ 384 h 512"/>
              <a:gd name="T16" fmla="*/ 191 w 512"/>
              <a:gd name="T17" fmla="*/ 373 h 512"/>
              <a:gd name="T18" fmla="*/ 106 w 512"/>
              <a:gd name="T19" fmla="*/ 373 h 512"/>
              <a:gd name="T20" fmla="*/ 96 w 512"/>
              <a:gd name="T21" fmla="*/ 362 h 512"/>
              <a:gd name="T22" fmla="*/ 96 w 512"/>
              <a:gd name="T23" fmla="*/ 245 h 512"/>
              <a:gd name="T24" fmla="*/ 106 w 512"/>
              <a:gd name="T25" fmla="*/ 234 h 512"/>
              <a:gd name="T26" fmla="*/ 175 w 512"/>
              <a:gd name="T27" fmla="*/ 234 h 512"/>
              <a:gd name="T28" fmla="*/ 184 w 512"/>
              <a:gd name="T29" fmla="*/ 220 h 512"/>
              <a:gd name="T30" fmla="*/ 185 w 512"/>
              <a:gd name="T31" fmla="*/ 218 h 512"/>
              <a:gd name="T32" fmla="*/ 280 w 512"/>
              <a:gd name="T33" fmla="*/ 110 h 512"/>
              <a:gd name="T34" fmla="*/ 287 w 512"/>
              <a:gd name="T35" fmla="*/ 106 h 512"/>
              <a:gd name="T36" fmla="*/ 295 w 512"/>
              <a:gd name="T37" fmla="*/ 109 h 512"/>
              <a:gd name="T38" fmla="*/ 309 w 512"/>
              <a:gd name="T39" fmla="*/ 152 h 512"/>
              <a:gd name="T40" fmla="*/ 292 w 512"/>
              <a:gd name="T41" fmla="*/ 202 h 512"/>
              <a:gd name="T42" fmla="*/ 330 w 512"/>
              <a:gd name="T43" fmla="*/ 202 h 512"/>
              <a:gd name="T44" fmla="*/ 394 w 512"/>
              <a:gd name="T45" fmla="*/ 266 h 512"/>
              <a:gd name="T46" fmla="*/ 370 w 512"/>
              <a:gd name="T47" fmla="*/ 362 h 512"/>
              <a:gd name="T48" fmla="*/ 170 w 512"/>
              <a:gd name="T49" fmla="*/ 330 h 512"/>
              <a:gd name="T50" fmla="*/ 174 w 512"/>
              <a:gd name="T51" fmla="*/ 352 h 512"/>
              <a:gd name="T52" fmla="*/ 117 w 512"/>
              <a:gd name="T53" fmla="*/ 352 h 512"/>
              <a:gd name="T54" fmla="*/ 117 w 512"/>
              <a:gd name="T55" fmla="*/ 256 h 512"/>
              <a:gd name="T56" fmla="*/ 170 w 512"/>
              <a:gd name="T57" fmla="*/ 256 h 512"/>
              <a:gd name="T58" fmla="*/ 170 w 512"/>
              <a:gd name="T59" fmla="*/ 256 h 512"/>
              <a:gd name="T60" fmla="*/ 170 w 512"/>
              <a:gd name="T61" fmla="*/ 330 h 512"/>
              <a:gd name="T62" fmla="*/ 373 w 512"/>
              <a:gd name="T63" fmla="*/ 267 h 512"/>
              <a:gd name="T64" fmla="*/ 354 w 512"/>
              <a:gd name="T65" fmla="*/ 348 h 512"/>
              <a:gd name="T66" fmla="*/ 320 w 512"/>
              <a:gd name="T67" fmla="*/ 362 h 512"/>
              <a:gd name="T68" fmla="*/ 224 w 512"/>
              <a:gd name="T69" fmla="*/ 362 h 512"/>
              <a:gd name="T70" fmla="*/ 192 w 512"/>
              <a:gd name="T71" fmla="*/ 330 h 512"/>
              <a:gd name="T72" fmla="*/ 192 w 512"/>
              <a:gd name="T73" fmla="*/ 256 h 512"/>
              <a:gd name="T74" fmla="*/ 200 w 512"/>
              <a:gd name="T75" fmla="*/ 233 h 512"/>
              <a:gd name="T76" fmla="*/ 201 w 512"/>
              <a:gd name="T77" fmla="*/ 233 h 512"/>
              <a:gd name="T78" fmla="*/ 287 w 512"/>
              <a:gd name="T79" fmla="*/ 134 h 512"/>
              <a:gd name="T80" fmla="*/ 288 w 512"/>
              <a:gd name="T81" fmla="*/ 146 h 512"/>
              <a:gd name="T82" fmla="*/ 267 w 512"/>
              <a:gd name="T83" fmla="*/ 210 h 512"/>
              <a:gd name="T84" fmla="*/ 267 w 512"/>
              <a:gd name="T85" fmla="*/ 210 h 512"/>
              <a:gd name="T86" fmla="*/ 266 w 512"/>
              <a:gd name="T87" fmla="*/ 213 h 512"/>
              <a:gd name="T88" fmla="*/ 277 w 512"/>
              <a:gd name="T89" fmla="*/ 224 h 512"/>
              <a:gd name="T90" fmla="*/ 330 w 512"/>
              <a:gd name="T91" fmla="*/ 224 h 512"/>
              <a:gd name="T92" fmla="*/ 373 w 512"/>
              <a:gd name="T93" fmla="*/ 267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512" h="512">
                <a:moveTo>
                  <a:pt x="256" y="0"/>
                </a:moveTo>
                <a:cubicBezTo>
                  <a:pt x="114" y="0"/>
                  <a:pt x="0" y="114"/>
                  <a:pt x="0" y="256"/>
                </a:cubicBezTo>
                <a:cubicBezTo>
                  <a:pt x="0" y="397"/>
                  <a:pt x="114" y="512"/>
                  <a:pt x="256" y="512"/>
                </a:cubicBezTo>
                <a:cubicBezTo>
                  <a:pt x="397" y="512"/>
                  <a:pt x="512" y="397"/>
                  <a:pt x="512" y="256"/>
                </a:cubicBezTo>
                <a:cubicBezTo>
                  <a:pt x="512" y="114"/>
                  <a:pt x="397" y="0"/>
                  <a:pt x="256" y="0"/>
                </a:cubicBezTo>
                <a:close/>
                <a:moveTo>
                  <a:pt x="370" y="362"/>
                </a:moveTo>
                <a:cubicBezTo>
                  <a:pt x="357" y="377"/>
                  <a:pt x="340" y="384"/>
                  <a:pt x="320" y="384"/>
                </a:cubicBezTo>
                <a:cubicBezTo>
                  <a:pt x="224" y="384"/>
                  <a:pt x="224" y="384"/>
                  <a:pt x="224" y="384"/>
                </a:cubicBezTo>
                <a:cubicBezTo>
                  <a:pt x="211" y="384"/>
                  <a:pt x="200" y="380"/>
                  <a:pt x="191" y="373"/>
                </a:cubicBezTo>
                <a:cubicBezTo>
                  <a:pt x="106" y="373"/>
                  <a:pt x="106" y="373"/>
                  <a:pt x="106" y="373"/>
                </a:cubicBezTo>
                <a:cubicBezTo>
                  <a:pt x="100" y="373"/>
                  <a:pt x="96" y="368"/>
                  <a:pt x="96" y="362"/>
                </a:cubicBezTo>
                <a:cubicBezTo>
                  <a:pt x="96" y="245"/>
                  <a:pt x="96" y="245"/>
                  <a:pt x="96" y="245"/>
                </a:cubicBezTo>
                <a:cubicBezTo>
                  <a:pt x="96" y="239"/>
                  <a:pt x="100" y="234"/>
                  <a:pt x="106" y="234"/>
                </a:cubicBezTo>
                <a:cubicBezTo>
                  <a:pt x="175" y="234"/>
                  <a:pt x="175" y="234"/>
                  <a:pt x="175" y="234"/>
                </a:cubicBezTo>
                <a:cubicBezTo>
                  <a:pt x="177" y="229"/>
                  <a:pt x="180" y="224"/>
                  <a:pt x="184" y="220"/>
                </a:cubicBezTo>
                <a:cubicBezTo>
                  <a:pt x="185" y="218"/>
                  <a:pt x="185" y="218"/>
                  <a:pt x="185" y="218"/>
                </a:cubicBezTo>
                <a:cubicBezTo>
                  <a:pt x="280" y="110"/>
                  <a:pt x="280" y="110"/>
                  <a:pt x="280" y="110"/>
                </a:cubicBezTo>
                <a:cubicBezTo>
                  <a:pt x="282" y="108"/>
                  <a:pt x="284" y="106"/>
                  <a:pt x="287" y="106"/>
                </a:cubicBezTo>
                <a:cubicBezTo>
                  <a:pt x="290" y="106"/>
                  <a:pt x="293" y="107"/>
                  <a:pt x="295" y="109"/>
                </a:cubicBezTo>
                <a:cubicBezTo>
                  <a:pt x="296" y="110"/>
                  <a:pt x="315" y="129"/>
                  <a:pt x="309" y="152"/>
                </a:cubicBezTo>
                <a:cubicBezTo>
                  <a:pt x="292" y="202"/>
                  <a:pt x="292" y="202"/>
                  <a:pt x="292" y="202"/>
                </a:cubicBezTo>
                <a:cubicBezTo>
                  <a:pt x="330" y="202"/>
                  <a:pt x="330" y="202"/>
                  <a:pt x="330" y="202"/>
                </a:cubicBezTo>
                <a:cubicBezTo>
                  <a:pt x="361" y="202"/>
                  <a:pt x="394" y="235"/>
                  <a:pt x="394" y="266"/>
                </a:cubicBezTo>
                <a:cubicBezTo>
                  <a:pt x="395" y="268"/>
                  <a:pt x="400" y="329"/>
                  <a:pt x="370" y="362"/>
                </a:cubicBezTo>
                <a:close/>
                <a:moveTo>
                  <a:pt x="170" y="330"/>
                </a:moveTo>
                <a:cubicBezTo>
                  <a:pt x="170" y="338"/>
                  <a:pt x="172" y="345"/>
                  <a:pt x="174" y="352"/>
                </a:cubicBezTo>
                <a:cubicBezTo>
                  <a:pt x="117" y="352"/>
                  <a:pt x="117" y="352"/>
                  <a:pt x="117" y="352"/>
                </a:cubicBezTo>
                <a:cubicBezTo>
                  <a:pt x="117" y="256"/>
                  <a:pt x="117" y="256"/>
                  <a:pt x="117" y="256"/>
                </a:cubicBezTo>
                <a:cubicBezTo>
                  <a:pt x="170" y="256"/>
                  <a:pt x="170" y="256"/>
                  <a:pt x="170" y="256"/>
                </a:cubicBezTo>
                <a:cubicBezTo>
                  <a:pt x="170" y="256"/>
                  <a:pt x="170" y="256"/>
                  <a:pt x="170" y="256"/>
                </a:cubicBezTo>
                <a:lnTo>
                  <a:pt x="170" y="330"/>
                </a:lnTo>
                <a:close/>
                <a:moveTo>
                  <a:pt x="373" y="267"/>
                </a:moveTo>
                <a:cubicBezTo>
                  <a:pt x="373" y="268"/>
                  <a:pt x="378" y="322"/>
                  <a:pt x="354" y="348"/>
                </a:cubicBezTo>
                <a:cubicBezTo>
                  <a:pt x="346" y="358"/>
                  <a:pt x="334" y="362"/>
                  <a:pt x="320" y="362"/>
                </a:cubicBezTo>
                <a:cubicBezTo>
                  <a:pt x="224" y="362"/>
                  <a:pt x="224" y="362"/>
                  <a:pt x="224" y="362"/>
                </a:cubicBezTo>
                <a:cubicBezTo>
                  <a:pt x="205" y="362"/>
                  <a:pt x="192" y="349"/>
                  <a:pt x="192" y="330"/>
                </a:cubicBezTo>
                <a:cubicBezTo>
                  <a:pt x="192" y="256"/>
                  <a:pt x="192" y="256"/>
                  <a:pt x="192" y="256"/>
                </a:cubicBezTo>
                <a:cubicBezTo>
                  <a:pt x="192" y="248"/>
                  <a:pt x="195" y="240"/>
                  <a:pt x="200" y="233"/>
                </a:cubicBezTo>
                <a:cubicBezTo>
                  <a:pt x="201" y="233"/>
                  <a:pt x="201" y="233"/>
                  <a:pt x="201" y="233"/>
                </a:cubicBezTo>
                <a:cubicBezTo>
                  <a:pt x="287" y="134"/>
                  <a:pt x="287" y="134"/>
                  <a:pt x="287" y="134"/>
                </a:cubicBezTo>
                <a:cubicBezTo>
                  <a:pt x="288" y="138"/>
                  <a:pt x="289" y="142"/>
                  <a:pt x="288" y="146"/>
                </a:cubicBezTo>
                <a:cubicBezTo>
                  <a:pt x="267" y="210"/>
                  <a:pt x="267" y="210"/>
                  <a:pt x="267" y="210"/>
                </a:cubicBezTo>
                <a:cubicBezTo>
                  <a:pt x="267" y="210"/>
                  <a:pt x="267" y="210"/>
                  <a:pt x="267" y="210"/>
                </a:cubicBezTo>
                <a:cubicBezTo>
                  <a:pt x="267" y="211"/>
                  <a:pt x="266" y="212"/>
                  <a:pt x="266" y="213"/>
                </a:cubicBezTo>
                <a:cubicBezTo>
                  <a:pt x="266" y="219"/>
                  <a:pt x="271" y="224"/>
                  <a:pt x="277" y="224"/>
                </a:cubicBezTo>
                <a:cubicBezTo>
                  <a:pt x="330" y="224"/>
                  <a:pt x="330" y="224"/>
                  <a:pt x="330" y="224"/>
                </a:cubicBezTo>
                <a:cubicBezTo>
                  <a:pt x="349" y="224"/>
                  <a:pt x="373" y="247"/>
                  <a:pt x="373" y="267"/>
                </a:cubicBezTo>
                <a:close/>
              </a:path>
            </a:pathLst>
          </a:custGeom>
          <a:solidFill>
            <a:srgbClr val="0097A9"/>
          </a:solidFill>
          <a:ln>
            <a:noFill/>
          </a:ln>
          <a:extLst/>
        </p:spPr>
        <p:txBody>
          <a:bodyPr vert="horz" wrap="square" lIns="91440" tIns="45720" rIns="91440" bIns="45720" numCol="1" anchor="t" anchorCtr="0" compatLnSpc="1">
            <a:prstTxWarp prst="textNoShape">
              <a:avLst/>
            </a:prstTxWarp>
          </a:bodyPr>
          <a:lstStyle/>
          <a:p>
            <a:endParaRPr lang="en-GB" dirty="0">
              <a:solidFill>
                <a:prstClr val="black"/>
              </a:solidFill>
            </a:endParaRPr>
          </a:p>
        </p:txBody>
      </p:sp>
      <p:sp>
        <p:nvSpPr>
          <p:cNvPr id="56" name="Freeform 575"/>
          <p:cNvSpPr>
            <a:spLocks noChangeAspect="1" noEditPoints="1"/>
          </p:cNvSpPr>
          <p:nvPr/>
        </p:nvSpPr>
        <p:spPr bwMode="auto">
          <a:xfrm>
            <a:off x="10247344" y="1637622"/>
            <a:ext cx="401230" cy="404490"/>
          </a:xfrm>
          <a:custGeom>
            <a:avLst/>
            <a:gdLst>
              <a:gd name="T0" fmla="*/ 256 w 512"/>
              <a:gd name="T1" fmla="*/ 0 h 512"/>
              <a:gd name="T2" fmla="*/ 0 w 512"/>
              <a:gd name="T3" fmla="*/ 256 h 512"/>
              <a:gd name="T4" fmla="*/ 256 w 512"/>
              <a:gd name="T5" fmla="*/ 512 h 512"/>
              <a:gd name="T6" fmla="*/ 512 w 512"/>
              <a:gd name="T7" fmla="*/ 256 h 512"/>
              <a:gd name="T8" fmla="*/ 256 w 512"/>
              <a:gd name="T9" fmla="*/ 0 h 512"/>
              <a:gd name="T10" fmla="*/ 370 w 512"/>
              <a:gd name="T11" fmla="*/ 362 h 512"/>
              <a:gd name="T12" fmla="*/ 320 w 512"/>
              <a:gd name="T13" fmla="*/ 384 h 512"/>
              <a:gd name="T14" fmla="*/ 224 w 512"/>
              <a:gd name="T15" fmla="*/ 384 h 512"/>
              <a:gd name="T16" fmla="*/ 191 w 512"/>
              <a:gd name="T17" fmla="*/ 373 h 512"/>
              <a:gd name="T18" fmla="*/ 106 w 512"/>
              <a:gd name="T19" fmla="*/ 373 h 512"/>
              <a:gd name="T20" fmla="*/ 96 w 512"/>
              <a:gd name="T21" fmla="*/ 362 h 512"/>
              <a:gd name="T22" fmla="*/ 96 w 512"/>
              <a:gd name="T23" fmla="*/ 245 h 512"/>
              <a:gd name="T24" fmla="*/ 106 w 512"/>
              <a:gd name="T25" fmla="*/ 234 h 512"/>
              <a:gd name="T26" fmla="*/ 175 w 512"/>
              <a:gd name="T27" fmla="*/ 234 h 512"/>
              <a:gd name="T28" fmla="*/ 184 w 512"/>
              <a:gd name="T29" fmla="*/ 220 h 512"/>
              <a:gd name="T30" fmla="*/ 185 w 512"/>
              <a:gd name="T31" fmla="*/ 218 h 512"/>
              <a:gd name="T32" fmla="*/ 280 w 512"/>
              <a:gd name="T33" fmla="*/ 110 h 512"/>
              <a:gd name="T34" fmla="*/ 287 w 512"/>
              <a:gd name="T35" fmla="*/ 106 h 512"/>
              <a:gd name="T36" fmla="*/ 295 w 512"/>
              <a:gd name="T37" fmla="*/ 109 h 512"/>
              <a:gd name="T38" fmla="*/ 309 w 512"/>
              <a:gd name="T39" fmla="*/ 152 h 512"/>
              <a:gd name="T40" fmla="*/ 292 w 512"/>
              <a:gd name="T41" fmla="*/ 202 h 512"/>
              <a:gd name="T42" fmla="*/ 330 w 512"/>
              <a:gd name="T43" fmla="*/ 202 h 512"/>
              <a:gd name="T44" fmla="*/ 394 w 512"/>
              <a:gd name="T45" fmla="*/ 266 h 512"/>
              <a:gd name="T46" fmla="*/ 370 w 512"/>
              <a:gd name="T47" fmla="*/ 362 h 512"/>
              <a:gd name="T48" fmla="*/ 170 w 512"/>
              <a:gd name="T49" fmla="*/ 330 h 512"/>
              <a:gd name="T50" fmla="*/ 174 w 512"/>
              <a:gd name="T51" fmla="*/ 352 h 512"/>
              <a:gd name="T52" fmla="*/ 117 w 512"/>
              <a:gd name="T53" fmla="*/ 352 h 512"/>
              <a:gd name="T54" fmla="*/ 117 w 512"/>
              <a:gd name="T55" fmla="*/ 256 h 512"/>
              <a:gd name="T56" fmla="*/ 170 w 512"/>
              <a:gd name="T57" fmla="*/ 256 h 512"/>
              <a:gd name="T58" fmla="*/ 170 w 512"/>
              <a:gd name="T59" fmla="*/ 256 h 512"/>
              <a:gd name="T60" fmla="*/ 170 w 512"/>
              <a:gd name="T61" fmla="*/ 330 h 512"/>
              <a:gd name="T62" fmla="*/ 373 w 512"/>
              <a:gd name="T63" fmla="*/ 267 h 512"/>
              <a:gd name="T64" fmla="*/ 354 w 512"/>
              <a:gd name="T65" fmla="*/ 348 h 512"/>
              <a:gd name="T66" fmla="*/ 320 w 512"/>
              <a:gd name="T67" fmla="*/ 362 h 512"/>
              <a:gd name="T68" fmla="*/ 224 w 512"/>
              <a:gd name="T69" fmla="*/ 362 h 512"/>
              <a:gd name="T70" fmla="*/ 192 w 512"/>
              <a:gd name="T71" fmla="*/ 330 h 512"/>
              <a:gd name="T72" fmla="*/ 192 w 512"/>
              <a:gd name="T73" fmla="*/ 256 h 512"/>
              <a:gd name="T74" fmla="*/ 200 w 512"/>
              <a:gd name="T75" fmla="*/ 233 h 512"/>
              <a:gd name="T76" fmla="*/ 201 w 512"/>
              <a:gd name="T77" fmla="*/ 233 h 512"/>
              <a:gd name="T78" fmla="*/ 287 w 512"/>
              <a:gd name="T79" fmla="*/ 134 h 512"/>
              <a:gd name="T80" fmla="*/ 288 w 512"/>
              <a:gd name="T81" fmla="*/ 146 h 512"/>
              <a:gd name="T82" fmla="*/ 267 w 512"/>
              <a:gd name="T83" fmla="*/ 210 h 512"/>
              <a:gd name="T84" fmla="*/ 267 w 512"/>
              <a:gd name="T85" fmla="*/ 210 h 512"/>
              <a:gd name="T86" fmla="*/ 266 w 512"/>
              <a:gd name="T87" fmla="*/ 213 h 512"/>
              <a:gd name="T88" fmla="*/ 277 w 512"/>
              <a:gd name="T89" fmla="*/ 224 h 512"/>
              <a:gd name="T90" fmla="*/ 330 w 512"/>
              <a:gd name="T91" fmla="*/ 224 h 512"/>
              <a:gd name="T92" fmla="*/ 373 w 512"/>
              <a:gd name="T93" fmla="*/ 267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512" h="512">
                <a:moveTo>
                  <a:pt x="256" y="0"/>
                </a:moveTo>
                <a:cubicBezTo>
                  <a:pt x="114" y="0"/>
                  <a:pt x="0" y="114"/>
                  <a:pt x="0" y="256"/>
                </a:cubicBezTo>
                <a:cubicBezTo>
                  <a:pt x="0" y="397"/>
                  <a:pt x="114" y="512"/>
                  <a:pt x="256" y="512"/>
                </a:cubicBezTo>
                <a:cubicBezTo>
                  <a:pt x="397" y="512"/>
                  <a:pt x="512" y="397"/>
                  <a:pt x="512" y="256"/>
                </a:cubicBezTo>
                <a:cubicBezTo>
                  <a:pt x="512" y="114"/>
                  <a:pt x="397" y="0"/>
                  <a:pt x="256" y="0"/>
                </a:cubicBezTo>
                <a:close/>
                <a:moveTo>
                  <a:pt x="370" y="362"/>
                </a:moveTo>
                <a:cubicBezTo>
                  <a:pt x="357" y="377"/>
                  <a:pt x="340" y="384"/>
                  <a:pt x="320" y="384"/>
                </a:cubicBezTo>
                <a:cubicBezTo>
                  <a:pt x="224" y="384"/>
                  <a:pt x="224" y="384"/>
                  <a:pt x="224" y="384"/>
                </a:cubicBezTo>
                <a:cubicBezTo>
                  <a:pt x="211" y="384"/>
                  <a:pt x="200" y="380"/>
                  <a:pt x="191" y="373"/>
                </a:cubicBezTo>
                <a:cubicBezTo>
                  <a:pt x="106" y="373"/>
                  <a:pt x="106" y="373"/>
                  <a:pt x="106" y="373"/>
                </a:cubicBezTo>
                <a:cubicBezTo>
                  <a:pt x="100" y="373"/>
                  <a:pt x="96" y="368"/>
                  <a:pt x="96" y="362"/>
                </a:cubicBezTo>
                <a:cubicBezTo>
                  <a:pt x="96" y="245"/>
                  <a:pt x="96" y="245"/>
                  <a:pt x="96" y="245"/>
                </a:cubicBezTo>
                <a:cubicBezTo>
                  <a:pt x="96" y="239"/>
                  <a:pt x="100" y="234"/>
                  <a:pt x="106" y="234"/>
                </a:cubicBezTo>
                <a:cubicBezTo>
                  <a:pt x="175" y="234"/>
                  <a:pt x="175" y="234"/>
                  <a:pt x="175" y="234"/>
                </a:cubicBezTo>
                <a:cubicBezTo>
                  <a:pt x="177" y="229"/>
                  <a:pt x="180" y="224"/>
                  <a:pt x="184" y="220"/>
                </a:cubicBezTo>
                <a:cubicBezTo>
                  <a:pt x="185" y="218"/>
                  <a:pt x="185" y="218"/>
                  <a:pt x="185" y="218"/>
                </a:cubicBezTo>
                <a:cubicBezTo>
                  <a:pt x="280" y="110"/>
                  <a:pt x="280" y="110"/>
                  <a:pt x="280" y="110"/>
                </a:cubicBezTo>
                <a:cubicBezTo>
                  <a:pt x="282" y="108"/>
                  <a:pt x="284" y="106"/>
                  <a:pt x="287" y="106"/>
                </a:cubicBezTo>
                <a:cubicBezTo>
                  <a:pt x="290" y="106"/>
                  <a:pt x="293" y="107"/>
                  <a:pt x="295" y="109"/>
                </a:cubicBezTo>
                <a:cubicBezTo>
                  <a:pt x="296" y="110"/>
                  <a:pt x="315" y="129"/>
                  <a:pt x="309" y="152"/>
                </a:cubicBezTo>
                <a:cubicBezTo>
                  <a:pt x="292" y="202"/>
                  <a:pt x="292" y="202"/>
                  <a:pt x="292" y="202"/>
                </a:cubicBezTo>
                <a:cubicBezTo>
                  <a:pt x="330" y="202"/>
                  <a:pt x="330" y="202"/>
                  <a:pt x="330" y="202"/>
                </a:cubicBezTo>
                <a:cubicBezTo>
                  <a:pt x="361" y="202"/>
                  <a:pt x="394" y="235"/>
                  <a:pt x="394" y="266"/>
                </a:cubicBezTo>
                <a:cubicBezTo>
                  <a:pt x="395" y="268"/>
                  <a:pt x="400" y="329"/>
                  <a:pt x="370" y="362"/>
                </a:cubicBezTo>
                <a:close/>
                <a:moveTo>
                  <a:pt x="170" y="330"/>
                </a:moveTo>
                <a:cubicBezTo>
                  <a:pt x="170" y="338"/>
                  <a:pt x="172" y="345"/>
                  <a:pt x="174" y="352"/>
                </a:cubicBezTo>
                <a:cubicBezTo>
                  <a:pt x="117" y="352"/>
                  <a:pt x="117" y="352"/>
                  <a:pt x="117" y="352"/>
                </a:cubicBezTo>
                <a:cubicBezTo>
                  <a:pt x="117" y="256"/>
                  <a:pt x="117" y="256"/>
                  <a:pt x="117" y="256"/>
                </a:cubicBezTo>
                <a:cubicBezTo>
                  <a:pt x="170" y="256"/>
                  <a:pt x="170" y="256"/>
                  <a:pt x="170" y="256"/>
                </a:cubicBezTo>
                <a:cubicBezTo>
                  <a:pt x="170" y="256"/>
                  <a:pt x="170" y="256"/>
                  <a:pt x="170" y="256"/>
                </a:cubicBezTo>
                <a:lnTo>
                  <a:pt x="170" y="330"/>
                </a:lnTo>
                <a:close/>
                <a:moveTo>
                  <a:pt x="373" y="267"/>
                </a:moveTo>
                <a:cubicBezTo>
                  <a:pt x="373" y="268"/>
                  <a:pt x="378" y="322"/>
                  <a:pt x="354" y="348"/>
                </a:cubicBezTo>
                <a:cubicBezTo>
                  <a:pt x="346" y="358"/>
                  <a:pt x="334" y="362"/>
                  <a:pt x="320" y="362"/>
                </a:cubicBezTo>
                <a:cubicBezTo>
                  <a:pt x="224" y="362"/>
                  <a:pt x="224" y="362"/>
                  <a:pt x="224" y="362"/>
                </a:cubicBezTo>
                <a:cubicBezTo>
                  <a:pt x="205" y="362"/>
                  <a:pt x="192" y="349"/>
                  <a:pt x="192" y="330"/>
                </a:cubicBezTo>
                <a:cubicBezTo>
                  <a:pt x="192" y="256"/>
                  <a:pt x="192" y="256"/>
                  <a:pt x="192" y="256"/>
                </a:cubicBezTo>
                <a:cubicBezTo>
                  <a:pt x="192" y="248"/>
                  <a:pt x="195" y="240"/>
                  <a:pt x="200" y="233"/>
                </a:cubicBezTo>
                <a:cubicBezTo>
                  <a:pt x="201" y="233"/>
                  <a:pt x="201" y="233"/>
                  <a:pt x="201" y="233"/>
                </a:cubicBezTo>
                <a:cubicBezTo>
                  <a:pt x="287" y="134"/>
                  <a:pt x="287" y="134"/>
                  <a:pt x="287" y="134"/>
                </a:cubicBezTo>
                <a:cubicBezTo>
                  <a:pt x="288" y="138"/>
                  <a:pt x="289" y="142"/>
                  <a:pt x="288" y="146"/>
                </a:cubicBezTo>
                <a:cubicBezTo>
                  <a:pt x="267" y="210"/>
                  <a:pt x="267" y="210"/>
                  <a:pt x="267" y="210"/>
                </a:cubicBezTo>
                <a:cubicBezTo>
                  <a:pt x="267" y="210"/>
                  <a:pt x="267" y="210"/>
                  <a:pt x="267" y="210"/>
                </a:cubicBezTo>
                <a:cubicBezTo>
                  <a:pt x="267" y="211"/>
                  <a:pt x="266" y="212"/>
                  <a:pt x="266" y="213"/>
                </a:cubicBezTo>
                <a:cubicBezTo>
                  <a:pt x="266" y="219"/>
                  <a:pt x="271" y="224"/>
                  <a:pt x="277" y="224"/>
                </a:cubicBezTo>
                <a:cubicBezTo>
                  <a:pt x="330" y="224"/>
                  <a:pt x="330" y="224"/>
                  <a:pt x="330" y="224"/>
                </a:cubicBezTo>
                <a:cubicBezTo>
                  <a:pt x="349" y="224"/>
                  <a:pt x="373" y="247"/>
                  <a:pt x="373" y="267"/>
                </a:cubicBezTo>
                <a:close/>
              </a:path>
            </a:pathLst>
          </a:custGeom>
          <a:solidFill>
            <a:srgbClr val="0097A9"/>
          </a:solidFill>
          <a:ln>
            <a:noFill/>
          </a:ln>
          <a:extLst/>
        </p:spPr>
        <p:txBody>
          <a:bodyPr vert="horz" wrap="square" lIns="91440" tIns="45720" rIns="91440" bIns="45720" numCol="1" anchor="t" anchorCtr="0" compatLnSpc="1">
            <a:prstTxWarp prst="textNoShape">
              <a:avLst/>
            </a:prstTxWarp>
          </a:bodyPr>
          <a:lstStyle/>
          <a:p>
            <a:endParaRPr lang="en-GB" dirty="0">
              <a:solidFill>
                <a:prstClr val="black"/>
              </a:solidFill>
            </a:endParaRPr>
          </a:p>
        </p:txBody>
      </p:sp>
      <p:grpSp>
        <p:nvGrpSpPr>
          <p:cNvPr id="4" name="Group 3"/>
          <p:cNvGrpSpPr/>
          <p:nvPr/>
        </p:nvGrpSpPr>
        <p:grpSpPr>
          <a:xfrm>
            <a:off x="364886" y="2397531"/>
            <a:ext cx="3509153" cy="2788033"/>
            <a:chOff x="587307" y="2018584"/>
            <a:chExt cx="3965920" cy="3007098"/>
          </a:xfrm>
        </p:grpSpPr>
        <p:grpSp>
          <p:nvGrpSpPr>
            <p:cNvPr id="21" name="Group 20"/>
            <p:cNvGrpSpPr/>
            <p:nvPr/>
          </p:nvGrpSpPr>
          <p:grpSpPr>
            <a:xfrm>
              <a:off x="587307" y="2018584"/>
              <a:ext cx="3965920" cy="3007098"/>
              <a:chOff x="1905307" y="1976438"/>
              <a:chExt cx="5295900" cy="3600450"/>
            </a:xfrm>
          </p:grpSpPr>
          <p:sp>
            <p:nvSpPr>
              <p:cNvPr id="22" name="Oval 2"/>
              <p:cNvSpPr>
                <a:spLocks noChangeArrowheads="1"/>
              </p:cNvSpPr>
              <p:nvPr/>
            </p:nvSpPr>
            <p:spPr bwMode="auto">
              <a:xfrm>
                <a:off x="5534332" y="3870325"/>
                <a:ext cx="1666875" cy="766763"/>
              </a:xfrm>
              <a:prstGeom prst="ellipse">
                <a:avLst/>
              </a:prstGeom>
              <a:solidFill>
                <a:srgbClr val="DDEFE8"/>
              </a:solidFill>
              <a:ln w="6350" algn="ctr">
                <a:noFill/>
                <a:round/>
                <a:headEnd/>
                <a:tailEnd/>
              </a:ln>
              <a:effectLst>
                <a:outerShdw blurRad="50800" dist="38100" dir="2700000" algn="tl" rotWithShape="0">
                  <a:prstClr val="black">
                    <a:alpha val="40000"/>
                  </a:prstClr>
                </a:outerShdw>
              </a:effectLst>
            </p:spPr>
            <p:txBody>
              <a:bodyPr lIns="36000" tIns="36000" rIns="36000" bIns="36000" anchor="ctr" anchorCtr="1"/>
              <a:lstStyle/>
              <a:p>
                <a:pPr algn="ctr">
                  <a:lnSpc>
                    <a:spcPct val="106000"/>
                  </a:lnSpc>
                  <a:spcBef>
                    <a:spcPct val="80000"/>
                  </a:spcBef>
                </a:pPr>
                <a:endParaRPr lang="en-US" altLang="ja-JP" sz="1200" dirty="0">
                  <a:solidFill>
                    <a:prstClr val="black"/>
                  </a:solidFill>
                  <a:ea typeface="ＭＳ Ｐゴシック" pitchFamily="50" charset="-128"/>
                </a:endParaRPr>
              </a:p>
            </p:txBody>
          </p:sp>
          <p:sp>
            <p:nvSpPr>
              <p:cNvPr id="23" name="Oval 22"/>
              <p:cNvSpPr>
                <a:spLocks noChangeArrowheads="1"/>
              </p:cNvSpPr>
              <p:nvPr/>
            </p:nvSpPr>
            <p:spPr bwMode="auto">
              <a:xfrm>
                <a:off x="2714932" y="4810125"/>
                <a:ext cx="1666875" cy="766763"/>
              </a:xfrm>
              <a:prstGeom prst="ellipse">
                <a:avLst/>
              </a:prstGeom>
              <a:solidFill>
                <a:srgbClr val="0076A8"/>
              </a:solidFill>
              <a:ln w="6350" algn="ctr">
                <a:noFill/>
                <a:round/>
                <a:headEnd/>
                <a:tailEnd/>
              </a:ln>
              <a:effectLst>
                <a:outerShdw blurRad="50800" dist="38100" dir="2700000" algn="tl" rotWithShape="0">
                  <a:prstClr val="black">
                    <a:alpha val="40000"/>
                  </a:prstClr>
                </a:outerShdw>
              </a:effectLst>
            </p:spPr>
            <p:txBody>
              <a:bodyPr lIns="36000" tIns="36000" rIns="36000" bIns="36000" anchor="ctr" anchorCtr="1"/>
              <a:lstStyle/>
              <a:p>
                <a:pPr algn="ctr">
                  <a:lnSpc>
                    <a:spcPct val="106000"/>
                  </a:lnSpc>
                  <a:spcBef>
                    <a:spcPct val="80000"/>
                  </a:spcBef>
                </a:pPr>
                <a:endParaRPr lang="en-US" altLang="ja-JP" sz="1200" dirty="0">
                  <a:solidFill>
                    <a:prstClr val="black"/>
                  </a:solidFill>
                  <a:ea typeface="ＭＳ Ｐゴシック" pitchFamily="50" charset="-128"/>
                </a:endParaRPr>
              </a:p>
            </p:txBody>
          </p:sp>
          <p:sp>
            <p:nvSpPr>
              <p:cNvPr id="24" name="Oval 23"/>
              <p:cNvSpPr>
                <a:spLocks noChangeArrowheads="1"/>
              </p:cNvSpPr>
              <p:nvPr/>
            </p:nvSpPr>
            <p:spPr bwMode="auto">
              <a:xfrm>
                <a:off x="4727882" y="4810125"/>
                <a:ext cx="1668463" cy="766763"/>
              </a:xfrm>
              <a:prstGeom prst="ellipse">
                <a:avLst/>
              </a:prstGeom>
              <a:solidFill>
                <a:srgbClr val="00ABAB"/>
              </a:solidFill>
              <a:ln w="6350" algn="ctr">
                <a:noFill/>
                <a:round/>
                <a:headEnd/>
                <a:tailEnd/>
              </a:ln>
              <a:effectLst>
                <a:outerShdw blurRad="50800" dist="38100" dir="2700000" algn="tl" rotWithShape="0">
                  <a:prstClr val="black">
                    <a:alpha val="40000"/>
                  </a:prstClr>
                </a:outerShdw>
              </a:effectLst>
            </p:spPr>
            <p:txBody>
              <a:bodyPr lIns="36000" tIns="36000" rIns="36000" bIns="36000" anchor="ctr" anchorCtr="1"/>
              <a:lstStyle/>
              <a:p>
                <a:pPr algn="ctr">
                  <a:lnSpc>
                    <a:spcPct val="106000"/>
                  </a:lnSpc>
                  <a:spcBef>
                    <a:spcPct val="80000"/>
                  </a:spcBef>
                </a:pPr>
                <a:endParaRPr lang="en-US" altLang="ja-JP" sz="1200" dirty="0">
                  <a:solidFill>
                    <a:prstClr val="black"/>
                  </a:solidFill>
                  <a:ea typeface="ＭＳ Ｐゴシック" pitchFamily="50" charset="-128"/>
                </a:endParaRPr>
              </a:p>
            </p:txBody>
          </p:sp>
          <p:sp>
            <p:nvSpPr>
              <p:cNvPr id="25" name="Oval 24"/>
              <p:cNvSpPr>
                <a:spLocks noChangeArrowheads="1"/>
              </p:cNvSpPr>
              <p:nvPr/>
            </p:nvSpPr>
            <p:spPr bwMode="auto">
              <a:xfrm>
                <a:off x="3693606" y="3345959"/>
                <a:ext cx="1758192" cy="965690"/>
              </a:xfrm>
              <a:prstGeom prst="ellipse">
                <a:avLst/>
              </a:prstGeom>
              <a:solidFill>
                <a:srgbClr val="012169"/>
              </a:solidFill>
              <a:ln w="6350">
                <a:noFill/>
                <a:round/>
                <a:headEnd/>
                <a:tailEnd/>
              </a:ln>
              <a:effectLst>
                <a:outerShdw blurRad="50800" dist="38100" dir="2700000" algn="tl" rotWithShape="0">
                  <a:prstClr val="black">
                    <a:alpha val="40000"/>
                  </a:prstClr>
                </a:outerShdw>
              </a:effectLst>
            </p:spPr>
            <p:txBody>
              <a:bodyPr lIns="36000" tIns="36000" rIns="36000" bIns="36000" anchor="ctr" anchorCtr="1"/>
              <a:lstStyle/>
              <a:p>
                <a:pPr algn="ctr">
                  <a:lnSpc>
                    <a:spcPct val="106000"/>
                  </a:lnSpc>
                  <a:spcBef>
                    <a:spcPct val="80000"/>
                  </a:spcBef>
                  <a:defRPr/>
                </a:pPr>
                <a:endParaRPr lang="en-US" altLang="ja-JP" sz="1200" dirty="0">
                  <a:solidFill>
                    <a:prstClr val="white"/>
                  </a:solidFill>
                  <a:ea typeface="ＭＳ Ｐゴシック" pitchFamily="50" charset="-128"/>
                </a:endParaRPr>
              </a:p>
            </p:txBody>
          </p:sp>
          <p:sp>
            <p:nvSpPr>
              <p:cNvPr id="26" name="Oval 25"/>
              <p:cNvSpPr>
                <a:spLocks noChangeArrowheads="1"/>
              </p:cNvSpPr>
              <p:nvPr/>
            </p:nvSpPr>
            <p:spPr bwMode="auto">
              <a:xfrm>
                <a:off x="3733314" y="1976438"/>
                <a:ext cx="1666875" cy="766762"/>
              </a:xfrm>
              <a:prstGeom prst="ellipse">
                <a:avLst/>
              </a:prstGeom>
              <a:solidFill>
                <a:srgbClr val="0097A9"/>
              </a:solidFill>
              <a:ln w="6350" algn="ctr">
                <a:noFill/>
                <a:round/>
                <a:headEnd/>
                <a:tailEnd/>
              </a:ln>
              <a:effectLst>
                <a:outerShdw blurRad="50800" dist="38100" dir="2700000" algn="tl" rotWithShape="0">
                  <a:prstClr val="black">
                    <a:alpha val="40000"/>
                  </a:prstClr>
                </a:outerShdw>
              </a:effectLst>
            </p:spPr>
            <p:txBody>
              <a:bodyPr lIns="36000" tIns="36000" rIns="36000" bIns="36000" anchor="ctr" anchorCtr="1"/>
              <a:lstStyle/>
              <a:p>
                <a:pPr algn="ctr">
                  <a:lnSpc>
                    <a:spcPct val="106000"/>
                  </a:lnSpc>
                  <a:spcBef>
                    <a:spcPct val="80000"/>
                  </a:spcBef>
                </a:pPr>
                <a:endParaRPr lang="en-US" altLang="ja-JP" sz="1200" dirty="0">
                  <a:solidFill>
                    <a:prstClr val="black"/>
                  </a:solidFill>
                  <a:ea typeface="ＭＳ Ｐゴシック" pitchFamily="50" charset="-128"/>
                </a:endParaRPr>
              </a:p>
            </p:txBody>
          </p:sp>
          <p:sp>
            <p:nvSpPr>
              <p:cNvPr id="27" name="Oval 26"/>
              <p:cNvSpPr>
                <a:spLocks noChangeArrowheads="1"/>
              </p:cNvSpPr>
              <p:nvPr/>
            </p:nvSpPr>
            <p:spPr bwMode="auto">
              <a:xfrm>
                <a:off x="5534332" y="2741613"/>
                <a:ext cx="1666875" cy="768350"/>
              </a:xfrm>
              <a:prstGeom prst="ellipse">
                <a:avLst/>
              </a:prstGeom>
              <a:solidFill>
                <a:srgbClr val="6FC2B4"/>
              </a:solidFill>
              <a:ln w="6350" algn="ctr">
                <a:noFill/>
                <a:round/>
                <a:headEnd/>
                <a:tailEnd/>
              </a:ln>
              <a:effectLst>
                <a:outerShdw blurRad="50800" dist="38100" dir="2700000" algn="tl" rotWithShape="0">
                  <a:prstClr val="black">
                    <a:alpha val="40000"/>
                  </a:prstClr>
                </a:outerShdw>
              </a:effectLst>
            </p:spPr>
            <p:txBody>
              <a:bodyPr lIns="36000" tIns="36000" rIns="36000" bIns="36000" anchor="ctr" anchorCtr="1"/>
              <a:lstStyle/>
              <a:p>
                <a:pPr algn="ctr">
                  <a:lnSpc>
                    <a:spcPct val="106000"/>
                  </a:lnSpc>
                  <a:spcBef>
                    <a:spcPct val="80000"/>
                  </a:spcBef>
                </a:pPr>
                <a:endParaRPr lang="en-US" altLang="ja-JP" sz="1200" dirty="0">
                  <a:solidFill>
                    <a:prstClr val="black"/>
                  </a:solidFill>
                  <a:ea typeface="ＭＳ Ｐゴシック" pitchFamily="50" charset="-128"/>
                </a:endParaRPr>
              </a:p>
            </p:txBody>
          </p:sp>
          <p:sp>
            <p:nvSpPr>
              <p:cNvPr id="28" name="Oval 27"/>
              <p:cNvSpPr>
                <a:spLocks noChangeArrowheads="1"/>
              </p:cNvSpPr>
              <p:nvPr/>
            </p:nvSpPr>
            <p:spPr bwMode="auto">
              <a:xfrm>
                <a:off x="1905307" y="2741613"/>
                <a:ext cx="1666875" cy="768350"/>
              </a:xfrm>
              <a:prstGeom prst="ellipse">
                <a:avLst/>
              </a:prstGeom>
              <a:solidFill>
                <a:srgbClr val="DDEFE8"/>
              </a:solidFill>
              <a:ln w="6350" algn="ctr">
                <a:noFill/>
                <a:round/>
                <a:headEnd/>
                <a:tailEnd/>
              </a:ln>
              <a:effectLst>
                <a:outerShdw blurRad="50800" dist="38100" dir="2700000" algn="tl" rotWithShape="0">
                  <a:prstClr val="black">
                    <a:alpha val="40000"/>
                  </a:prstClr>
                </a:outerShdw>
              </a:effectLst>
            </p:spPr>
            <p:txBody>
              <a:bodyPr lIns="36000" tIns="36000" rIns="36000" bIns="36000" anchor="ctr" anchorCtr="1"/>
              <a:lstStyle/>
              <a:p>
                <a:pPr algn="ctr">
                  <a:lnSpc>
                    <a:spcPct val="106000"/>
                  </a:lnSpc>
                  <a:spcBef>
                    <a:spcPct val="80000"/>
                  </a:spcBef>
                </a:pPr>
                <a:endParaRPr lang="en-US" altLang="ja-JP" sz="1200" dirty="0">
                  <a:solidFill>
                    <a:prstClr val="black"/>
                  </a:solidFill>
                  <a:ea typeface="ＭＳ Ｐゴシック" pitchFamily="50" charset="-128"/>
                </a:endParaRPr>
              </a:p>
            </p:txBody>
          </p:sp>
          <p:sp>
            <p:nvSpPr>
              <p:cNvPr id="29" name="Oval 28"/>
              <p:cNvSpPr>
                <a:spLocks noChangeArrowheads="1"/>
              </p:cNvSpPr>
              <p:nvPr/>
            </p:nvSpPr>
            <p:spPr bwMode="auto">
              <a:xfrm>
                <a:off x="1905307" y="3870326"/>
                <a:ext cx="1666875" cy="766763"/>
              </a:xfrm>
              <a:prstGeom prst="ellipse">
                <a:avLst/>
              </a:prstGeom>
              <a:solidFill>
                <a:srgbClr val="00ABAB"/>
              </a:solidFill>
              <a:ln w="6350" algn="ctr">
                <a:noFill/>
                <a:round/>
                <a:headEnd/>
                <a:tailEnd/>
              </a:ln>
              <a:effectLst>
                <a:outerShdw blurRad="50800" dist="38100" dir="2700000" algn="tl" rotWithShape="0">
                  <a:prstClr val="black">
                    <a:alpha val="40000"/>
                  </a:prstClr>
                </a:outerShdw>
              </a:effectLst>
            </p:spPr>
            <p:txBody>
              <a:bodyPr lIns="36000" tIns="36000" rIns="36000" bIns="36000" anchor="ctr" anchorCtr="1"/>
              <a:lstStyle/>
              <a:p>
                <a:pPr algn="ctr">
                  <a:lnSpc>
                    <a:spcPct val="106000"/>
                  </a:lnSpc>
                  <a:spcBef>
                    <a:spcPct val="80000"/>
                  </a:spcBef>
                </a:pPr>
                <a:endParaRPr lang="en-US" altLang="ja-JP" sz="1200" dirty="0">
                  <a:solidFill>
                    <a:prstClr val="black"/>
                  </a:solidFill>
                  <a:ea typeface="ＭＳ Ｐゴシック" pitchFamily="50" charset="-128"/>
                </a:endParaRPr>
              </a:p>
            </p:txBody>
          </p:sp>
          <p:cxnSp>
            <p:nvCxnSpPr>
              <p:cNvPr id="30" name="AutoShape 13"/>
              <p:cNvCxnSpPr>
                <a:cxnSpLocks noChangeShapeType="1"/>
                <a:stCxn id="25" idx="0"/>
                <a:endCxn id="26" idx="4"/>
              </p:cNvCxnSpPr>
              <p:nvPr/>
            </p:nvCxnSpPr>
            <p:spPr bwMode="auto">
              <a:xfrm flipH="1" flipV="1">
                <a:off x="4566751" y="2743200"/>
                <a:ext cx="5951" cy="602760"/>
              </a:xfrm>
              <a:prstGeom prst="straightConnector1">
                <a:avLst/>
              </a:prstGeom>
              <a:noFill/>
              <a:ln w="6350">
                <a:solidFill>
                  <a:srgbClr val="BBBCBC"/>
                </a:solidFill>
                <a:round/>
                <a:headEnd type="triangle" w="med" len="med"/>
                <a:tailEnd type="triangle" w="med" len="med"/>
              </a:ln>
            </p:spPr>
          </p:cxnSp>
          <p:cxnSp>
            <p:nvCxnSpPr>
              <p:cNvPr id="31" name="AutoShape 14"/>
              <p:cNvCxnSpPr>
                <a:cxnSpLocks noChangeShapeType="1"/>
                <a:stCxn id="24" idx="2"/>
                <a:endCxn id="23" idx="6"/>
              </p:cNvCxnSpPr>
              <p:nvPr/>
            </p:nvCxnSpPr>
            <p:spPr bwMode="auto">
              <a:xfrm flipH="1">
                <a:off x="4381807" y="5194300"/>
                <a:ext cx="346075" cy="0"/>
              </a:xfrm>
              <a:prstGeom prst="straightConnector1">
                <a:avLst/>
              </a:prstGeom>
              <a:noFill/>
              <a:ln w="6350">
                <a:solidFill>
                  <a:srgbClr val="BBBCBC"/>
                </a:solidFill>
                <a:round/>
                <a:headEnd type="triangle" w="med" len="med"/>
                <a:tailEnd type="triangle" w="med" len="med"/>
              </a:ln>
            </p:spPr>
          </p:cxnSp>
          <p:cxnSp>
            <p:nvCxnSpPr>
              <p:cNvPr id="32" name="AutoShape 15"/>
              <p:cNvCxnSpPr>
                <a:cxnSpLocks noChangeShapeType="1"/>
                <a:stCxn id="26" idx="6"/>
                <a:endCxn id="27" idx="0"/>
              </p:cNvCxnSpPr>
              <p:nvPr/>
            </p:nvCxnSpPr>
            <p:spPr bwMode="auto">
              <a:xfrm>
                <a:off x="5400189" y="2359819"/>
                <a:ext cx="967581" cy="381794"/>
              </a:xfrm>
              <a:prstGeom prst="straightConnector1">
                <a:avLst/>
              </a:prstGeom>
              <a:noFill/>
              <a:ln w="6350">
                <a:solidFill>
                  <a:srgbClr val="BBBCBC"/>
                </a:solidFill>
                <a:round/>
                <a:headEnd type="triangle" w="med" len="med"/>
                <a:tailEnd type="triangle" w="med" len="med"/>
              </a:ln>
            </p:spPr>
          </p:cxnSp>
          <p:cxnSp>
            <p:nvCxnSpPr>
              <p:cNvPr id="33" name="AutoShape 16"/>
              <p:cNvCxnSpPr>
                <a:cxnSpLocks noChangeShapeType="1"/>
                <a:stCxn id="27" idx="4"/>
                <a:endCxn id="22" idx="0"/>
              </p:cNvCxnSpPr>
              <p:nvPr/>
            </p:nvCxnSpPr>
            <p:spPr bwMode="auto">
              <a:xfrm>
                <a:off x="6367770" y="3509963"/>
                <a:ext cx="0" cy="360362"/>
              </a:xfrm>
              <a:prstGeom prst="straightConnector1">
                <a:avLst/>
              </a:prstGeom>
              <a:noFill/>
              <a:ln w="6350">
                <a:solidFill>
                  <a:srgbClr val="BBBCBC"/>
                </a:solidFill>
                <a:round/>
                <a:headEnd type="triangle" w="med" len="med"/>
                <a:tailEnd type="triangle" w="med" len="med"/>
              </a:ln>
            </p:spPr>
          </p:cxnSp>
          <p:cxnSp>
            <p:nvCxnSpPr>
              <p:cNvPr id="34" name="AutoShape 17"/>
              <p:cNvCxnSpPr>
                <a:cxnSpLocks noChangeShapeType="1"/>
                <a:stCxn id="22" idx="4"/>
                <a:endCxn id="24" idx="7"/>
              </p:cNvCxnSpPr>
              <p:nvPr/>
            </p:nvCxnSpPr>
            <p:spPr bwMode="auto">
              <a:xfrm flipH="1">
                <a:off x="6152004" y="4637088"/>
                <a:ext cx="215766" cy="285327"/>
              </a:xfrm>
              <a:prstGeom prst="straightConnector1">
                <a:avLst/>
              </a:prstGeom>
              <a:noFill/>
              <a:ln w="6350">
                <a:solidFill>
                  <a:srgbClr val="BBBCBC"/>
                </a:solidFill>
                <a:round/>
                <a:headEnd type="triangle" w="med" len="med"/>
                <a:tailEnd type="triangle" w="med" len="med"/>
              </a:ln>
            </p:spPr>
          </p:cxnSp>
          <p:cxnSp>
            <p:nvCxnSpPr>
              <p:cNvPr id="35" name="AutoShape 18"/>
              <p:cNvCxnSpPr>
                <a:cxnSpLocks noChangeShapeType="1"/>
                <a:stCxn id="23" idx="1"/>
                <a:endCxn id="29" idx="4"/>
              </p:cNvCxnSpPr>
              <p:nvPr/>
            </p:nvCxnSpPr>
            <p:spPr bwMode="auto">
              <a:xfrm flipH="1" flipV="1">
                <a:off x="2738745" y="4637088"/>
                <a:ext cx="220662" cy="285750"/>
              </a:xfrm>
              <a:prstGeom prst="straightConnector1">
                <a:avLst/>
              </a:prstGeom>
              <a:noFill/>
              <a:ln w="6350">
                <a:solidFill>
                  <a:srgbClr val="BBBCBC"/>
                </a:solidFill>
                <a:round/>
                <a:headEnd type="triangle" w="med" len="med"/>
                <a:tailEnd type="triangle" w="med" len="med"/>
              </a:ln>
            </p:spPr>
          </p:cxnSp>
          <p:cxnSp>
            <p:nvCxnSpPr>
              <p:cNvPr id="36" name="AutoShape 19"/>
              <p:cNvCxnSpPr>
                <a:cxnSpLocks noChangeShapeType="1"/>
                <a:stCxn id="28" idx="4"/>
                <a:endCxn id="29" idx="0"/>
              </p:cNvCxnSpPr>
              <p:nvPr/>
            </p:nvCxnSpPr>
            <p:spPr bwMode="auto">
              <a:xfrm rot="5400000">
                <a:off x="2558564" y="3690144"/>
                <a:ext cx="360362" cy="1588"/>
              </a:xfrm>
              <a:prstGeom prst="straightConnector1">
                <a:avLst/>
              </a:prstGeom>
              <a:noFill/>
              <a:ln w="6350">
                <a:solidFill>
                  <a:srgbClr val="BBBCBC"/>
                </a:solidFill>
                <a:round/>
                <a:headEnd type="triangle" w="med" len="med"/>
                <a:tailEnd type="triangle" w="med" len="med"/>
              </a:ln>
            </p:spPr>
          </p:cxnSp>
          <p:cxnSp>
            <p:nvCxnSpPr>
              <p:cNvPr id="37" name="AutoShape 20"/>
              <p:cNvCxnSpPr>
                <a:cxnSpLocks noChangeShapeType="1"/>
                <a:stCxn id="28" idx="0"/>
                <a:endCxn id="26" idx="2"/>
              </p:cNvCxnSpPr>
              <p:nvPr/>
            </p:nvCxnSpPr>
            <p:spPr bwMode="auto">
              <a:xfrm rot="5400000" flipH="1" flipV="1">
                <a:off x="3045132" y="2053432"/>
                <a:ext cx="381794" cy="994569"/>
              </a:xfrm>
              <a:prstGeom prst="straightConnector1">
                <a:avLst/>
              </a:prstGeom>
              <a:noFill/>
              <a:ln w="6350">
                <a:solidFill>
                  <a:srgbClr val="BBBCBC"/>
                </a:solidFill>
                <a:round/>
                <a:headEnd type="triangle" w="med" len="med"/>
                <a:tailEnd type="triangle" w="med" len="med"/>
              </a:ln>
            </p:spPr>
          </p:cxnSp>
          <p:cxnSp>
            <p:nvCxnSpPr>
              <p:cNvPr id="38" name="AutoShape 21"/>
              <p:cNvCxnSpPr>
                <a:cxnSpLocks noChangeShapeType="1"/>
                <a:stCxn id="25" idx="3"/>
                <a:endCxn id="29" idx="6"/>
              </p:cNvCxnSpPr>
              <p:nvPr/>
            </p:nvCxnSpPr>
            <p:spPr bwMode="auto">
              <a:xfrm flipH="1">
                <a:off x="3572183" y="4170228"/>
                <a:ext cx="378904" cy="83480"/>
              </a:xfrm>
              <a:prstGeom prst="straightConnector1">
                <a:avLst/>
              </a:prstGeom>
              <a:noFill/>
              <a:ln w="6350">
                <a:solidFill>
                  <a:srgbClr val="BBBCBC"/>
                </a:solidFill>
                <a:round/>
                <a:headEnd type="triangle" w="med" len="med"/>
                <a:tailEnd type="triangle" w="med" len="med"/>
              </a:ln>
            </p:spPr>
          </p:cxnSp>
          <p:cxnSp>
            <p:nvCxnSpPr>
              <p:cNvPr id="39" name="AutoShape 22"/>
              <p:cNvCxnSpPr>
                <a:cxnSpLocks noChangeShapeType="1"/>
                <a:stCxn id="25" idx="5"/>
                <a:endCxn id="22" idx="2"/>
              </p:cNvCxnSpPr>
              <p:nvPr/>
            </p:nvCxnSpPr>
            <p:spPr bwMode="auto">
              <a:xfrm>
                <a:off x="5194317" y="4170228"/>
                <a:ext cx="340014" cy="83478"/>
              </a:xfrm>
              <a:prstGeom prst="straightConnector1">
                <a:avLst/>
              </a:prstGeom>
              <a:noFill/>
              <a:ln w="6350">
                <a:solidFill>
                  <a:srgbClr val="BBBCBC"/>
                </a:solidFill>
                <a:round/>
                <a:headEnd type="triangle" w="med" len="med"/>
                <a:tailEnd type="triangle" w="med" len="med"/>
              </a:ln>
            </p:spPr>
          </p:cxnSp>
          <p:cxnSp>
            <p:nvCxnSpPr>
              <p:cNvPr id="40" name="AutoShape 23"/>
              <p:cNvCxnSpPr>
                <a:cxnSpLocks noChangeShapeType="1"/>
                <a:stCxn id="25" idx="7"/>
                <a:endCxn id="27" idx="2"/>
              </p:cNvCxnSpPr>
              <p:nvPr/>
            </p:nvCxnSpPr>
            <p:spPr bwMode="auto">
              <a:xfrm flipV="1">
                <a:off x="5194317" y="3125788"/>
                <a:ext cx="340014" cy="361593"/>
              </a:xfrm>
              <a:prstGeom prst="straightConnector1">
                <a:avLst/>
              </a:prstGeom>
              <a:noFill/>
              <a:ln w="6350">
                <a:solidFill>
                  <a:srgbClr val="BBBCBC"/>
                </a:solidFill>
                <a:round/>
                <a:headEnd type="triangle" w="med" len="med"/>
                <a:tailEnd type="triangle" w="med" len="med"/>
              </a:ln>
            </p:spPr>
          </p:cxnSp>
          <p:cxnSp>
            <p:nvCxnSpPr>
              <p:cNvPr id="41" name="AutoShape 24"/>
              <p:cNvCxnSpPr>
                <a:cxnSpLocks noChangeShapeType="1"/>
                <a:stCxn id="28" idx="6"/>
                <a:endCxn id="25" idx="1"/>
              </p:cNvCxnSpPr>
              <p:nvPr/>
            </p:nvCxnSpPr>
            <p:spPr bwMode="auto">
              <a:xfrm>
                <a:off x="3572183" y="3125788"/>
                <a:ext cx="378904" cy="361593"/>
              </a:xfrm>
              <a:prstGeom prst="straightConnector1">
                <a:avLst/>
              </a:prstGeom>
              <a:noFill/>
              <a:ln w="6350">
                <a:solidFill>
                  <a:srgbClr val="BBBCBC"/>
                </a:solidFill>
                <a:round/>
                <a:headEnd type="triangle" w="med" len="med"/>
                <a:tailEnd type="triangle" w="med" len="med"/>
              </a:ln>
            </p:spPr>
          </p:cxnSp>
          <p:cxnSp>
            <p:nvCxnSpPr>
              <p:cNvPr id="42" name="AutoShape 25"/>
              <p:cNvCxnSpPr>
                <a:cxnSpLocks noChangeShapeType="1"/>
              </p:cNvCxnSpPr>
              <p:nvPr/>
            </p:nvCxnSpPr>
            <p:spPr bwMode="auto">
              <a:xfrm rot="5400000" flipH="1" flipV="1">
                <a:off x="4028555" y="4402507"/>
                <a:ext cx="610765" cy="429052"/>
              </a:xfrm>
              <a:prstGeom prst="straightConnector1">
                <a:avLst/>
              </a:prstGeom>
              <a:noFill/>
              <a:ln w="6350">
                <a:solidFill>
                  <a:srgbClr val="BBBCBC"/>
                </a:solidFill>
                <a:round/>
                <a:headEnd type="triangle" w="med" len="med"/>
                <a:tailEnd type="triangle" w="med" len="med"/>
              </a:ln>
            </p:spPr>
          </p:cxnSp>
          <p:cxnSp>
            <p:nvCxnSpPr>
              <p:cNvPr id="43" name="AutoShape 26"/>
              <p:cNvCxnSpPr>
                <a:cxnSpLocks noChangeShapeType="1"/>
              </p:cNvCxnSpPr>
              <p:nvPr/>
            </p:nvCxnSpPr>
            <p:spPr bwMode="auto">
              <a:xfrm rot="16200000" flipV="1">
                <a:off x="4482393" y="4414297"/>
                <a:ext cx="610765" cy="405472"/>
              </a:xfrm>
              <a:prstGeom prst="straightConnector1">
                <a:avLst/>
              </a:prstGeom>
              <a:noFill/>
              <a:ln w="6350">
                <a:solidFill>
                  <a:srgbClr val="BBBCBC"/>
                </a:solidFill>
                <a:round/>
                <a:headEnd type="triangle" w="med" len="med"/>
                <a:tailEnd type="triangle" w="med" len="med"/>
              </a:ln>
            </p:spPr>
          </p:cxnSp>
        </p:grpSp>
        <p:grpSp>
          <p:nvGrpSpPr>
            <p:cNvPr id="45" name="Group 759"/>
            <p:cNvGrpSpPr>
              <a:grpSpLocks noChangeAspect="1"/>
            </p:cNvGrpSpPr>
            <p:nvPr/>
          </p:nvGrpSpPr>
          <p:grpSpPr bwMode="auto">
            <a:xfrm>
              <a:off x="1025048" y="2800819"/>
              <a:ext cx="369676" cy="369676"/>
              <a:chOff x="2732" y="2698"/>
              <a:chExt cx="340" cy="340"/>
            </a:xfrm>
            <a:solidFill>
              <a:srgbClr val="012169"/>
            </a:solidFill>
          </p:grpSpPr>
          <p:sp>
            <p:nvSpPr>
              <p:cNvPr id="46" name="Freeform 760"/>
              <p:cNvSpPr>
                <a:spLocks noEditPoints="1"/>
              </p:cNvSpPr>
              <p:nvPr/>
            </p:nvSpPr>
            <p:spPr bwMode="auto">
              <a:xfrm>
                <a:off x="2732" y="2698"/>
                <a:ext cx="340" cy="340"/>
              </a:xfrm>
              <a:custGeom>
                <a:avLst/>
                <a:gdLst>
                  <a:gd name="T0" fmla="*/ 256 w 512"/>
                  <a:gd name="T1" fmla="*/ 21 h 512"/>
                  <a:gd name="T2" fmla="*/ 490 w 512"/>
                  <a:gd name="T3" fmla="*/ 256 h 512"/>
                  <a:gd name="T4" fmla="*/ 256 w 512"/>
                  <a:gd name="T5" fmla="*/ 490 h 512"/>
                  <a:gd name="T6" fmla="*/ 21 w 512"/>
                  <a:gd name="T7" fmla="*/ 256 h 512"/>
                  <a:gd name="T8" fmla="*/ 256 w 512"/>
                  <a:gd name="T9" fmla="*/ 21 h 512"/>
                  <a:gd name="T10" fmla="*/ 256 w 512"/>
                  <a:gd name="T11" fmla="*/ 0 h 512"/>
                  <a:gd name="T12" fmla="*/ 0 w 512"/>
                  <a:gd name="T13" fmla="*/ 256 h 512"/>
                  <a:gd name="T14" fmla="*/ 256 w 512"/>
                  <a:gd name="T15" fmla="*/ 512 h 512"/>
                  <a:gd name="T16" fmla="*/ 512 w 512"/>
                  <a:gd name="T17" fmla="*/ 256 h 512"/>
                  <a:gd name="T18" fmla="*/ 256 w 512"/>
                  <a:gd name="T19" fmla="*/ 0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2" h="512">
                    <a:moveTo>
                      <a:pt x="256" y="21"/>
                    </a:moveTo>
                    <a:cubicBezTo>
                      <a:pt x="385" y="21"/>
                      <a:pt x="490" y="126"/>
                      <a:pt x="490" y="256"/>
                    </a:cubicBezTo>
                    <a:cubicBezTo>
                      <a:pt x="490" y="385"/>
                      <a:pt x="385" y="490"/>
                      <a:pt x="256" y="490"/>
                    </a:cubicBezTo>
                    <a:cubicBezTo>
                      <a:pt x="126" y="490"/>
                      <a:pt x="21" y="385"/>
                      <a:pt x="21" y="256"/>
                    </a:cubicBezTo>
                    <a:cubicBezTo>
                      <a:pt x="21" y="126"/>
                      <a:pt x="126" y="21"/>
                      <a:pt x="256" y="21"/>
                    </a:cubicBezTo>
                    <a:moveTo>
                      <a:pt x="256" y="0"/>
                    </a:moveTo>
                    <a:cubicBezTo>
                      <a:pt x="114" y="0"/>
                      <a:pt x="0" y="114"/>
                      <a:pt x="0" y="256"/>
                    </a:cubicBezTo>
                    <a:cubicBezTo>
                      <a:pt x="0" y="397"/>
                      <a:pt x="114" y="512"/>
                      <a:pt x="256" y="512"/>
                    </a:cubicBezTo>
                    <a:cubicBezTo>
                      <a:pt x="397" y="512"/>
                      <a:pt x="512" y="397"/>
                      <a:pt x="512" y="256"/>
                    </a:cubicBezTo>
                    <a:cubicBezTo>
                      <a:pt x="512" y="114"/>
                      <a:pt x="397" y="0"/>
                      <a:pt x="256"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prstClr val="black"/>
                  </a:solidFill>
                </a:endParaRPr>
              </a:p>
            </p:txBody>
          </p:sp>
          <p:sp>
            <p:nvSpPr>
              <p:cNvPr id="47" name="Freeform 761"/>
              <p:cNvSpPr>
                <a:spLocks noEditPoints="1"/>
              </p:cNvSpPr>
              <p:nvPr/>
            </p:nvSpPr>
            <p:spPr bwMode="auto">
              <a:xfrm>
                <a:off x="2817" y="2762"/>
                <a:ext cx="170" cy="212"/>
              </a:xfrm>
              <a:custGeom>
                <a:avLst/>
                <a:gdLst>
                  <a:gd name="T0" fmla="*/ 245 w 256"/>
                  <a:gd name="T1" fmla="*/ 320 h 320"/>
                  <a:gd name="T2" fmla="*/ 234 w 256"/>
                  <a:gd name="T3" fmla="*/ 309 h 320"/>
                  <a:gd name="T4" fmla="*/ 234 w 256"/>
                  <a:gd name="T5" fmla="*/ 213 h 320"/>
                  <a:gd name="T6" fmla="*/ 192 w 256"/>
                  <a:gd name="T7" fmla="*/ 170 h 320"/>
                  <a:gd name="T8" fmla="*/ 64 w 256"/>
                  <a:gd name="T9" fmla="*/ 170 h 320"/>
                  <a:gd name="T10" fmla="*/ 21 w 256"/>
                  <a:gd name="T11" fmla="*/ 213 h 320"/>
                  <a:gd name="T12" fmla="*/ 21 w 256"/>
                  <a:gd name="T13" fmla="*/ 309 h 320"/>
                  <a:gd name="T14" fmla="*/ 10 w 256"/>
                  <a:gd name="T15" fmla="*/ 320 h 320"/>
                  <a:gd name="T16" fmla="*/ 0 w 256"/>
                  <a:gd name="T17" fmla="*/ 309 h 320"/>
                  <a:gd name="T18" fmla="*/ 0 w 256"/>
                  <a:gd name="T19" fmla="*/ 213 h 320"/>
                  <a:gd name="T20" fmla="*/ 64 w 256"/>
                  <a:gd name="T21" fmla="*/ 149 h 320"/>
                  <a:gd name="T22" fmla="*/ 192 w 256"/>
                  <a:gd name="T23" fmla="*/ 149 h 320"/>
                  <a:gd name="T24" fmla="*/ 256 w 256"/>
                  <a:gd name="T25" fmla="*/ 213 h 320"/>
                  <a:gd name="T26" fmla="*/ 256 w 256"/>
                  <a:gd name="T27" fmla="*/ 309 h 320"/>
                  <a:gd name="T28" fmla="*/ 245 w 256"/>
                  <a:gd name="T29" fmla="*/ 320 h 320"/>
                  <a:gd name="T30" fmla="*/ 192 w 256"/>
                  <a:gd name="T31" fmla="*/ 64 h 320"/>
                  <a:gd name="T32" fmla="*/ 128 w 256"/>
                  <a:gd name="T33" fmla="*/ 0 h 320"/>
                  <a:gd name="T34" fmla="*/ 64 w 256"/>
                  <a:gd name="T35" fmla="*/ 64 h 320"/>
                  <a:gd name="T36" fmla="*/ 128 w 256"/>
                  <a:gd name="T37" fmla="*/ 128 h 320"/>
                  <a:gd name="T38" fmla="*/ 192 w 256"/>
                  <a:gd name="T39" fmla="*/ 64 h 320"/>
                  <a:gd name="T40" fmla="*/ 170 w 256"/>
                  <a:gd name="T41" fmla="*/ 64 h 320"/>
                  <a:gd name="T42" fmla="*/ 128 w 256"/>
                  <a:gd name="T43" fmla="*/ 106 h 320"/>
                  <a:gd name="T44" fmla="*/ 85 w 256"/>
                  <a:gd name="T45" fmla="*/ 64 h 320"/>
                  <a:gd name="T46" fmla="*/ 128 w 256"/>
                  <a:gd name="T47" fmla="*/ 21 h 320"/>
                  <a:gd name="T48" fmla="*/ 170 w 256"/>
                  <a:gd name="T49" fmla="*/ 64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56" h="320">
                    <a:moveTo>
                      <a:pt x="245" y="320"/>
                    </a:moveTo>
                    <a:cubicBezTo>
                      <a:pt x="239" y="320"/>
                      <a:pt x="234" y="315"/>
                      <a:pt x="234" y="309"/>
                    </a:cubicBezTo>
                    <a:cubicBezTo>
                      <a:pt x="234" y="213"/>
                      <a:pt x="234" y="213"/>
                      <a:pt x="234" y="213"/>
                    </a:cubicBezTo>
                    <a:cubicBezTo>
                      <a:pt x="234" y="189"/>
                      <a:pt x="215" y="170"/>
                      <a:pt x="192" y="170"/>
                    </a:cubicBezTo>
                    <a:cubicBezTo>
                      <a:pt x="64" y="170"/>
                      <a:pt x="64" y="170"/>
                      <a:pt x="64" y="170"/>
                    </a:cubicBezTo>
                    <a:cubicBezTo>
                      <a:pt x="40" y="170"/>
                      <a:pt x="21" y="189"/>
                      <a:pt x="21" y="213"/>
                    </a:cubicBezTo>
                    <a:cubicBezTo>
                      <a:pt x="21" y="309"/>
                      <a:pt x="21" y="309"/>
                      <a:pt x="21" y="309"/>
                    </a:cubicBezTo>
                    <a:cubicBezTo>
                      <a:pt x="21" y="315"/>
                      <a:pt x="16" y="320"/>
                      <a:pt x="10" y="320"/>
                    </a:cubicBezTo>
                    <a:cubicBezTo>
                      <a:pt x="4" y="320"/>
                      <a:pt x="0" y="315"/>
                      <a:pt x="0" y="309"/>
                    </a:cubicBezTo>
                    <a:cubicBezTo>
                      <a:pt x="0" y="213"/>
                      <a:pt x="0" y="213"/>
                      <a:pt x="0" y="213"/>
                    </a:cubicBezTo>
                    <a:cubicBezTo>
                      <a:pt x="0" y="178"/>
                      <a:pt x="28" y="149"/>
                      <a:pt x="64" y="149"/>
                    </a:cubicBezTo>
                    <a:cubicBezTo>
                      <a:pt x="192" y="149"/>
                      <a:pt x="192" y="149"/>
                      <a:pt x="192" y="149"/>
                    </a:cubicBezTo>
                    <a:cubicBezTo>
                      <a:pt x="227" y="149"/>
                      <a:pt x="256" y="178"/>
                      <a:pt x="256" y="213"/>
                    </a:cubicBezTo>
                    <a:cubicBezTo>
                      <a:pt x="256" y="309"/>
                      <a:pt x="256" y="309"/>
                      <a:pt x="256" y="309"/>
                    </a:cubicBezTo>
                    <a:cubicBezTo>
                      <a:pt x="256" y="315"/>
                      <a:pt x="251" y="320"/>
                      <a:pt x="245" y="320"/>
                    </a:cubicBezTo>
                    <a:close/>
                    <a:moveTo>
                      <a:pt x="192" y="64"/>
                    </a:moveTo>
                    <a:cubicBezTo>
                      <a:pt x="192" y="28"/>
                      <a:pt x="163" y="0"/>
                      <a:pt x="128" y="0"/>
                    </a:cubicBezTo>
                    <a:cubicBezTo>
                      <a:pt x="92" y="0"/>
                      <a:pt x="64" y="28"/>
                      <a:pt x="64" y="64"/>
                    </a:cubicBezTo>
                    <a:cubicBezTo>
                      <a:pt x="64" y="99"/>
                      <a:pt x="92" y="128"/>
                      <a:pt x="128" y="128"/>
                    </a:cubicBezTo>
                    <a:cubicBezTo>
                      <a:pt x="163" y="128"/>
                      <a:pt x="192" y="99"/>
                      <a:pt x="192" y="64"/>
                    </a:cubicBezTo>
                    <a:close/>
                    <a:moveTo>
                      <a:pt x="170" y="64"/>
                    </a:moveTo>
                    <a:cubicBezTo>
                      <a:pt x="170" y="87"/>
                      <a:pt x="151" y="106"/>
                      <a:pt x="128" y="106"/>
                    </a:cubicBezTo>
                    <a:cubicBezTo>
                      <a:pt x="104" y="106"/>
                      <a:pt x="85" y="87"/>
                      <a:pt x="85" y="64"/>
                    </a:cubicBezTo>
                    <a:cubicBezTo>
                      <a:pt x="85" y="40"/>
                      <a:pt x="104" y="21"/>
                      <a:pt x="128" y="21"/>
                    </a:cubicBezTo>
                    <a:cubicBezTo>
                      <a:pt x="151" y="21"/>
                      <a:pt x="170" y="40"/>
                      <a:pt x="170" y="6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prstClr val="black"/>
                  </a:solidFill>
                </a:endParaRPr>
              </a:p>
            </p:txBody>
          </p:sp>
        </p:grpSp>
        <p:grpSp>
          <p:nvGrpSpPr>
            <p:cNvPr id="48" name="Group 749"/>
            <p:cNvGrpSpPr>
              <a:grpSpLocks noChangeAspect="1"/>
            </p:cNvGrpSpPr>
            <p:nvPr/>
          </p:nvGrpSpPr>
          <p:grpSpPr bwMode="auto">
            <a:xfrm>
              <a:off x="2401068" y="2137467"/>
              <a:ext cx="369676" cy="369676"/>
              <a:chOff x="3520" y="2686"/>
              <a:chExt cx="340" cy="340"/>
            </a:xfrm>
            <a:solidFill>
              <a:schemeClr val="bg1"/>
            </a:solidFill>
          </p:grpSpPr>
          <p:sp>
            <p:nvSpPr>
              <p:cNvPr id="49" name="Freeform 750"/>
              <p:cNvSpPr>
                <a:spLocks noEditPoints="1"/>
              </p:cNvSpPr>
              <p:nvPr/>
            </p:nvSpPr>
            <p:spPr bwMode="auto">
              <a:xfrm>
                <a:off x="3520" y="2686"/>
                <a:ext cx="340" cy="340"/>
              </a:xfrm>
              <a:custGeom>
                <a:avLst/>
                <a:gdLst>
                  <a:gd name="T0" fmla="*/ 256 w 512"/>
                  <a:gd name="T1" fmla="*/ 21 h 512"/>
                  <a:gd name="T2" fmla="*/ 490 w 512"/>
                  <a:gd name="T3" fmla="*/ 256 h 512"/>
                  <a:gd name="T4" fmla="*/ 256 w 512"/>
                  <a:gd name="T5" fmla="*/ 490 h 512"/>
                  <a:gd name="T6" fmla="*/ 21 w 512"/>
                  <a:gd name="T7" fmla="*/ 256 h 512"/>
                  <a:gd name="T8" fmla="*/ 256 w 512"/>
                  <a:gd name="T9" fmla="*/ 21 h 512"/>
                  <a:gd name="T10" fmla="*/ 256 w 512"/>
                  <a:gd name="T11" fmla="*/ 0 h 512"/>
                  <a:gd name="T12" fmla="*/ 0 w 512"/>
                  <a:gd name="T13" fmla="*/ 256 h 512"/>
                  <a:gd name="T14" fmla="*/ 256 w 512"/>
                  <a:gd name="T15" fmla="*/ 512 h 512"/>
                  <a:gd name="T16" fmla="*/ 512 w 512"/>
                  <a:gd name="T17" fmla="*/ 256 h 512"/>
                  <a:gd name="T18" fmla="*/ 256 w 512"/>
                  <a:gd name="T19" fmla="*/ 0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2" h="512">
                    <a:moveTo>
                      <a:pt x="256" y="21"/>
                    </a:moveTo>
                    <a:cubicBezTo>
                      <a:pt x="385" y="21"/>
                      <a:pt x="490" y="126"/>
                      <a:pt x="490" y="256"/>
                    </a:cubicBezTo>
                    <a:cubicBezTo>
                      <a:pt x="490" y="385"/>
                      <a:pt x="385" y="490"/>
                      <a:pt x="256" y="490"/>
                    </a:cubicBezTo>
                    <a:cubicBezTo>
                      <a:pt x="126" y="490"/>
                      <a:pt x="21" y="385"/>
                      <a:pt x="21" y="256"/>
                    </a:cubicBezTo>
                    <a:cubicBezTo>
                      <a:pt x="21" y="126"/>
                      <a:pt x="126" y="21"/>
                      <a:pt x="256" y="21"/>
                    </a:cubicBezTo>
                    <a:moveTo>
                      <a:pt x="256" y="0"/>
                    </a:moveTo>
                    <a:cubicBezTo>
                      <a:pt x="114" y="0"/>
                      <a:pt x="0" y="114"/>
                      <a:pt x="0" y="256"/>
                    </a:cubicBezTo>
                    <a:cubicBezTo>
                      <a:pt x="0" y="397"/>
                      <a:pt x="114" y="512"/>
                      <a:pt x="256" y="512"/>
                    </a:cubicBezTo>
                    <a:cubicBezTo>
                      <a:pt x="397" y="512"/>
                      <a:pt x="512" y="397"/>
                      <a:pt x="512" y="256"/>
                    </a:cubicBezTo>
                    <a:cubicBezTo>
                      <a:pt x="512" y="114"/>
                      <a:pt x="397" y="0"/>
                      <a:pt x="256"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solidFill>
                    <a:prstClr val="black"/>
                  </a:solidFill>
                </a:endParaRPr>
              </a:p>
            </p:txBody>
          </p:sp>
          <p:sp>
            <p:nvSpPr>
              <p:cNvPr id="50" name="Freeform 751"/>
              <p:cNvSpPr>
                <a:spLocks/>
              </p:cNvSpPr>
              <p:nvPr/>
            </p:nvSpPr>
            <p:spPr bwMode="auto">
              <a:xfrm>
                <a:off x="3582" y="2789"/>
                <a:ext cx="144" cy="137"/>
              </a:xfrm>
              <a:custGeom>
                <a:avLst/>
                <a:gdLst>
                  <a:gd name="T0" fmla="*/ 209 w 216"/>
                  <a:gd name="T1" fmla="*/ 187 h 207"/>
                  <a:gd name="T2" fmla="*/ 171 w 216"/>
                  <a:gd name="T3" fmla="*/ 179 h 207"/>
                  <a:gd name="T4" fmla="*/ 156 w 216"/>
                  <a:gd name="T5" fmla="*/ 177 h 207"/>
                  <a:gd name="T6" fmla="*/ 145 w 216"/>
                  <a:gd name="T7" fmla="*/ 147 h 207"/>
                  <a:gd name="T8" fmla="*/ 167 w 216"/>
                  <a:gd name="T9" fmla="*/ 96 h 207"/>
                  <a:gd name="T10" fmla="*/ 157 w 216"/>
                  <a:gd name="T11" fmla="*/ 22 h 207"/>
                  <a:gd name="T12" fmla="*/ 108 w 216"/>
                  <a:gd name="T13" fmla="*/ 0 h 207"/>
                  <a:gd name="T14" fmla="*/ 59 w 216"/>
                  <a:gd name="T15" fmla="*/ 22 h 207"/>
                  <a:gd name="T16" fmla="*/ 50 w 216"/>
                  <a:gd name="T17" fmla="*/ 96 h 207"/>
                  <a:gd name="T18" fmla="*/ 72 w 216"/>
                  <a:gd name="T19" fmla="*/ 147 h 207"/>
                  <a:gd name="T20" fmla="*/ 61 w 216"/>
                  <a:gd name="T21" fmla="*/ 177 h 207"/>
                  <a:gd name="T22" fmla="*/ 45 w 216"/>
                  <a:gd name="T23" fmla="*/ 179 h 207"/>
                  <a:gd name="T24" fmla="*/ 8 w 216"/>
                  <a:gd name="T25" fmla="*/ 187 h 207"/>
                  <a:gd name="T26" fmla="*/ 3 w 216"/>
                  <a:gd name="T27" fmla="*/ 201 h 207"/>
                  <a:gd name="T28" fmla="*/ 12 w 216"/>
                  <a:gd name="T29" fmla="*/ 207 h 207"/>
                  <a:gd name="T30" fmla="*/ 17 w 216"/>
                  <a:gd name="T31" fmla="*/ 206 h 207"/>
                  <a:gd name="T32" fmla="*/ 46 w 216"/>
                  <a:gd name="T33" fmla="*/ 200 h 207"/>
                  <a:gd name="T34" fmla="*/ 71 w 216"/>
                  <a:gd name="T35" fmla="*/ 195 h 207"/>
                  <a:gd name="T36" fmla="*/ 91 w 216"/>
                  <a:gd name="T37" fmla="*/ 162 h 207"/>
                  <a:gd name="T38" fmla="*/ 90 w 216"/>
                  <a:gd name="T39" fmla="*/ 135 h 207"/>
                  <a:gd name="T40" fmla="*/ 71 w 216"/>
                  <a:gd name="T41" fmla="*/ 91 h 207"/>
                  <a:gd name="T42" fmla="*/ 76 w 216"/>
                  <a:gd name="T43" fmla="*/ 36 h 207"/>
                  <a:gd name="T44" fmla="*/ 108 w 216"/>
                  <a:gd name="T45" fmla="*/ 22 h 207"/>
                  <a:gd name="T46" fmla="*/ 108 w 216"/>
                  <a:gd name="T47" fmla="*/ 21 h 207"/>
                  <a:gd name="T48" fmla="*/ 109 w 216"/>
                  <a:gd name="T49" fmla="*/ 22 h 207"/>
                  <a:gd name="T50" fmla="*/ 141 w 216"/>
                  <a:gd name="T51" fmla="*/ 36 h 207"/>
                  <a:gd name="T52" fmla="*/ 146 w 216"/>
                  <a:gd name="T53" fmla="*/ 91 h 207"/>
                  <a:gd name="T54" fmla="*/ 127 w 216"/>
                  <a:gd name="T55" fmla="*/ 135 h 207"/>
                  <a:gd name="T56" fmla="*/ 125 w 216"/>
                  <a:gd name="T57" fmla="*/ 162 h 207"/>
                  <a:gd name="T58" fmla="*/ 146 w 216"/>
                  <a:gd name="T59" fmla="*/ 195 h 207"/>
                  <a:gd name="T60" fmla="*/ 170 w 216"/>
                  <a:gd name="T61" fmla="*/ 200 h 207"/>
                  <a:gd name="T62" fmla="*/ 200 w 216"/>
                  <a:gd name="T63" fmla="*/ 206 h 207"/>
                  <a:gd name="T64" fmla="*/ 204 w 216"/>
                  <a:gd name="T65" fmla="*/ 207 h 207"/>
                  <a:gd name="T66" fmla="*/ 214 w 216"/>
                  <a:gd name="T67" fmla="*/ 201 h 207"/>
                  <a:gd name="T68" fmla="*/ 209 w 216"/>
                  <a:gd name="T69" fmla="*/ 187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16" h="207">
                    <a:moveTo>
                      <a:pt x="209" y="187"/>
                    </a:moveTo>
                    <a:cubicBezTo>
                      <a:pt x="194" y="180"/>
                      <a:pt x="182" y="180"/>
                      <a:pt x="171" y="179"/>
                    </a:cubicBezTo>
                    <a:cubicBezTo>
                      <a:pt x="165" y="179"/>
                      <a:pt x="159" y="179"/>
                      <a:pt x="156" y="177"/>
                    </a:cubicBezTo>
                    <a:cubicBezTo>
                      <a:pt x="149" y="173"/>
                      <a:pt x="143" y="153"/>
                      <a:pt x="145" y="147"/>
                    </a:cubicBezTo>
                    <a:cubicBezTo>
                      <a:pt x="153" y="134"/>
                      <a:pt x="162" y="114"/>
                      <a:pt x="167" y="96"/>
                    </a:cubicBezTo>
                    <a:cubicBezTo>
                      <a:pt x="174" y="64"/>
                      <a:pt x="171" y="39"/>
                      <a:pt x="157" y="22"/>
                    </a:cubicBezTo>
                    <a:cubicBezTo>
                      <a:pt x="139" y="0"/>
                      <a:pt x="111" y="0"/>
                      <a:pt x="108" y="0"/>
                    </a:cubicBezTo>
                    <a:cubicBezTo>
                      <a:pt x="106" y="0"/>
                      <a:pt x="77" y="0"/>
                      <a:pt x="59" y="22"/>
                    </a:cubicBezTo>
                    <a:cubicBezTo>
                      <a:pt x="45" y="39"/>
                      <a:pt x="42" y="64"/>
                      <a:pt x="50" y="96"/>
                    </a:cubicBezTo>
                    <a:cubicBezTo>
                      <a:pt x="54" y="114"/>
                      <a:pt x="63" y="134"/>
                      <a:pt x="72" y="147"/>
                    </a:cubicBezTo>
                    <a:cubicBezTo>
                      <a:pt x="73" y="153"/>
                      <a:pt x="67" y="173"/>
                      <a:pt x="61" y="177"/>
                    </a:cubicBezTo>
                    <a:cubicBezTo>
                      <a:pt x="57" y="179"/>
                      <a:pt x="52" y="179"/>
                      <a:pt x="45" y="179"/>
                    </a:cubicBezTo>
                    <a:cubicBezTo>
                      <a:pt x="35" y="180"/>
                      <a:pt x="22" y="180"/>
                      <a:pt x="8" y="187"/>
                    </a:cubicBezTo>
                    <a:cubicBezTo>
                      <a:pt x="2" y="189"/>
                      <a:pt x="0" y="196"/>
                      <a:pt x="3" y="201"/>
                    </a:cubicBezTo>
                    <a:cubicBezTo>
                      <a:pt x="4" y="205"/>
                      <a:pt x="8" y="207"/>
                      <a:pt x="12" y="207"/>
                    </a:cubicBezTo>
                    <a:cubicBezTo>
                      <a:pt x="14" y="207"/>
                      <a:pt x="15" y="207"/>
                      <a:pt x="17" y="206"/>
                    </a:cubicBezTo>
                    <a:cubicBezTo>
                      <a:pt x="28" y="201"/>
                      <a:pt x="37" y="201"/>
                      <a:pt x="46" y="200"/>
                    </a:cubicBezTo>
                    <a:cubicBezTo>
                      <a:pt x="55" y="200"/>
                      <a:pt x="63" y="200"/>
                      <a:pt x="71" y="195"/>
                    </a:cubicBezTo>
                    <a:cubicBezTo>
                      <a:pt x="85" y="188"/>
                      <a:pt x="90" y="168"/>
                      <a:pt x="91" y="162"/>
                    </a:cubicBezTo>
                    <a:cubicBezTo>
                      <a:pt x="93" y="153"/>
                      <a:pt x="95" y="142"/>
                      <a:pt x="90" y="135"/>
                    </a:cubicBezTo>
                    <a:cubicBezTo>
                      <a:pt x="82" y="125"/>
                      <a:pt x="74" y="106"/>
                      <a:pt x="71" y="91"/>
                    </a:cubicBezTo>
                    <a:cubicBezTo>
                      <a:pt x="65" y="66"/>
                      <a:pt x="66" y="47"/>
                      <a:pt x="76" y="36"/>
                    </a:cubicBezTo>
                    <a:cubicBezTo>
                      <a:pt x="87" y="21"/>
                      <a:pt x="108" y="22"/>
                      <a:pt x="108" y="22"/>
                    </a:cubicBezTo>
                    <a:cubicBezTo>
                      <a:pt x="108" y="22"/>
                      <a:pt x="108" y="21"/>
                      <a:pt x="108" y="21"/>
                    </a:cubicBezTo>
                    <a:cubicBezTo>
                      <a:pt x="108" y="21"/>
                      <a:pt x="108" y="22"/>
                      <a:pt x="109" y="22"/>
                    </a:cubicBezTo>
                    <a:cubicBezTo>
                      <a:pt x="109" y="22"/>
                      <a:pt x="129" y="21"/>
                      <a:pt x="141" y="36"/>
                    </a:cubicBezTo>
                    <a:cubicBezTo>
                      <a:pt x="150" y="47"/>
                      <a:pt x="152" y="66"/>
                      <a:pt x="146" y="91"/>
                    </a:cubicBezTo>
                    <a:cubicBezTo>
                      <a:pt x="142" y="106"/>
                      <a:pt x="134" y="125"/>
                      <a:pt x="127" y="135"/>
                    </a:cubicBezTo>
                    <a:cubicBezTo>
                      <a:pt x="122" y="142"/>
                      <a:pt x="123" y="153"/>
                      <a:pt x="125" y="162"/>
                    </a:cubicBezTo>
                    <a:cubicBezTo>
                      <a:pt x="126" y="168"/>
                      <a:pt x="132" y="188"/>
                      <a:pt x="146" y="195"/>
                    </a:cubicBezTo>
                    <a:cubicBezTo>
                      <a:pt x="154" y="200"/>
                      <a:pt x="162" y="200"/>
                      <a:pt x="170" y="200"/>
                    </a:cubicBezTo>
                    <a:cubicBezTo>
                      <a:pt x="179" y="201"/>
                      <a:pt x="189" y="201"/>
                      <a:pt x="200" y="206"/>
                    </a:cubicBezTo>
                    <a:cubicBezTo>
                      <a:pt x="201" y="207"/>
                      <a:pt x="203" y="207"/>
                      <a:pt x="204" y="207"/>
                    </a:cubicBezTo>
                    <a:cubicBezTo>
                      <a:pt x="208" y="207"/>
                      <a:pt x="212" y="205"/>
                      <a:pt x="214" y="201"/>
                    </a:cubicBezTo>
                    <a:cubicBezTo>
                      <a:pt x="216" y="196"/>
                      <a:pt x="214" y="189"/>
                      <a:pt x="209" y="187"/>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solidFill>
                    <a:prstClr val="black"/>
                  </a:solidFill>
                </a:endParaRPr>
              </a:p>
            </p:txBody>
          </p:sp>
          <p:sp>
            <p:nvSpPr>
              <p:cNvPr id="51" name="Freeform 752"/>
              <p:cNvSpPr>
                <a:spLocks/>
              </p:cNvSpPr>
              <p:nvPr/>
            </p:nvSpPr>
            <p:spPr bwMode="auto">
              <a:xfrm>
                <a:off x="3702" y="2802"/>
                <a:ext cx="95" cy="111"/>
              </a:xfrm>
              <a:custGeom>
                <a:avLst/>
                <a:gdLst>
                  <a:gd name="T0" fmla="*/ 136 w 143"/>
                  <a:gd name="T1" fmla="*/ 147 h 167"/>
                  <a:gd name="T2" fmla="*/ 109 w 143"/>
                  <a:gd name="T3" fmla="*/ 139 h 167"/>
                  <a:gd name="T4" fmla="*/ 95 w 143"/>
                  <a:gd name="T5" fmla="*/ 136 h 167"/>
                  <a:gd name="T6" fmla="*/ 89 w 143"/>
                  <a:gd name="T7" fmla="*/ 118 h 167"/>
                  <a:gd name="T8" fmla="*/ 106 w 143"/>
                  <a:gd name="T9" fmla="*/ 78 h 167"/>
                  <a:gd name="T10" fmla="*/ 99 w 143"/>
                  <a:gd name="T11" fmla="*/ 20 h 167"/>
                  <a:gd name="T12" fmla="*/ 56 w 143"/>
                  <a:gd name="T13" fmla="*/ 1 h 167"/>
                  <a:gd name="T14" fmla="*/ 14 w 143"/>
                  <a:gd name="T15" fmla="*/ 20 h 167"/>
                  <a:gd name="T16" fmla="*/ 6 w 143"/>
                  <a:gd name="T17" fmla="*/ 78 h 167"/>
                  <a:gd name="T18" fmla="*/ 24 w 143"/>
                  <a:gd name="T19" fmla="*/ 118 h 167"/>
                  <a:gd name="T20" fmla="*/ 18 w 143"/>
                  <a:gd name="T21" fmla="*/ 136 h 167"/>
                  <a:gd name="T22" fmla="*/ 16 w 143"/>
                  <a:gd name="T23" fmla="*/ 151 h 167"/>
                  <a:gd name="T24" fmla="*/ 24 w 143"/>
                  <a:gd name="T25" fmla="*/ 155 h 167"/>
                  <a:gd name="T26" fmla="*/ 31 w 143"/>
                  <a:gd name="T27" fmla="*/ 153 h 167"/>
                  <a:gd name="T28" fmla="*/ 41 w 143"/>
                  <a:gd name="T29" fmla="*/ 107 h 167"/>
                  <a:gd name="T30" fmla="*/ 27 w 143"/>
                  <a:gd name="T31" fmla="*/ 73 h 167"/>
                  <a:gd name="T32" fmla="*/ 31 w 143"/>
                  <a:gd name="T33" fmla="*/ 33 h 167"/>
                  <a:gd name="T34" fmla="*/ 56 w 143"/>
                  <a:gd name="T35" fmla="*/ 22 h 167"/>
                  <a:gd name="T36" fmla="*/ 82 w 143"/>
                  <a:gd name="T37" fmla="*/ 33 h 167"/>
                  <a:gd name="T38" fmla="*/ 86 w 143"/>
                  <a:gd name="T39" fmla="*/ 73 h 167"/>
                  <a:gd name="T40" fmla="*/ 71 w 143"/>
                  <a:gd name="T41" fmla="*/ 107 h 167"/>
                  <a:gd name="T42" fmla="*/ 82 w 143"/>
                  <a:gd name="T43" fmla="*/ 153 h 167"/>
                  <a:gd name="T44" fmla="*/ 83 w 143"/>
                  <a:gd name="T45" fmla="*/ 154 h 167"/>
                  <a:gd name="T46" fmla="*/ 106 w 143"/>
                  <a:gd name="T47" fmla="*/ 160 h 167"/>
                  <a:gd name="T48" fmla="*/ 125 w 143"/>
                  <a:gd name="T49" fmla="*/ 165 h 167"/>
                  <a:gd name="T50" fmla="*/ 131 w 143"/>
                  <a:gd name="T51" fmla="*/ 167 h 167"/>
                  <a:gd name="T52" fmla="*/ 140 w 143"/>
                  <a:gd name="T53" fmla="*/ 162 h 167"/>
                  <a:gd name="T54" fmla="*/ 136 w 143"/>
                  <a:gd name="T55" fmla="*/ 147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43" h="167">
                    <a:moveTo>
                      <a:pt x="136" y="147"/>
                    </a:moveTo>
                    <a:cubicBezTo>
                      <a:pt x="128" y="142"/>
                      <a:pt x="118" y="140"/>
                      <a:pt x="109" y="139"/>
                    </a:cubicBezTo>
                    <a:cubicBezTo>
                      <a:pt x="104" y="138"/>
                      <a:pt x="98" y="137"/>
                      <a:pt x="95" y="136"/>
                    </a:cubicBezTo>
                    <a:cubicBezTo>
                      <a:pt x="89" y="131"/>
                      <a:pt x="88" y="121"/>
                      <a:pt x="89" y="118"/>
                    </a:cubicBezTo>
                    <a:cubicBezTo>
                      <a:pt x="96" y="109"/>
                      <a:pt x="103" y="93"/>
                      <a:pt x="106" y="78"/>
                    </a:cubicBezTo>
                    <a:cubicBezTo>
                      <a:pt x="112" y="53"/>
                      <a:pt x="110" y="34"/>
                      <a:pt x="99" y="20"/>
                    </a:cubicBezTo>
                    <a:cubicBezTo>
                      <a:pt x="83" y="0"/>
                      <a:pt x="58" y="1"/>
                      <a:pt x="56" y="1"/>
                    </a:cubicBezTo>
                    <a:cubicBezTo>
                      <a:pt x="54" y="1"/>
                      <a:pt x="30" y="0"/>
                      <a:pt x="14" y="20"/>
                    </a:cubicBezTo>
                    <a:cubicBezTo>
                      <a:pt x="3" y="34"/>
                      <a:pt x="0" y="53"/>
                      <a:pt x="6" y="78"/>
                    </a:cubicBezTo>
                    <a:cubicBezTo>
                      <a:pt x="10" y="93"/>
                      <a:pt x="17" y="109"/>
                      <a:pt x="24" y="118"/>
                    </a:cubicBezTo>
                    <a:cubicBezTo>
                      <a:pt x="25" y="121"/>
                      <a:pt x="24" y="132"/>
                      <a:pt x="18" y="136"/>
                    </a:cubicBezTo>
                    <a:cubicBezTo>
                      <a:pt x="13" y="140"/>
                      <a:pt x="12" y="146"/>
                      <a:pt x="16" y="151"/>
                    </a:cubicBezTo>
                    <a:cubicBezTo>
                      <a:pt x="18" y="154"/>
                      <a:pt x="21" y="155"/>
                      <a:pt x="24" y="155"/>
                    </a:cubicBezTo>
                    <a:cubicBezTo>
                      <a:pt x="26" y="155"/>
                      <a:pt x="29" y="155"/>
                      <a:pt x="31" y="153"/>
                    </a:cubicBezTo>
                    <a:cubicBezTo>
                      <a:pt x="45" y="142"/>
                      <a:pt x="49" y="118"/>
                      <a:pt x="41" y="107"/>
                    </a:cubicBezTo>
                    <a:cubicBezTo>
                      <a:pt x="36" y="99"/>
                      <a:pt x="30" y="85"/>
                      <a:pt x="27" y="73"/>
                    </a:cubicBezTo>
                    <a:cubicBezTo>
                      <a:pt x="23" y="55"/>
                      <a:pt x="24" y="42"/>
                      <a:pt x="31" y="33"/>
                    </a:cubicBezTo>
                    <a:cubicBezTo>
                      <a:pt x="39" y="22"/>
                      <a:pt x="55" y="22"/>
                      <a:pt x="56" y="22"/>
                    </a:cubicBezTo>
                    <a:cubicBezTo>
                      <a:pt x="58" y="22"/>
                      <a:pt x="73" y="22"/>
                      <a:pt x="82" y="33"/>
                    </a:cubicBezTo>
                    <a:cubicBezTo>
                      <a:pt x="89" y="42"/>
                      <a:pt x="90" y="55"/>
                      <a:pt x="86" y="73"/>
                    </a:cubicBezTo>
                    <a:cubicBezTo>
                      <a:pt x="83" y="85"/>
                      <a:pt x="77" y="99"/>
                      <a:pt x="71" y="107"/>
                    </a:cubicBezTo>
                    <a:cubicBezTo>
                      <a:pt x="63" y="118"/>
                      <a:pt x="67" y="142"/>
                      <a:pt x="82" y="153"/>
                    </a:cubicBezTo>
                    <a:cubicBezTo>
                      <a:pt x="82" y="153"/>
                      <a:pt x="83" y="154"/>
                      <a:pt x="83" y="154"/>
                    </a:cubicBezTo>
                    <a:cubicBezTo>
                      <a:pt x="90" y="158"/>
                      <a:pt x="98" y="159"/>
                      <a:pt x="106" y="160"/>
                    </a:cubicBezTo>
                    <a:cubicBezTo>
                      <a:pt x="113" y="161"/>
                      <a:pt x="121" y="162"/>
                      <a:pt x="125" y="165"/>
                    </a:cubicBezTo>
                    <a:cubicBezTo>
                      <a:pt x="127" y="166"/>
                      <a:pt x="129" y="167"/>
                      <a:pt x="131" y="167"/>
                    </a:cubicBezTo>
                    <a:cubicBezTo>
                      <a:pt x="134" y="167"/>
                      <a:pt x="138" y="165"/>
                      <a:pt x="140" y="162"/>
                    </a:cubicBezTo>
                    <a:cubicBezTo>
                      <a:pt x="143" y="157"/>
                      <a:pt x="141" y="150"/>
                      <a:pt x="136" y="147"/>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solidFill>
                    <a:prstClr val="black"/>
                  </a:solidFill>
                </a:endParaRPr>
              </a:p>
            </p:txBody>
          </p:sp>
        </p:grpSp>
        <p:grpSp>
          <p:nvGrpSpPr>
            <p:cNvPr id="57" name="Group 795"/>
            <p:cNvGrpSpPr>
              <a:grpSpLocks noChangeAspect="1"/>
            </p:cNvGrpSpPr>
            <p:nvPr/>
          </p:nvGrpSpPr>
          <p:grpSpPr bwMode="auto">
            <a:xfrm>
              <a:off x="1022898" y="3723067"/>
              <a:ext cx="369676" cy="369676"/>
              <a:chOff x="7361" y="3009"/>
              <a:chExt cx="340" cy="340"/>
            </a:xfrm>
            <a:solidFill>
              <a:schemeClr val="bg1"/>
            </a:solidFill>
          </p:grpSpPr>
          <p:sp>
            <p:nvSpPr>
              <p:cNvPr id="58" name="Freeform 796"/>
              <p:cNvSpPr>
                <a:spLocks noEditPoints="1"/>
              </p:cNvSpPr>
              <p:nvPr/>
            </p:nvSpPr>
            <p:spPr bwMode="auto">
              <a:xfrm>
                <a:off x="7431" y="3129"/>
                <a:ext cx="57" cy="142"/>
              </a:xfrm>
              <a:custGeom>
                <a:avLst/>
                <a:gdLst>
                  <a:gd name="T0" fmla="*/ 54 w 86"/>
                  <a:gd name="T1" fmla="*/ 0 h 213"/>
                  <a:gd name="T2" fmla="*/ 32 w 86"/>
                  <a:gd name="T3" fmla="*/ 0 h 213"/>
                  <a:gd name="T4" fmla="*/ 22 w 86"/>
                  <a:gd name="T5" fmla="*/ 9 h 213"/>
                  <a:gd name="T6" fmla="*/ 1 w 86"/>
                  <a:gd name="T7" fmla="*/ 115 h 213"/>
                  <a:gd name="T8" fmla="*/ 3 w 86"/>
                  <a:gd name="T9" fmla="*/ 124 h 213"/>
                  <a:gd name="T10" fmla="*/ 11 w 86"/>
                  <a:gd name="T11" fmla="*/ 128 h 213"/>
                  <a:gd name="T12" fmla="*/ 11 w 86"/>
                  <a:gd name="T13" fmla="*/ 203 h 213"/>
                  <a:gd name="T14" fmla="*/ 22 w 86"/>
                  <a:gd name="T15" fmla="*/ 213 h 213"/>
                  <a:gd name="T16" fmla="*/ 32 w 86"/>
                  <a:gd name="T17" fmla="*/ 203 h 213"/>
                  <a:gd name="T18" fmla="*/ 32 w 86"/>
                  <a:gd name="T19" fmla="*/ 128 h 213"/>
                  <a:gd name="T20" fmla="*/ 54 w 86"/>
                  <a:gd name="T21" fmla="*/ 128 h 213"/>
                  <a:gd name="T22" fmla="*/ 54 w 86"/>
                  <a:gd name="T23" fmla="*/ 203 h 213"/>
                  <a:gd name="T24" fmla="*/ 64 w 86"/>
                  <a:gd name="T25" fmla="*/ 213 h 213"/>
                  <a:gd name="T26" fmla="*/ 75 w 86"/>
                  <a:gd name="T27" fmla="*/ 203 h 213"/>
                  <a:gd name="T28" fmla="*/ 75 w 86"/>
                  <a:gd name="T29" fmla="*/ 128 h 213"/>
                  <a:gd name="T30" fmla="*/ 83 w 86"/>
                  <a:gd name="T31" fmla="*/ 124 h 213"/>
                  <a:gd name="T32" fmla="*/ 85 w 86"/>
                  <a:gd name="T33" fmla="*/ 115 h 213"/>
                  <a:gd name="T34" fmla="*/ 64 w 86"/>
                  <a:gd name="T35" fmla="*/ 9 h 213"/>
                  <a:gd name="T36" fmla="*/ 54 w 86"/>
                  <a:gd name="T37" fmla="*/ 0 h 213"/>
                  <a:gd name="T38" fmla="*/ 41 w 86"/>
                  <a:gd name="T39" fmla="*/ 21 h 213"/>
                  <a:gd name="T40" fmla="*/ 45 w 86"/>
                  <a:gd name="T41" fmla="*/ 21 h 213"/>
                  <a:gd name="T42" fmla="*/ 62 w 86"/>
                  <a:gd name="T43" fmla="*/ 107 h 213"/>
                  <a:gd name="T44" fmla="*/ 24 w 86"/>
                  <a:gd name="T45" fmla="*/ 107 h 213"/>
                  <a:gd name="T46" fmla="*/ 41 w 86"/>
                  <a:gd name="T47" fmla="*/ 21 h 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86" h="213">
                    <a:moveTo>
                      <a:pt x="54" y="0"/>
                    </a:moveTo>
                    <a:cubicBezTo>
                      <a:pt x="32" y="0"/>
                      <a:pt x="32" y="0"/>
                      <a:pt x="32" y="0"/>
                    </a:cubicBezTo>
                    <a:cubicBezTo>
                      <a:pt x="27" y="0"/>
                      <a:pt x="23" y="4"/>
                      <a:pt x="22" y="9"/>
                    </a:cubicBezTo>
                    <a:cubicBezTo>
                      <a:pt x="1" y="115"/>
                      <a:pt x="1" y="115"/>
                      <a:pt x="1" y="115"/>
                    </a:cubicBezTo>
                    <a:cubicBezTo>
                      <a:pt x="0" y="118"/>
                      <a:pt x="1" y="122"/>
                      <a:pt x="3" y="124"/>
                    </a:cubicBezTo>
                    <a:cubicBezTo>
                      <a:pt x="5" y="127"/>
                      <a:pt x="8" y="128"/>
                      <a:pt x="11" y="128"/>
                    </a:cubicBezTo>
                    <a:cubicBezTo>
                      <a:pt x="11" y="203"/>
                      <a:pt x="11" y="203"/>
                      <a:pt x="11" y="203"/>
                    </a:cubicBezTo>
                    <a:cubicBezTo>
                      <a:pt x="11" y="209"/>
                      <a:pt x="16" y="213"/>
                      <a:pt x="22" y="213"/>
                    </a:cubicBezTo>
                    <a:cubicBezTo>
                      <a:pt x="28" y="213"/>
                      <a:pt x="32" y="209"/>
                      <a:pt x="32" y="203"/>
                    </a:cubicBezTo>
                    <a:cubicBezTo>
                      <a:pt x="32" y="128"/>
                      <a:pt x="32" y="128"/>
                      <a:pt x="32" y="128"/>
                    </a:cubicBezTo>
                    <a:cubicBezTo>
                      <a:pt x="54" y="128"/>
                      <a:pt x="54" y="128"/>
                      <a:pt x="54" y="128"/>
                    </a:cubicBezTo>
                    <a:cubicBezTo>
                      <a:pt x="54" y="203"/>
                      <a:pt x="54" y="203"/>
                      <a:pt x="54" y="203"/>
                    </a:cubicBezTo>
                    <a:cubicBezTo>
                      <a:pt x="54" y="209"/>
                      <a:pt x="58" y="213"/>
                      <a:pt x="64" y="213"/>
                    </a:cubicBezTo>
                    <a:cubicBezTo>
                      <a:pt x="70" y="213"/>
                      <a:pt x="75" y="209"/>
                      <a:pt x="75" y="203"/>
                    </a:cubicBezTo>
                    <a:cubicBezTo>
                      <a:pt x="75" y="128"/>
                      <a:pt x="75" y="128"/>
                      <a:pt x="75" y="128"/>
                    </a:cubicBezTo>
                    <a:cubicBezTo>
                      <a:pt x="78" y="128"/>
                      <a:pt x="81" y="127"/>
                      <a:pt x="83" y="124"/>
                    </a:cubicBezTo>
                    <a:cubicBezTo>
                      <a:pt x="85" y="122"/>
                      <a:pt x="86" y="118"/>
                      <a:pt x="85" y="115"/>
                    </a:cubicBezTo>
                    <a:cubicBezTo>
                      <a:pt x="64" y="9"/>
                      <a:pt x="64" y="9"/>
                      <a:pt x="64" y="9"/>
                    </a:cubicBezTo>
                    <a:cubicBezTo>
                      <a:pt x="63" y="4"/>
                      <a:pt x="59" y="0"/>
                      <a:pt x="54" y="0"/>
                    </a:cubicBezTo>
                    <a:close/>
                    <a:moveTo>
                      <a:pt x="41" y="21"/>
                    </a:moveTo>
                    <a:cubicBezTo>
                      <a:pt x="45" y="21"/>
                      <a:pt x="45" y="21"/>
                      <a:pt x="45" y="21"/>
                    </a:cubicBezTo>
                    <a:cubicBezTo>
                      <a:pt x="62" y="107"/>
                      <a:pt x="62" y="107"/>
                      <a:pt x="62" y="107"/>
                    </a:cubicBezTo>
                    <a:cubicBezTo>
                      <a:pt x="24" y="107"/>
                      <a:pt x="24" y="107"/>
                      <a:pt x="24" y="107"/>
                    </a:cubicBezTo>
                    <a:lnTo>
                      <a:pt x="41" y="21"/>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solidFill>
                    <a:prstClr val="black"/>
                  </a:solidFill>
                </a:endParaRPr>
              </a:p>
            </p:txBody>
          </p:sp>
          <p:sp>
            <p:nvSpPr>
              <p:cNvPr id="59" name="Freeform 797"/>
              <p:cNvSpPr>
                <a:spLocks noEditPoints="1"/>
              </p:cNvSpPr>
              <p:nvPr/>
            </p:nvSpPr>
            <p:spPr bwMode="auto">
              <a:xfrm>
                <a:off x="7439" y="3073"/>
                <a:ext cx="42" cy="42"/>
              </a:xfrm>
              <a:custGeom>
                <a:avLst/>
                <a:gdLst>
                  <a:gd name="T0" fmla="*/ 32 w 64"/>
                  <a:gd name="T1" fmla="*/ 64 h 64"/>
                  <a:gd name="T2" fmla="*/ 64 w 64"/>
                  <a:gd name="T3" fmla="*/ 32 h 64"/>
                  <a:gd name="T4" fmla="*/ 32 w 64"/>
                  <a:gd name="T5" fmla="*/ 0 h 64"/>
                  <a:gd name="T6" fmla="*/ 0 w 64"/>
                  <a:gd name="T7" fmla="*/ 32 h 64"/>
                  <a:gd name="T8" fmla="*/ 32 w 64"/>
                  <a:gd name="T9" fmla="*/ 64 h 64"/>
                  <a:gd name="T10" fmla="*/ 32 w 64"/>
                  <a:gd name="T11" fmla="*/ 21 h 64"/>
                  <a:gd name="T12" fmla="*/ 43 w 64"/>
                  <a:gd name="T13" fmla="*/ 32 h 64"/>
                  <a:gd name="T14" fmla="*/ 32 w 64"/>
                  <a:gd name="T15" fmla="*/ 42 h 64"/>
                  <a:gd name="T16" fmla="*/ 21 w 64"/>
                  <a:gd name="T17" fmla="*/ 32 h 64"/>
                  <a:gd name="T18" fmla="*/ 32 w 64"/>
                  <a:gd name="T19" fmla="*/ 21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64">
                    <a:moveTo>
                      <a:pt x="32" y="64"/>
                    </a:moveTo>
                    <a:cubicBezTo>
                      <a:pt x="50" y="64"/>
                      <a:pt x="64" y="49"/>
                      <a:pt x="64" y="32"/>
                    </a:cubicBezTo>
                    <a:cubicBezTo>
                      <a:pt x="64" y="14"/>
                      <a:pt x="50" y="0"/>
                      <a:pt x="32" y="0"/>
                    </a:cubicBezTo>
                    <a:cubicBezTo>
                      <a:pt x="14" y="0"/>
                      <a:pt x="0" y="14"/>
                      <a:pt x="0" y="32"/>
                    </a:cubicBezTo>
                    <a:cubicBezTo>
                      <a:pt x="0" y="49"/>
                      <a:pt x="14" y="64"/>
                      <a:pt x="32" y="64"/>
                    </a:cubicBezTo>
                    <a:close/>
                    <a:moveTo>
                      <a:pt x="32" y="21"/>
                    </a:moveTo>
                    <a:cubicBezTo>
                      <a:pt x="38" y="21"/>
                      <a:pt x="43" y="26"/>
                      <a:pt x="43" y="32"/>
                    </a:cubicBezTo>
                    <a:cubicBezTo>
                      <a:pt x="43" y="38"/>
                      <a:pt x="38" y="42"/>
                      <a:pt x="32" y="42"/>
                    </a:cubicBezTo>
                    <a:cubicBezTo>
                      <a:pt x="26" y="42"/>
                      <a:pt x="21" y="38"/>
                      <a:pt x="21" y="32"/>
                    </a:cubicBezTo>
                    <a:cubicBezTo>
                      <a:pt x="21" y="26"/>
                      <a:pt x="26" y="21"/>
                      <a:pt x="32" y="21"/>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solidFill>
                    <a:prstClr val="black"/>
                  </a:solidFill>
                </a:endParaRPr>
              </a:p>
            </p:txBody>
          </p:sp>
          <p:sp>
            <p:nvSpPr>
              <p:cNvPr id="60" name="Freeform 798"/>
              <p:cNvSpPr>
                <a:spLocks noEditPoints="1"/>
              </p:cNvSpPr>
              <p:nvPr/>
            </p:nvSpPr>
            <p:spPr bwMode="auto">
              <a:xfrm>
                <a:off x="7502" y="3129"/>
                <a:ext cx="58" cy="142"/>
              </a:xfrm>
              <a:custGeom>
                <a:avLst/>
                <a:gdLst>
                  <a:gd name="T0" fmla="*/ 53 w 86"/>
                  <a:gd name="T1" fmla="*/ 0 h 213"/>
                  <a:gd name="T2" fmla="*/ 32 w 86"/>
                  <a:gd name="T3" fmla="*/ 0 h 213"/>
                  <a:gd name="T4" fmla="*/ 22 w 86"/>
                  <a:gd name="T5" fmla="*/ 9 h 213"/>
                  <a:gd name="T6" fmla="*/ 0 w 86"/>
                  <a:gd name="T7" fmla="*/ 115 h 213"/>
                  <a:gd name="T8" fmla="*/ 2 w 86"/>
                  <a:gd name="T9" fmla="*/ 124 h 213"/>
                  <a:gd name="T10" fmla="*/ 11 w 86"/>
                  <a:gd name="T11" fmla="*/ 128 h 213"/>
                  <a:gd name="T12" fmla="*/ 11 w 86"/>
                  <a:gd name="T13" fmla="*/ 203 h 213"/>
                  <a:gd name="T14" fmla="*/ 21 w 86"/>
                  <a:gd name="T15" fmla="*/ 213 h 213"/>
                  <a:gd name="T16" fmla="*/ 32 w 86"/>
                  <a:gd name="T17" fmla="*/ 203 h 213"/>
                  <a:gd name="T18" fmla="*/ 32 w 86"/>
                  <a:gd name="T19" fmla="*/ 128 h 213"/>
                  <a:gd name="T20" fmla="*/ 53 w 86"/>
                  <a:gd name="T21" fmla="*/ 128 h 213"/>
                  <a:gd name="T22" fmla="*/ 53 w 86"/>
                  <a:gd name="T23" fmla="*/ 203 h 213"/>
                  <a:gd name="T24" fmla="*/ 64 w 86"/>
                  <a:gd name="T25" fmla="*/ 213 h 213"/>
                  <a:gd name="T26" fmla="*/ 75 w 86"/>
                  <a:gd name="T27" fmla="*/ 203 h 213"/>
                  <a:gd name="T28" fmla="*/ 75 w 86"/>
                  <a:gd name="T29" fmla="*/ 128 h 213"/>
                  <a:gd name="T30" fmla="*/ 83 w 86"/>
                  <a:gd name="T31" fmla="*/ 124 h 213"/>
                  <a:gd name="T32" fmla="*/ 85 w 86"/>
                  <a:gd name="T33" fmla="*/ 115 h 213"/>
                  <a:gd name="T34" fmla="*/ 64 w 86"/>
                  <a:gd name="T35" fmla="*/ 9 h 213"/>
                  <a:gd name="T36" fmla="*/ 53 w 86"/>
                  <a:gd name="T37" fmla="*/ 0 h 213"/>
                  <a:gd name="T38" fmla="*/ 41 w 86"/>
                  <a:gd name="T39" fmla="*/ 21 h 213"/>
                  <a:gd name="T40" fmla="*/ 45 w 86"/>
                  <a:gd name="T41" fmla="*/ 21 h 213"/>
                  <a:gd name="T42" fmla="*/ 62 w 86"/>
                  <a:gd name="T43" fmla="*/ 107 h 213"/>
                  <a:gd name="T44" fmla="*/ 24 w 86"/>
                  <a:gd name="T45" fmla="*/ 107 h 213"/>
                  <a:gd name="T46" fmla="*/ 41 w 86"/>
                  <a:gd name="T47" fmla="*/ 21 h 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86" h="213">
                    <a:moveTo>
                      <a:pt x="53" y="0"/>
                    </a:moveTo>
                    <a:cubicBezTo>
                      <a:pt x="32" y="0"/>
                      <a:pt x="32" y="0"/>
                      <a:pt x="32" y="0"/>
                    </a:cubicBezTo>
                    <a:cubicBezTo>
                      <a:pt x="27" y="0"/>
                      <a:pt x="23" y="4"/>
                      <a:pt x="22" y="9"/>
                    </a:cubicBezTo>
                    <a:cubicBezTo>
                      <a:pt x="0" y="115"/>
                      <a:pt x="0" y="115"/>
                      <a:pt x="0" y="115"/>
                    </a:cubicBezTo>
                    <a:cubicBezTo>
                      <a:pt x="0" y="118"/>
                      <a:pt x="0" y="122"/>
                      <a:pt x="2" y="124"/>
                    </a:cubicBezTo>
                    <a:cubicBezTo>
                      <a:pt x="4" y="127"/>
                      <a:pt x="7" y="128"/>
                      <a:pt x="11" y="128"/>
                    </a:cubicBezTo>
                    <a:cubicBezTo>
                      <a:pt x="11" y="203"/>
                      <a:pt x="11" y="203"/>
                      <a:pt x="11" y="203"/>
                    </a:cubicBezTo>
                    <a:cubicBezTo>
                      <a:pt x="11" y="209"/>
                      <a:pt x="15" y="213"/>
                      <a:pt x="21" y="213"/>
                    </a:cubicBezTo>
                    <a:cubicBezTo>
                      <a:pt x="27" y="213"/>
                      <a:pt x="32" y="209"/>
                      <a:pt x="32" y="203"/>
                    </a:cubicBezTo>
                    <a:cubicBezTo>
                      <a:pt x="32" y="128"/>
                      <a:pt x="32" y="128"/>
                      <a:pt x="32" y="128"/>
                    </a:cubicBezTo>
                    <a:cubicBezTo>
                      <a:pt x="53" y="128"/>
                      <a:pt x="53" y="128"/>
                      <a:pt x="53" y="128"/>
                    </a:cubicBezTo>
                    <a:cubicBezTo>
                      <a:pt x="53" y="203"/>
                      <a:pt x="53" y="203"/>
                      <a:pt x="53" y="203"/>
                    </a:cubicBezTo>
                    <a:cubicBezTo>
                      <a:pt x="53" y="209"/>
                      <a:pt x="58" y="213"/>
                      <a:pt x="64" y="213"/>
                    </a:cubicBezTo>
                    <a:cubicBezTo>
                      <a:pt x="70" y="213"/>
                      <a:pt x="75" y="209"/>
                      <a:pt x="75" y="203"/>
                    </a:cubicBezTo>
                    <a:cubicBezTo>
                      <a:pt x="75" y="128"/>
                      <a:pt x="75" y="128"/>
                      <a:pt x="75" y="128"/>
                    </a:cubicBezTo>
                    <a:cubicBezTo>
                      <a:pt x="78" y="128"/>
                      <a:pt x="81" y="127"/>
                      <a:pt x="83" y="124"/>
                    </a:cubicBezTo>
                    <a:cubicBezTo>
                      <a:pt x="85" y="122"/>
                      <a:pt x="86" y="118"/>
                      <a:pt x="85" y="115"/>
                    </a:cubicBezTo>
                    <a:cubicBezTo>
                      <a:pt x="64" y="9"/>
                      <a:pt x="64" y="9"/>
                      <a:pt x="64" y="9"/>
                    </a:cubicBezTo>
                    <a:cubicBezTo>
                      <a:pt x="63" y="4"/>
                      <a:pt x="58" y="0"/>
                      <a:pt x="53" y="0"/>
                    </a:cubicBezTo>
                    <a:close/>
                    <a:moveTo>
                      <a:pt x="41" y="21"/>
                    </a:moveTo>
                    <a:cubicBezTo>
                      <a:pt x="45" y="21"/>
                      <a:pt x="45" y="21"/>
                      <a:pt x="45" y="21"/>
                    </a:cubicBezTo>
                    <a:cubicBezTo>
                      <a:pt x="62" y="107"/>
                      <a:pt x="62" y="107"/>
                      <a:pt x="62" y="107"/>
                    </a:cubicBezTo>
                    <a:cubicBezTo>
                      <a:pt x="24" y="107"/>
                      <a:pt x="24" y="107"/>
                      <a:pt x="24" y="107"/>
                    </a:cubicBezTo>
                    <a:lnTo>
                      <a:pt x="41" y="21"/>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solidFill>
                    <a:prstClr val="black"/>
                  </a:solidFill>
                </a:endParaRPr>
              </a:p>
            </p:txBody>
          </p:sp>
          <p:sp>
            <p:nvSpPr>
              <p:cNvPr id="61" name="Freeform 799"/>
              <p:cNvSpPr>
                <a:spLocks noEditPoints="1"/>
              </p:cNvSpPr>
              <p:nvPr/>
            </p:nvSpPr>
            <p:spPr bwMode="auto">
              <a:xfrm>
                <a:off x="7510" y="3073"/>
                <a:ext cx="42" cy="42"/>
              </a:xfrm>
              <a:custGeom>
                <a:avLst/>
                <a:gdLst>
                  <a:gd name="T0" fmla="*/ 32 w 64"/>
                  <a:gd name="T1" fmla="*/ 64 h 64"/>
                  <a:gd name="T2" fmla="*/ 64 w 64"/>
                  <a:gd name="T3" fmla="*/ 32 h 64"/>
                  <a:gd name="T4" fmla="*/ 32 w 64"/>
                  <a:gd name="T5" fmla="*/ 0 h 64"/>
                  <a:gd name="T6" fmla="*/ 0 w 64"/>
                  <a:gd name="T7" fmla="*/ 32 h 64"/>
                  <a:gd name="T8" fmla="*/ 32 w 64"/>
                  <a:gd name="T9" fmla="*/ 64 h 64"/>
                  <a:gd name="T10" fmla="*/ 32 w 64"/>
                  <a:gd name="T11" fmla="*/ 21 h 64"/>
                  <a:gd name="T12" fmla="*/ 42 w 64"/>
                  <a:gd name="T13" fmla="*/ 32 h 64"/>
                  <a:gd name="T14" fmla="*/ 32 w 64"/>
                  <a:gd name="T15" fmla="*/ 42 h 64"/>
                  <a:gd name="T16" fmla="*/ 21 w 64"/>
                  <a:gd name="T17" fmla="*/ 32 h 64"/>
                  <a:gd name="T18" fmla="*/ 32 w 64"/>
                  <a:gd name="T19" fmla="*/ 21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64">
                    <a:moveTo>
                      <a:pt x="32" y="64"/>
                    </a:moveTo>
                    <a:cubicBezTo>
                      <a:pt x="49" y="64"/>
                      <a:pt x="64" y="49"/>
                      <a:pt x="64" y="32"/>
                    </a:cubicBezTo>
                    <a:cubicBezTo>
                      <a:pt x="64" y="14"/>
                      <a:pt x="49" y="0"/>
                      <a:pt x="32" y="0"/>
                    </a:cubicBezTo>
                    <a:cubicBezTo>
                      <a:pt x="14" y="0"/>
                      <a:pt x="0" y="14"/>
                      <a:pt x="0" y="32"/>
                    </a:cubicBezTo>
                    <a:cubicBezTo>
                      <a:pt x="0" y="49"/>
                      <a:pt x="14" y="64"/>
                      <a:pt x="32" y="64"/>
                    </a:cubicBezTo>
                    <a:close/>
                    <a:moveTo>
                      <a:pt x="32" y="21"/>
                    </a:moveTo>
                    <a:cubicBezTo>
                      <a:pt x="38" y="21"/>
                      <a:pt x="42" y="26"/>
                      <a:pt x="42" y="32"/>
                    </a:cubicBezTo>
                    <a:cubicBezTo>
                      <a:pt x="42" y="38"/>
                      <a:pt x="38" y="42"/>
                      <a:pt x="32" y="42"/>
                    </a:cubicBezTo>
                    <a:cubicBezTo>
                      <a:pt x="26" y="42"/>
                      <a:pt x="21" y="38"/>
                      <a:pt x="21" y="32"/>
                    </a:cubicBezTo>
                    <a:cubicBezTo>
                      <a:pt x="21" y="26"/>
                      <a:pt x="26" y="21"/>
                      <a:pt x="32" y="21"/>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solidFill>
                    <a:prstClr val="black"/>
                  </a:solidFill>
                </a:endParaRPr>
              </a:p>
            </p:txBody>
          </p:sp>
          <p:sp>
            <p:nvSpPr>
              <p:cNvPr id="62" name="Freeform 800"/>
              <p:cNvSpPr>
                <a:spLocks noEditPoints="1"/>
              </p:cNvSpPr>
              <p:nvPr/>
            </p:nvSpPr>
            <p:spPr bwMode="auto">
              <a:xfrm>
                <a:off x="7573" y="3129"/>
                <a:ext cx="57" cy="142"/>
              </a:xfrm>
              <a:custGeom>
                <a:avLst/>
                <a:gdLst>
                  <a:gd name="T0" fmla="*/ 74 w 85"/>
                  <a:gd name="T1" fmla="*/ 0 h 213"/>
                  <a:gd name="T2" fmla="*/ 10 w 85"/>
                  <a:gd name="T3" fmla="*/ 0 h 213"/>
                  <a:gd name="T4" fmla="*/ 0 w 85"/>
                  <a:gd name="T5" fmla="*/ 11 h 213"/>
                  <a:gd name="T6" fmla="*/ 0 w 85"/>
                  <a:gd name="T7" fmla="*/ 96 h 213"/>
                  <a:gd name="T8" fmla="*/ 10 w 85"/>
                  <a:gd name="T9" fmla="*/ 107 h 213"/>
                  <a:gd name="T10" fmla="*/ 10 w 85"/>
                  <a:gd name="T11" fmla="*/ 203 h 213"/>
                  <a:gd name="T12" fmla="*/ 21 w 85"/>
                  <a:gd name="T13" fmla="*/ 213 h 213"/>
                  <a:gd name="T14" fmla="*/ 32 w 85"/>
                  <a:gd name="T15" fmla="*/ 203 h 213"/>
                  <a:gd name="T16" fmla="*/ 32 w 85"/>
                  <a:gd name="T17" fmla="*/ 107 h 213"/>
                  <a:gd name="T18" fmla="*/ 53 w 85"/>
                  <a:gd name="T19" fmla="*/ 107 h 213"/>
                  <a:gd name="T20" fmla="*/ 53 w 85"/>
                  <a:gd name="T21" fmla="*/ 203 h 213"/>
                  <a:gd name="T22" fmla="*/ 64 w 85"/>
                  <a:gd name="T23" fmla="*/ 213 h 213"/>
                  <a:gd name="T24" fmla="*/ 74 w 85"/>
                  <a:gd name="T25" fmla="*/ 203 h 213"/>
                  <a:gd name="T26" fmla="*/ 74 w 85"/>
                  <a:gd name="T27" fmla="*/ 107 h 213"/>
                  <a:gd name="T28" fmla="*/ 85 w 85"/>
                  <a:gd name="T29" fmla="*/ 96 h 213"/>
                  <a:gd name="T30" fmla="*/ 85 w 85"/>
                  <a:gd name="T31" fmla="*/ 11 h 213"/>
                  <a:gd name="T32" fmla="*/ 74 w 85"/>
                  <a:gd name="T33" fmla="*/ 0 h 213"/>
                  <a:gd name="T34" fmla="*/ 21 w 85"/>
                  <a:gd name="T35" fmla="*/ 21 h 213"/>
                  <a:gd name="T36" fmla="*/ 64 w 85"/>
                  <a:gd name="T37" fmla="*/ 21 h 213"/>
                  <a:gd name="T38" fmla="*/ 64 w 85"/>
                  <a:gd name="T39" fmla="*/ 85 h 213"/>
                  <a:gd name="T40" fmla="*/ 21 w 85"/>
                  <a:gd name="T41" fmla="*/ 85 h 213"/>
                  <a:gd name="T42" fmla="*/ 21 w 85"/>
                  <a:gd name="T43" fmla="*/ 21 h 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5" h="213">
                    <a:moveTo>
                      <a:pt x="74" y="0"/>
                    </a:moveTo>
                    <a:cubicBezTo>
                      <a:pt x="10" y="0"/>
                      <a:pt x="10" y="0"/>
                      <a:pt x="10" y="0"/>
                    </a:cubicBezTo>
                    <a:cubicBezTo>
                      <a:pt x="4" y="0"/>
                      <a:pt x="0" y="5"/>
                      <a:pt x="0" y="11"/>
                    </a:cubicBezTo>
                    <a:cubicBezTo>
                      <a:pt x="0" y="96"/>
                      <a:pt x="0" y="96"/>
                      <a:pt x="0" y="96"/>
                    </a:cubicBezTo>
                    <a:cubicBezTo>
                      <a:pt x="0" y="102"/>
                      <a:pt x="4" y="107"/>
                      <a:pt x="10" y="107"/>
                    </a:cubicBezTo>
                    <a:cubicBezTo>
                      <a:pt x="10" y="203"/>
                      <a:pt x="10" y="203"/>
                      <a:pt x="10" y="203"/>
                    </a:cubicBezTo>
                    <a:cubicBezTo>
                      <a:pt x="10" y="209"/>
                      <a:pt x="15" y="213"/>
                      <a:pt x="21" y="213"/>
                    </a:cubicBezTo>
                    <a:cubicBezTo>
                      <a:pt x="27" y="213"/>
                      <a:pt x="32" y="209"/>
                      <a:pt x="32" y="203"/>
                    </a:cubicBezTo>
                    <a:cubicBezTo>
                      <a:pt x="32" y="107"/>
                      <a:pt x="32" y="107"/>
                      <a:pt x="32" y="107"/>
                    </a:cubicBezTo>
                    <a:cubicBezTo>
                      <a:pt x="53" y="107"/>
                      <a:pt x="53" y="107"/>
                      <a:pt x="53" y="107"/>
                    </a:cubicBezTo>
                    <a:cubicBezTo>
                      <a:pt x="53" y="203"/>
                      <a:pt x="53" y="203"/>
                      <a:pt x="53" y="203"/>
                    </a:cubicBezTo>
                    <a:cubicBezTo>
                      <a:pt x="53" y="209"/>
                      <a:pt x="58" y="213"/>
                      <a:pt x="64" y="213"/>
                    </a:cubicBezTo>
                    <a:cubicBezTo>
                      <a:pt x="70" y="213"/>
                      <a:pt x="74" y="209"/>
                      <a:pt x="74" y="203"/>
                    </a:cubicBezTo>
                    <a:cubicBezTo>
                      <a:pt x="74" y="107"/>
                      <a:pt x="74" y="107"/>
                      <a:pt x="74" y="107"/>
                    </a:cubicBezTo>
                    <a:cubicBezTo>
                      <a:pt x="80" y="107"/>
                      <a:pt x="85" y="102"/>
                      <a:pt x="85" y="96"/>
                    </a:cubicBezTo>
                    <a:cubicBezTo>
                      <a:pt x="85" y="11"/>
                      <a:pt x="85" y="11"/>
                      <a:pt x="85" y="11"/>
                    </a:cubicBezTo>
                    <a:cubicBezTo>
                      <a:pt x="85" y="5"/>
                      <a:pt x="80" y="0"/>
                      <a:pt x="74" y="0"/>
                    </a:cubicBezTo>
                    <a:close/>
                    <a:moveTo>
                      <a:pt x="21" y="21"/>
                    </a:moveTo>
                    <a:cubicBezTo>
                      <a:pt x="64" y="21"/>
                      <a:pt x="64" y="21"/>
                      <a:pt x="64" y="21"/>
                    </a:cubicBezTo>
                    <a:cubicBezTo>
                      <a:pt x="64" y="85"/>
                      <a:pt x="64" y="85"/>
                      <a:pt x="64" y="85"/>
                    </a:cubicBezTo>
                    <a:cubicBezTo>
                      <a:pt x="21" y="85"/>
                      <a:pt x="21" y="85"/>
                      <a:pt x="21" y="85"/>
                    </a:cubicBezTo>
                    <a:lnTo>
                      <a:pt x="21" y="21"/>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solidFill>
                    <a:prstClr val="black"/>
                  </a:solidFill>
                </a:endParaRPr>
              </a:p>
            </p:txBody>
          </p:sp>
          <p:sp>
            <p:nvSpPr>
              <p:cNvPr id="63" name="Freeform 801"/>
              <p:cNvSpPr>
                <a:spLocks noEditPoints="1"/>
              </p:cNvSpPr>
              <p:nvPr/>
            </p:nvSpPr>
            <p:spPr bwMode="auto">
              <a:xfrm>
                <a:off x="7580" y="3073"/>
                <a:ext cx="43" cy="42"/>
              </a:xfrm>
              <a:custGeom>
                <a:avLst/>
                <a:gdLst>
                  <a:gd name="T0" fmla="*/ 32 w 64"/>
                  <a:gd name="T1" fmla="*/ 64 h 64"/>
                  <a:gd name="T2" fmla="*/ 64 w 64"/>
                  <a:gd name="T3" fmla="*/ 32 h 64"/>
                  <a:gd name="T4" fmla="*/ 32 w 64"/>
                  <a:gd name="T5" fmla="*/ 0 h 64"/>
                  <a:gd name="T6" fmla="*/ 0 w 64"/>
                  <a:gd name="T7" fmla="*/ 32 h 64"/>
                  <a:gd name="T8" fmla="*/ 32 w 64"/>
                  <a:gd name="T9" fmla="*/ 64 h 64"/>
                  <a:gd name="T10" fmla="*/ 32 w 64"/>
                  <a:gd name="T11" fmla="*/ 21 h 64"/>
                  <a:gd name="T12" fmla="*/ 43 w 64"/>
                  <a:gd name="T13" fmla="*/ 32 h 64"/>
                  <a:gd name="T14" fmla="*/ 32 w 64"/>
                  <a:gd name="T15" fmla="*/ 42 h 64"/>
                  <a:gd name="T16" fmla="*/ 22 w 64"/>
                  <a:gd name="T17" fmla="*/ 32 h 64"/>
                  <a:gd name="T18" fmla="*/ 32 w 64"/>
                  <a:gd name="T19" fmla="*/ 21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64">
                    <a:moveTo>
                      <a:pt x="32" y="64"/>
                    </a:moveTo>
                    <a:cubicBezTo>
                      <a:pt x="50" y="64"/>
                      <a:pt x="64" y="49"/>
                      <a:pt x="64" y="32"/>
                    </a:cubicBezTo>
                    <a:cubicBezTo>
                      <a:pt x="64" y="14"/>
                      <a:pt x="50" y="0"/>
                      <a:pt x="32" y="0"/>
                    </a:cubicBezTo>
                    <a:cubicBezTo>
                      <a:pt x="15" y="0"/>
                      <a:pt x="0" y="14"/>
                      <a:pt x="0" y="32"/>
                    </a:cubicBezTo>
                    <a:cubicBezTo>
                      <a:pt x="0" y="49"/>
                      <a:pt x="15" y="64"/>
                      <a:pt x="32" y="64"/>
                    </a:cubicBezTo>
                    <a:close/>
                    <a:moveTo>
                      <a:pt x="32" y="21"/>
                    </a:moveTo>
                    <a:cubicBezTo>
                      <a:pt x="38" y="21"/>
                      <a:pt x="43" y="26"/>
                      <a:pt x="43" y="32"/>
                    </a:cubicBezTo>
                    <a:cubicBezTo>
                      <a:pt x="43" y="38"/>
                      <a:pt x="38" y="42"/>
                      <a:pt x="32" y="42"/>
                    </a:cubicBezTo>
                    <a:cubicBezTo>
                      <a:pt x="26" y="42"/>
                      <a:pt x="22" y="38"/>
                      <a:pt x="22" y="32"/>
                    </a:cubicBezTo>
                    <a:cubicBezTo>
                      <a:pt x="22" y="26"/>
                      <a:pt x="26" y="21"/>
                      <a:pt x="32" y="21"/>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solidFill>
                    <a:prstClr val="black"/>
                  </a:solidFill>
                </a:endParaRPr>
              </a:p>
            </p:txBody>
          </p:sp>
          <p:sp>
            <p:nvSpPr>
              <p:cNvPr id="64" name="Freeform 802"/>
              <p:cNvSpPr>
                <a:spLocks noEditPoints="1"/>
              </p:cNvSpPr>
              <p:nvPr/>
            </p:nvSpPr>
            <p:spPr bwMode="auto">
              <a:xfrm>
                <a:off x="7361" y="3009"/>
                <a:ext cx="340" cy="340"/>
              </a:xfrm>
              <a:custGeom>
                <a:avLst/>
                <a:gdLst>
                  <a:gd name="T0" fmla="*/ 256 w 512"/>
                  <a:gd name="T1" fmla="*/ 0 h 512"/>
                  <a:gd name="T2" fmla="*/ 0 w 512"/>
                  <a:gd name="T3" fmla="*/ 256 h 512"/>
                  <a:gd name="T4" fmla="*/ 256 w 512"/>
                  <a:gd name="T5" fmla="*/ 512 h 512"/>
                  <a:gd name="T6" fmla="*/ 512 w 512"/>
                  <a:gd name="T7" fmla="*/ 256 h 512"/>
                  <a:gd name="T8" fmla="*/ 256 w 512"/>
                  <a:gd name="T9" fmla="*/ 0 h 512"/>
                  <a:gd name="T10" fmla="*/ 256 w 512"/>
                  <a:gd name="T11" fmla="*/ 490 h 512"/>
                  <a:gd name="T12" fmla="*/ 21 w 512"/>
                  <a:gd name="T13" fmla="*/ 256 h 512"/>
                  <a:gd name="T14" fmla="*/ 256 w 512"/>
                  <a:gd name="T15" fmla="*/ 21 h 512"/>
                  <a:gd name="T16" fmla="*/ 490 w 512"/>
                  <a:gd name="T17" fmla="*/ 256 h 512"/>
                  <a:gd name="T18" fmla="*/ 256 w 512"/>
                  <a:gd name="T19" fmla="*/ 490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2" h="512">
                    <a:moveTo>
                      <a:pt x="256" y="0"/>
                    </a:moveTo>
                    <a:cubicBezTo>
                      <a:pt x="114" y="0"/>
                      <a:pt x="0" y="114"/>
                      <a:pt x="0" y="256"/>
                    </a:cubicBezTo>
                    <a:cubicBezTo>
                      <a:pt x="0" y="397"/>
                      <a:pt x="114" y="512"/>
                      <a:pt x="256" y="512"/>
                    </a:cubicBezTo>
                    <a:cubicBezTo>
                      <a:pt x="397" y="512"/>
                      <a:pt x="512" y="397"/>
                      <a:pt x="512" y="256"/>
                    </a:cubicBezTo>
                    <a:cubicBezTo>
                      <a:pt x="512" y="114"/>
                      <a:pt x="397" y="0"/>
                      <a:pt x="256" y="0"/>
                    </a:cubicBezTo>
                    <a:close/>
                    <a:moveTo>
                      <a:pt x="256" y="490"/>
                    </a:moveTo>
                    <a:cubicBezTo>
                      <a:pt x="126" y="490"/>
                      <a:pt x="21" y="385"/>
                      <a:pt x="21" y="256"/>
                    </a:cubicBezTo>
                    <a:cubicBezTo>
                      <a:pt x="21" y="126"/>
                      <a:pt x="126" y="21"/>
                      <a:pt x="256" y="21"/>
                    </a:cubicBezTo>
                    <a:cubicBezTo>
                      <a:pt x="385" y="21"/>
                      <a:pt x="490" y="126"/>
                      <a:pt x="490" y="256"/>
                    </a:cubicBezTo>
                    <a:cubicBezTo>
                      <a:pt x="490" y="385"/>
                      <a:pt x="385" y="490"/>
                      <a:pt x="256" y="49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solidFill>
                    <a:prstClr val="black"/>
                  </a:solidFill>
                </a:endParaRPr>
              </a:p>
            </p:txBody>
          </p:sp>
        </p:grpSp>
        <p:grpSp>
          <p:nvGrpSpPr>
            <p:cNvPr id="65" name="Group 809"/>
            <p:cNvGrpSpPr>
              <a:grpSpLocks noChangeAspect="1"/>
            </p:cNvGrpSpPr>
            <p:nvPr/>
          </p:nvGrpSpPr>
          <p:grpSpPr bwMode="auto">
            <a:xfrm>
              <a:off x="3140927" y="4506168"/>
              <a:ext cx="369676" cy="369676"/>
              <a:chOff x="6589" y="3004"/>
              <a:chExt cx="340" cy="340"/>
            </a:xfrm>
            <a:solidFill>
              <a:schemeClr val="bg1"/>
            </a:solidFill>
          </p:grpSpPr>
          <p:sp>
            <p:nvSpPr>
              <p:cNvPr id="66" name="Freeform 810"/>
              <p:cNvSpPr>
                <a:spLocks noEditPoints="1"/>
              </p:cNvSpPr>
              <p:nvPr/>
            </p:nvSpPr>
            <p:spPr bwMode="auto">
              <a:xfrm>
                <a:off x="6589" y="3004"/>
                <a:ext cx="340" cy="340"/>
              </a:xfrm>
              <a:custGeom>
                <a:avLst/>
                <a:gdLst>
                  <a:gd name="T0" fmla="*/ 256 w 512"/>
                  <a:gd name="T1" fmla="*/ 21 h 512"/>
                  <a:gd name="T2" fmla="*/ 490 w 512"/>
                  <a:gd name="T3" fmla="*/ 256 h 512"/>
                  <a:gd name="T4" fmla="*/ 256 w 512"/>
                  <a:gd name="T5" fmla="*/ 490 h 512"/>
                  <a:gd name="T6" fmla="*/ 21 w 512"/>
                  <a:gd name="T7" fmla="*/ 256 h 512"/>
                  <a:gd name="T8" fmla="*/ 256 w 512"/>
                  <a:gd name="T9" fmla="*/ 21 h 512"/>
                  <a:gd name="T10" fmla="*/ 256 w 512"/>
                  <a:gd name="T11" fmla="*/ 0 h 512"/>
                  <a:gd name="T12" fmla="*/ 0 w 512"/>
                  <a:gd name="T13" fmla="*/ 256 h 512"/>
                  <a:gd name="T14" fmla="*/ 256 w 512"/>
                  <a:gd name="T15" fmla="*/ 512 h 512"/>
                  <a:gd name="T16" fmla="*/ 512 w 512"/>
                  <a:gd name="T17" fmla="*/ 256 h 512"/>
                  <a:gd name="T18" fmla="*/ 256 w 512"/>
                  <a:gd name="T19" fmla="*/ 0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2" h="512">
                    <a:moveTo>
                      <a:pt x="256" y="21"/>
                    </a:moveTo>
                    <a:cubicBezTo>
                      <a:pt x="385" y="21"/>
                      <a:pt x="490" y="126"/>
                      <a:pt x="490" y="256"/>
                    </a:cubicBezTo>
                    <a:cubicBezTo>
                      <a:pt x="490" y="385"/>
                      <a:pt x="385" y="490"/>
                      <a:pt x="256" y="490"/>
                    </a:cubicBezTo>
                    <a:cubicBezTo>
                      <a:pt x="126" y="490"/>
                      <a:pt x="21" y="385"/>
                      <a:pt x="21" y="256"/>
                    </a:cubicBezTo>
                    <a:cubicBezTo>
                      <a:pt x="21" y="126"/>
                      <a:pt x="126" y="21"/>
                      <a:pt x="256" y="21"/>
                    </a:cubicBezTo>
                    <a:moveTo>
                      <a:pt x="256" y="0"/>
                    </a:moveTo>
                    <a:cubicBezTo>
                      <a:pt x="114" y="0"/>
                      <a:pt x="0" y="114"/>
                      <a:pt x="0" y="256"/>
                    </a:cubicBezTo>
                    <a:cubicBezTo>
                      <a:pt x="0" y="397"/>
                      <a:pt x="114" y="512"/>
                      <a:pt x="256" y="512"/>
                    </a:cubicBezTo>
                    <a:cubicBezTo>
                      <a:pt x="397" y="512"/>
                      <a:pt x="512" y="397"/>
                      <a:pt x="512" y="256"/>
                    </a:cubicBezTo>
                    <a:cubicBezTo>
                      <a:pt x="512" y="114"/>
                      <a:pt x="397" y="0"/>
                      <a:pt x="256"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solidFill>
                    <a:prstClr val="black"/>
                  </a:solidFill>
                </a:endParaRPr>
              </a:p>
            </p:txBody>
          </p:sp>
          <p:sp>
            <p:nvSpPr>
              <p:cNvPr id="67" name="Freeform 811"/>
              <p:cNvSpPr>
                <a:spLocks noEditPoints="1"/>
              </p:cNvSpPr>
              <p:nvPr/>
            </p:nvSpPr>
            <p:spPr bwMode="auto">
              <a:xfrm>
                <a:off x="6666" y="3067"/>
                <a:ext cx="185" cy="186"/>
              </a:xfrm>
              <a:custGeom>
                <a:avLst/>
                <a:gdLst>
                  <a:gd name="T0" fmla="*/ 227 w 279"/>
                  <a:gd name="T1" fmla="*/ 247 h 280"/>
                  <a:gd name="T2" fmla="*/ 191 w 279"/>
                  <a:gd name="T3" fmla="*/ 225 h 280"/>
                  <a:gd name="T4" fmla="*/ 267 w 279"/>
                  <a:gd name="T5" fmla="*/ 218 h 280"/>
                  <a:gd name="T6" fmla="*/ 236 w 279"/>
                  <a:gd name="T7" fmla="*/ 97 h 280"/>
                  <a:gd name="T8" fmla="*/ 170 w 279"/>
                  <a:gd name="T9" fmla="*/ 5 h 280"/>
                  <a:gd name="T10" fmla="*/ 140 w 279"/>
                  <a:gd name="T11" fmla="*/ 1 h 280"/>
                  <a:gd name="T12" fmla="*/ 106 w 279"/>
                  <a:gd name="T13" fmla="*/ 6 h 280"/>
                  <a:gd name="T14" fmla="*/ 44 w 279"/>
                  <a:gd name="T15" fmla="*/ 97 h 280"/>
                  <a:gd name="T16" fmla="*/ 12 w 279"/>
                  <a:gd name="T17" fmla="*/ 218 h 280"/>
                  <a:gd name="T18" fmla="*/ 88 w 279"/>
                  <a:gd name="T19" fmla="*/ 225 h 280"/>
                  <a:gd name="T20" fmla="*/ 53 w 279"/>
                  <a:gd name="T21" fmla="*/ 247 h 280"/>
                  <a:gd name="T22" fmla="*/ 3 w 279"/>
                  <a:gd name="T23" fmla="*/ 273 h 280"/>
                  <a:gd name="T24" fmla="*/ 55 w 279"/>
                  <a:gd name="T25" fmla="*/ 268 h 280"/>
                  <a:gd name="T26" fmla="*/ 112 w 279"/>
                  <a:gd name="T27" fmla="*/ 220 h 280"/>
                  <a:gd name="T28" fmla="*/ 85 w 279"/>
                  <a:gd name="T29" fmla="*/ 122 h 280"/>
                  <a:gd name="T30" fmla="*/ 140 w 279"/>
                  <a:gd name="T31" fmla="*/ 53 h 280"/>
                  <a:gd name="T32" fmla="*/ 194 w 279"/>
                  <a:gd name="T33" fmla="*/ 122 h 280"/>
                  <a:gd name="T34" fmla="*/ 167 w 279"/>
                  <a:gd name="T35" fmla="*/ 220 h 280"/>
                  <a:gd name="T36" fmla="*/ 224 w 279"/>
                  <a:gd name="T37" fmla="*/ 268 h 280"/>
                  <a:gd name="T38" fmla="*/ 267 w 279"/>
                  <a:gd name="T39" fmla="*/ 278 h 280"/>
                  <a:gd name="T40" fmla="*/ 273 w 279"/>
                  <a:gd name="T41" fmla="*/ 258 h 280"/>
                  <a:gd name="T42" fmla="*/ 93 w 279"/>
                  <a:gd name="T43" fmla="*/ 203 h 280"/>
                  <a:gd name="T44" fmla="*/ 64 w 279"/>
                  <a:gd name="T45" fmla="*/ 126 h 280"/>
                  <a:gd name="T46" fmla="*/ 93 w 279"/>
                  <a:gd name="T47" fmla="*/ 194 h 280"/>
                  <a:gd name="T48" fmla="*/ 93 w 279"/>
                  <a:gd name="T49" fmla="*/ 40 h 280"/>
                  <a:gd name="T50" fmla="*/ 128 w 279"/>
                  <a:gd name="T51" fmla="*/ 23 h 280"/>
                  <a:gd name="T52" fmla="*/ 151 w 279"/>
                  <a:gd name="T53" fmla="*/ 23 h 280"/>
                  <a:gd name="T54" fmla="*/ 186 w 279"/>
                  <a:gd name="T55" fmla="*/ 40 h 280"/>
                  <a:gd name="T56" fmla="*/ 151 w 279"/>
                  <a:gd name="T57" fmla="*/ 23 h 280"/>
                  <a:gd name="T58" fmla="*/ 215 w 279"/>
                  <a:gd name="T59" fmla="*/ 127 h 280"/>
                  <a:gd name="T60" fmla="*/ 237 w 279"/>
                  <a:gd name="T61" fmla="*/ 203 h 280"/>
                  <a:gd name="T62" fmla="*/ 186 w 279"/>
                  <a:gd name="T63" fmla="*/ 195 h 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79" h="280">
                    <a:moveTo>
                      <a:pt x="273" y="258"/>
                    </a:moveTo>
                    <a:cubicBezTo>
                      <a:pt x="259" y="250"/>
                      <a:pt x="242" y="249"/>
                      <a:pt x="227" y="247"/>
                    </a:cubicBezTo>
                    <a:cubicBezTo>
                      <a:pt x="217" y="246"/>
                      <a:pt x="207" y="245"/>
                      <a:pt x="203" y="243"/>
                    </a:cubicBezTo>
                    <a:cubicBezTo>
                      <a:pt x="198" y="240"/>
                      <a:pt x="194" y="233"/>
                      <a:pt x="191" y="225"/>
                    </a:cubicBezTo>
                    <a:cubicBezTo>
                      <a:pt x="257" y="225"/>
                      <a:pt x="257" y="225"/>
                      <a:pt x="257" y="225"/>
                    </a:cubicBezTo>
                    <a:cubicBezTo>
                      <a:pt x="261" y="225"/>
                      <a:pt x="265" y="222"/>
                      <a:pt x="267" y="218"/>
                    </a:cubicBezTo>
                    <a:cubicBezTo>
                      <a:pt x="269" y="214"/>
                      <a:pt x="267" y="209"/>
                      <a:pt x="264" y="206"/>
                    </a:cubicBezTo>
                    <a:cubicBezTo>
                      <a:pt x="264" y="206"/>
                      <a:pt x="236" y="177"/>
                      <a:pt x="236" y="97"/>
                    </a:cubicBezTo>
                    <a:cubicBezTo>
                      <a:pt x="236" y="68"/>
                      <a:pt x="227" y="44"/>
                      <a:pt x="210" y="28"/>
                    </a:cubicBezTo>
                    <a:cubicBezTo>
                      <a:pt x="197" y="15"/>
                      <a:pt x="182" y="9"/>
                      <a:pt x="170" y="5"/>
                    </a:cubicBezTo>
                    <a:cubicBezTo>
                      <a:pt x="154" y="0"/>
                      <a:pt x="141" y="1"/>
                      <a:pt x="140" y="1"/>
                    </a:cubicBezTo>
                    <a:cubicBezTo>
                      <a:pt x="140" y="1"/>
                      <a:pt x="140" y="1"/>
                      <a:pt x="140" y="1"/>
                    </a:cubicBezTo>
                    <a:cubicBezTo>
                      <a:pt x="139" y="1"/>
                      <a:pt x="139" y="1"/>
                      <a:pt x="138" y="1"/>
                    </a:cubicBezTo>
                    <a:cubicBezTo>
                      <a:pt x="136" y="1"/>
                      <a:pt x="122" y="0"/>
                      <a:pt x="106" y="6"/>
                    </a:cubicBezTo>
                    <a:cubicBezTo>
                      <a:pt x="94" y="10"/>
                      <a:pt x="81" y="16"/>
                      <a:pt x="70" y="28"/>
                    </a:cubicBezTo>
                    <a:cubicBezTo>
                      <a:pt x="52" y="44"/>
                      <a:pt x="44" y="68"/>
                      <a:pt x="44" y="97"/>
                    </a:cubicBezTo>
                    <a:cubicBezTo>
                      <a:pt x="44" y="177"/>
                      <a:pt x="15" y="206"/>
                      <a:pt x="15" y="206"/>
                    </a:cubicBezTo>
                    <a:cubicBezTo>
                      <a:pt x="12" y="209"/>
                      <a:pt x="11" y="214"/>
                      <a:pt x="12" y="218"/>
                    </a:cubicBezTo>
                    <a:cubicBezTo>
                      <a:pt x="14" y="222"/>
                      <a:pt x="18" y="225"/>
                      <a:pt x="22" y="225"/>
                    </a:cubicBezTo>
                    <a:cubicBezTo>
                      <a:pt x="88" y="225"/>
                      <a:pt x="88" y="225"/>
                      <a:pt x="88" y="225"/>
                    </a:cubicBezTo>
                    <a:cubicBezTo>
                      <a:pt x="85" y="233"/>
                      <a:pt x="81" y="240"/>
                      <a:pt x="77" y="243"/>
                    </a:cubicBezTo>
                    <a:cubicBezTo>
                      <a:pt x="72" y="245"/>
                      <a:pt x="62" y="246"/>
                      <a:pt x="53" y="247"/>
                    </a:cubicBezTo>
                    <a:cubicBezTo>
                      <a:pt x="37" y="249"/>
                      <a:pt x="20" y="250"/>
                      <a:pt x="7" y="258"/>
                    </a:cubicBezTo>
                    <a:cubicBezTo>
                      <a:pt x="2" y="261"/>
                      <a:pt x="0" y="267"/>
                      <a:pt x="3" y="273"/>
                    </a:cubicBezTo>
                    <a:cubicBezTo>
                      <a:pt x="5" y="278"/>
                      <a:pt x="12" y="280"/>
                      <a:pt x="17" y="277"/>
                    </a:cubicBezTo>
                    <a:cubicBezTo>
                      <a:pt x="27" y="271"/>
                      <a:pt x="42" y="270"/>
                      <a:pt x="55" y="268"/>
                    </a:cubicBezTo>
                    <a:cubicBezTo>
                      <a:pt x="67" y="267"/>
                      <a:pt x="78" y="266"/>
                      <a:pt x="86" y="262"/>
                    </a:cubicBezTo>
                    <a:cubicBezTo>
                      <a:pt x="102" y="253"/>
                      <a:pt x="109" y="230"/>
                      <a:pt x="112" y="220"/>
                    </a:cubicBezTo>
                    <a:cubicBezTo>
                      <a:pt x="114" y="211"/>
                      <a:pt x="117" y="193"/>
                      <a:pt x="111" y="183"/>
                    </a:cubicBezTo>
                    <a:cubicBezTo>
                      <a:pt x="100" y="167"/>
                      <a:pt x="89" y="142"/>
                      <a:pt x="85" y="122"/>
                    </a:cubicBezTo>
                    <a:cubicBezTo>
                      <a:pt x="82" y="112"/>
                      <a:pt x="81" y="103"/>
                      <a:pt x="80" y="95"/>
                    </a:cubicBezTo>
                    <a:cubicBezTo>
                      <a:pt x="106" y="91"/>
                      <a:pt x="127" y="75"/>
                      <a:pt x="140" y="53"/>
                    </a:cubicBezTo>
                    <a:cubicBezTo>
                      <a:pt x="152" y="74"/>
                      <a:pt x="173" y="90"/>
                      <a:pt x="199" y="95"/>
                    </a:cubicBezTo>
                    <a:cubicBezTo>
                      <a:pt x="198" y="103"/>
                      <a:pt x="197" y="112"/>
                      <a:pt x="194" y="122"/>
                    </a:cubicBezTo>
                    <a:cubicBezTo>
                      <a:pt x="190" y="142"/>
                      <a:pt x="179" y="167"/>
                      <a:pt x="168" y="183"/>
                    </a:cubicBezTo>
                    <a:cubicBezTo>
                      <a:pt x="162" y="193"/>
                      <a:pt x="165" y="210"/>
                      <a:pt x="167" y="220"/>
                    </a:cubicBezTo>
                    <a:cubicBezTo>
                      <a:pt x="170" y="230"/>
                      <a:pt x="177" y="253"/>
                      <a:pt x="193" y="262"/>
                    </a:cubicBezTo>
                    <a:cubicBezTo>
                      <a:pt x="201" y="266"/>
                      <a:pt x="212" y="267"/>
                      <a:pt x="224" y="268"/>
                    </a:cubicBezTo>
                    <a:cubicBezTo>
                      <a:pt x="237" y="270"/>
                      <a:pt x="252" y="271"/>
                      <a:pt x="262" y="277"/>
                    </a:cubicBezTo>
                    <a:cubicBezTo>
                      <a:pt x="264" y="278"/>
                      <a:pt x="266" y="278"/>
                      <a:pt x="267" y="278"/>
                    </a:cubicBezTo>
                    <a:cubicBezTo>
                      <a:pt x="271" y="278"/>
                      <a:pt x="275" y="276"/>
                      <a:pt x="277" y="273"/>
                    </a:cubicBezTo>
                    <a:cubicBezTo>
                      <a:pt x="279" y="267"/>
                      <a:pt x="278" y="261"/>
                      <a:pt x="273" y="258"/>
                    </a:cubicBezTo>
                    <a:close/>
                    <a:moveTo>
                      <a:pt x="93" y="194"/>
                    </a:moveTo>
                    <a:cubicBezTo>
                      <a:pt x="94" y="196"/>
                      <a:pt x="94" y="199"/>
                      <a:pt x="93" y="203"/>
                    </a:cubicBezTo>
                    <a:cubicBezTo>
                      <a:pt x="43" y="203"/>
                      <a:pt x="43" y="203"/>
                      <a:pt x="43" y="203"/>
                    </a:cubicBezTo>
                    <a:cubicBezTo>
                      <a:pt x="51" y="188"/>
                      <a:pt x="60" y="164"/>
                      <a:pt x="64" y="126"/>
                    </a:cubicBezTo>
                    <a:cubicBezTo>
                      <a:pt x="64" y="126"/>
                      <a:pt x="64" y="126"/>
                      <a:pt x="64" y="127"/>
                    </a:cubicBezTo>
                    <a:cubicBezTo>
                      <a:pt x="69" y="150"/>
                      <a:pt x="81" y="177"/>
                      <a:pt x="93" y="194"/>
                    </a:cubicBezTo>
                    <a:close/>
                    <a:moveTo>
                      <a:pt x="80" y="73"/>
                    </a:moveTo>
                    <a:cubicBezTo>
                      <a:pt x="82" y="60"/>
                      <a:pt x="86" y="49"/>
                      <a:pt x="93" y="40"/>
                    </a:cubicBezTo>
                    <a:cubicBezTo>
                      <a:pt x="99" y="33"/>
                      <a:pt x="107" y="29"/>
                      <a:pt x="114" y="26"/>
                    </a:cubicBezTo>
                    <a:cubicBezTo>
                      <a:pt x="119" y="25"/>
                      <a:pt x="124" y="24"/>
                      <a:pt x="128" y="23"/>
                    </a:cubicBezTo>
                    <a:cubicBezTo>
                      <a:pt x="123" y="48"/>
                      <a:pt x="104" y="67"/>
                      <a:pt x="80" y="73"/>
                    </a:cubicBezTo>
                    <a:close/>
                    <a:moveTo>
                      <a:pt x="151" y="23"/>
                    </a:moveTo>
                    <a:cubicBezTo>
                      <a:pt x="155" y="23"/>
                      <a:pt x="159" y="24"/>
                      <a:pt x="163" y="25"/>
                    </a:cubicBezTo>
                    <a:cubicBezTo>
                      <a:pt x="171" y="28"/>
                      <a:pt x="179" y="33"/>
                      <a:pt x="186" y="40"/>
                    </a:cubicBezTo>
                    <a:cubicBezTo>
                      <a:pt x="193" y="49"/>
                      <a:pt x="197" y="60"/>
                      <a:pt x="199" y="73"/>
                    </a:cubicBezTo>
                    <a:cubicBezTo>
                      <a:pt x="175" y="67"/>
                      <a:pt x="156" y="48"/>
                      <a:pt x="151" y="23"/>
                    </a:cubicBezTo>
                    <a:close/>
                    <a:moveTo>
                      <a:pt x="186" y="195"/>
                    </a:moveTo>
                    <a:cubicBezTo>
                      <a:pt x="198" y="177"/>
                      <a:pt x="210" y="150"/>
                      <a:pt x="215" y="127"/>
                    </a:cubicBezTo>
                    <a:cubicBezTo>
                      <a:pt x="215" y="126"/>
                      <a:pt x="215" y="125"/>
                      <a:pt x="216" y="125"/>
                    </a:cubicBezTo>
                    <a:cubicBezTo>
                      <a:pt x="219" y="163"/>
                      <a:pt x="228" y="188"/>
                      <a:pt x="237" y="203"/>
                    </a:cubicBezTo>
                    <a:cubicBezTo>
                      <a:pt x="186" y="203"/>
                      <a:pt x="186" y="203"/>
                      <a:pt x="186" y="203"/>
                    </a:cubicBezTo>
                    <a:cubicBezTo>
                      <a:pt x="185" y="200"/>
                      <a:pt x="185" y="196"/>
                      <a:pt x="186" y="195"/>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solidFill>
                    <a:prstClr val="black"/>
                  </a:solidFill>
                </a:endParaRPr>
              </a:p>
            </p:txBody>
          </p:sp>
        </p:grpSp>
        <p:grpSp>
          <p:nvGrpSpPr>
            <p:cNvPr id="68" name="Group 828"/>
            <p:cNvGrpSpPr>
              <a:grpSpLocks noChangeAspect="1"/>
            </p:cNvGrpSpPr>
            <p:nvPr/>
          </p:nvGrpSpPr>
          <p:grpSpPr bwMode="auto">
            <a:xfrm>
              <a:off x="2399340" y="3358493"/>
              <a:ext cx="370763" cy="369676"/>
              <a:chOff x="4988" y="3019"/>
              <a:chExt cx="341" cy="340"/>
            </a:xfrm>
            <a:solidFill>
              <a:schemeClr val="bg1"/>
            </a:solidFill>
          </p:grpSpPr>
          <p:sp>
            <p:nvSpPr>
              <p:cNvPr id="69" name="Freeform 829"/>
              <p:cNvSpPr>
                <a:spLocks noEditPoints="1"/>
              </p:cNvSpPr>
              <p:nvPr/>
            </p:nvSpPr>
            <p:spPr bwMode="auto">
              <a:xfrm>
                <a:off x="5172" y="3139"/>
                <a:ext cx="72" cy="156"/>
              </a:xfrm>
              <a:custGeom>
                <a:avLst/>
                <a:gdLst>
                  <a:gd name="T0" fmla="*/ 74 w 107"/>
                  <a:gd name="T1" fmla="*/ 8 h 235"/>
                  <a:gd name="T2" fmla="*/ 64 w 107"/>
                  <a:gd name="T3" fmla="*/ 0 h 235"/>
                  <a:gd name="T4" fmla="*/ 43 w 107"/>
                  <a:gd name="T5" fmla="*/ 0 h 235"/>
                  <a:gd name="T6" fmla="*/ 32 w 107"/>
                  <a:gd name="T7" fmla="*/ 8 h 235"/>
                  <a:gd name="T8" fmla="*/ 0 w 107"/>
                  <a:gd name="T9" fmla="*/ 136 h 235"/>
                  <a:gd name="T10" fmla="*/ 2 w 107"/>
                  <a:gd name="T11" fmla="*/ 145 h 235"/>
                  <a:gd name="T12" fmla="*/ 11 w 107"/>
                  <a:gd name="T13" fmla="*/ 149 h 235"/>
                  <a:gd name="T14" fmla="*/ 21 w 107"/>
                  <a:gd name="T15" fmla="*/ 149 h 235"/>
                  <a:gd name="T16" fmla="*/ 21 w 107"/>
                  <a:gd name="T17" fmla="*/ 224 h 235"/>
                  <a:gd name="T18" fmla="*/ 32 w 107"/>
                  <a:gd name="T19" fmla="*/ 235 h 235"/>
                  <a:gd name="T20" fmla="*/ 43 w 107"/>
                  <a:gd name="T21" fmla="*/ 224 h 235"/>
                  <a:gd name="T22" fmla="*/ 43 w 107"/>
                  <a:gd name="T23" fmla="*/ 149 h 235"/>
                  <a:gd name="T24" fmla="*/ 64 w 107"/>
                  <a:gd name="T25" fmla="*/ 149 h 235"/>
                  <a:gd name="T26" fmla="*/ 64 w 107"/>
                  <a:gd name="T27" fmla="*/ 224 h 235"/>
                  <a:gd name="T28" fmla="*/ 75 w 107"/>
                  <a:gd name="T29" fmla="*/ 235 h 235"/>
                  <a:gd name="T30" fmla="*/ 85 w 107"/>
                  <a:gd name="T31" fmla="*/ 224 h 235"/>
                  <a:gd name="T32" fmla="*/ 85 w 107"/>
                  <a:gd name="T33" fmla="*/ 149 h 235"/>
                  <a:gd name="T34" fmla="*/ 96 w 107"/>
                  <a:gd name="T35" fmla="*/ 149 h 235"/>
                  <a:gd name="T36" fmla="*/ 104 w 107"/>
                  <a:gd name="T37" fmla="*/ 145 h 235"/>
                  <a:gd name="T38" fmla="*/ 106 w 107"/>
                  <a:gd name="T39" fmla="*/ 136 h 235"/>
                  <a:gd name="T40" fmla="*/ 74 w 107"/>
                  <a:gd name="T41" fmla="*/ 8 h 235"/>
                  <a:gd name="T42" fmla="*/ 51 w 107"/>
                  <a:gd name="T43" fmla="*/ 21 h 235"/>
                  <a:gd name="T44" fmla="*/ 56 w 107"/>
                  <a:gd name="T45" fmla="*/ 21 h 235"/>
                  <a:gd name="T46" fmla="*/ 82 w 107"/>
                  <a:gd name="T47" fmla="*/ 128 h 235"/>
                  <a:gd name="T48" fmla="*/ 24 w 107"/>
                  <a:gd name="T49" fmla="*/ 128 h 235"/>
                  <a:gd name="T50" fmla="*/ 51 w 107"/>
                  <a:gd name="T51" fmla="*/ 21 h 2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07" h="235">
                    <a:moveTo>
                      <a:pt x="74" y="8"/>
                    </a:moveTo>
                    <a:cubicBezTo>
                      <a:pt x="73" y="3"/>
                      <a:pt x="69" y="0"/>
                      <a:pt x="64" y="0"/>
                    </a:cubicBezTo>
                    <a:cubicBezTo>
                      <a:pt x="43" y="0"/>
                      <a:pt x="43" y="0"/>
                      <a:pt x="43" y="0"/>
                    </a:cubicBezTo>
                    <a:cubicBezTo>
                      <a:pt x="38" y="0"/>
                      <a:pt x="34" y="3"/>
                      <a:pt x="32" y="8"/>
                    </a:cubicBezTo>
                    <a:cubicBezTo>
                      <a:pt x="0" y="136"/>
                      <a:pt x="0" y="136"/>
                      <a:pt x="0" y="136"/>
                    </a:cubicBezTo>
                    <a:cubicBezTo>
                      <a:pt x="0" y="139"/>
                      <a:pt x="0" y="143"/>
                      <a:pt x="2" y="145"/>
                    </a:cubicBezTo>
                    <a:cubicBezTo>
                      <a:pt x="4" y="148"/>
                      <a:pt x="7" y="149"/>
                      <a:pt x="11" y="149"/>
                    </a:cubicBezTo>
                    <a:cubicBezTo>
                      <a:pt x="21" y="149"/>
                      <a:pt x="21" y="149"/>
                      <a:pt x="21" y="149"/>
                    </a:cubicBezTo>
                    <a:cubicBezTo>
                      <a:pt x="21" y="224"/>
                      <a:pt x="21" y="224"/>
                      <a:pt x="21" y="224"/>
                    </a:cubicBezTo>
                    <a:cubicBezTo>
                      <a:pt x="21" y="230"/>
                      <a:pt x="26" y="235"/>
                      <a:pt x="32" y="235"/>
                    </a:cubicBezTo>
                    <a:cubicBezTo>
                      <a:pt x="38" y="235"/>
                      <a:pt x="43" y="230"/>
                      <a:pt x="43" y="224"/>
                    </a:cubicBezTo>
                    <a:cubicBezTo>
                      <a:pt x="43" y="149"/>
                      <a:pt x="43" y="149"/>
                      <a:pt x="43" y="149"/>
                    </a:cubicBezTo>
                    <a:cubicBezTo>
                      <a:pt x="64" y="149"/>
                      <a:pt x="64" y="149"/>
                      <a:pt x="64" y="149"/>
                    </a:cubicBezTo>
                    <a:cubicBezTo>
                      <a:pt x="64" y="224"/>
                      <a:pt x="64" y="224"/>
                      <a:pt x="64" y="224"/>
                    </a:cubicBezTo>
                    <a:cubicBezTo>
                      <a:pt x="64" y="230"/>
                      <a:pt x="69" y="235"/>
                      <a:pt x="75" y="235"/>
                    </a:cubicBezTo>
                    <a:cubicBezTo>
                      <a:pt x="81" y="235"/>
                      <a:pt x="85" y="230"/>
                      <a:pt x="85" y="224"/>
                    </a:cubicBezTo>
                    <a:cubicBezTo>
                      <a:pt x="85" y="149"/>
                      <a:pt x="85" y="149"/>
                      <a:pt x="85" y="149"/>
                    </a:cubicBezTo>
                    <a:cubicBezTo>
                      <a:pt x="96" y="149"/>
                      <a:pt x="96" y="149"/>
                      <a:pt x="96" y="149"/>
                    </a:cubicBezTo>
                    <a:cubicBezTo>
                      <a:pt x="99" y="149"/>
                      <a:pt x="102" y="148"/>
                      <a:pt x="104" y="145"/>
                    </a:cubicBezTo>
                    <a:cubicBezTo>
                      <a:pt x="106" y="143"/>
                      <a:pt x="107" y="139"/>
                      <a:pt x="106" y="136"/>
                    </a:cubicBezTo>
                    <a:lnTo>
                      <a:pt x="74" y="8"/>
                    </a:lnTo>
                    <a:close/>
                    <a:moveTo>
                      <a:pt x="51" y="21"/>
                    </a:moveTo>
                    <a:cubicBezTo>
                      <a:pt x="56" y="21"/>
                      <a:pt x="56" y="21"/>
                      <a:pt x="56" y="21"/>
                    </a:cubicBezTo>
                    <a:cubicBezTo>
                      <a:pt x="82" y="128"/>
                      <a:pt x="82" y="128"/>
                      <a:pt x="82" y="128"/>
                    </a:cubicBezTo>
                    <a:cubicBezTo>
                      <a:pt x="24" y="128"/>
                      <a:pt x="24" y="128"/>
                      <a:pt x="24" y="128"/>
                    </a:cubicBezTo>
                    <a:lnTo>
                      <a:pt x="51" y="21"/>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solidFill>
                    <a:prstClr val="black"/>
                  </a:solidFill>
                </a:endParaRPr>
              </a:p>
            </p:txBody>
          </p:sp>
          <p:sp>
            <p:nvSpPr>
              <p:cNvPr id="70" name="Freeform 830"/>
              <p:cNvSpPr>
                <a:spLocks noEditPoints="1"/>
              </p:cNvSpPr>
              <p:nvPr/>
            </p:nvSpPr>
            <p:spPr bwMode="auto">
              <a:xfrm>
                <a:off x="5186" y="3083"/>
                <a:ext cx="43" cy="42"/>
              </a:xfrm>
              <a:custGeom>
                <a:avLst/>
                <a:gdLst>
                  <a:gd name="T0" fmla="*/ 32 w 64"/>
                  <a:gd name="T1" fmla="*/ 64 h 64"/>
                  <a:gd name="T2" fmla="*/ 64 w 64"/>
                  <a:gd name="T3" fmla="*/ 32 h 64"/>
                  <a:gd name="T4" fmla="*/ 32 w 64"/>
                  <a:gd name="T5" fmla="*/ 0 h 64"/>
                  <a:gd name="T6" fmla="*/ 0 w 64"/>
                  <a:gd name="T7" fmla="*/ 32 h 64"/>
                  <a:gd name="T8" fmla="*/ 32 w 64"/>
                  <a:gd name="T9" fmla="*/ 64 h 64"/>
                  <a:gd name="T10" fmla="*/ 32 w 64"/>
                  <a:gd name="T11" fmla="*/ 21 h 64"/>
                  <a:gd name="T12" fmla="*/ 43 w 64"/>
                  <a:gd name="T13" fmla="*/ 32 h 64"/>
                  <a:gd name="T14" fmla="*/ 32 w 64"/>
                  <a:gd name="T15" fmla="*/ 42 h 64"/>
                  <a:gd name="T16" fmla="*/ 22 w 64"/>
                  <a:gd name="T17" fmla="*/ 32 h 64"/>
                  <a:gd name="T18" fmla="*/ 32 w 64"/>
                  <a:gd name="T19" fmla="*/ 21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64">
                    <a:moveTo>
                      <a:pt x="32" y="64"/>
                    </a:moveTo>
                    <a:cubicBezTo>
                      <a:pt x="50" y="64"/>
                      <a:pt x="64" y="49"/>
                      <a:pt x="64" y="32"/>
                    </a:cubicBezTo>
                    <a:cubicBezTo>
                      <a:pt x="64" y="14"/>
                      <a:pt x="50" y="0"/>
                      <a:pt x="32" y="0"/>
                    </a:cubicBezTo>
                    <a:cubicBezTo>
                      <a:pt x="15" y="0"/>
                      <a:pt x="0" y="14"/>
                      <a:pt x="0" y="32"/>
                    </a:cubicBezTo>
                    <a:cubicBezTo>
                      <a:pt x="0" y="49"/>
                      <a:pt x="15" y="64"/>
                      <a:pt x="32" y="64"/>
                    </a:cubicBezTo>
                    <a:close/>
                    <a:moveTo>
                      <a:pt x="32" y="21"/>
                    </a:moveTo>
                    <a:cubicBezTo>
                      <a:pt x="38" y="21"/>
                      <a:pt x="43" y="26"/>
                      <a:pt x="43" y="32"/>
                    </a:cubicBezTo>
                    <a:cubicBezTo>
                      <a:pt x="43" y="38"/>
                      <a:pt x="38" y="42"/>
                      <a:pt x="32" y="42"/>
                    </a:cubicBezTo>
                    <a:cubicBezTo>
                      <a:pt x="26" y="42"/>
                      <a:pt x="22" y="38"/>
                      <a:pt x="22" y="32"/>
                    </a:cubicBezTo>
                    <a:cubicBezTo>
                      <a:pt x="22" y="26"/>
                      <a:pt x="26" y="21"/>
                      <a:pt x="32" y="21"/>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solidFill>
                    <a:prstClr val="black"/>
                  </a:solidFill>
                </a:endParaRPr>
              </a:p>
            </p:txBody>
          </p:sp>
          <p:sp>
            <p:nvSpPr>
              <p:cNvPr id="71" name="Freeform 831"/>
              <p:cNvSpPr>
                <a:spLocks noEditPoints="1"/>
              </p:cNvSpPr>
              <p:nvPr/>
            </p:nvSpPr>
            <p:spPr bwMode="auto">
              <a:xfrm>
                <a:off x="5073" y="3139"/>
                <a:ext cx="71" cy="156"/>
              </a:xfrm>
              <a:custGeom>
                <a:avLst/>
                <a:gdLst>
                  <a:gd name="T0" fmla="*/ 96 w 106"/>
                  <a:gd name="T1" fmla="*/ 0 h 235"/>
                  <a:gd name="T2" fmla="*/ 10 w 106"/>
                  <a:gd name="T3" fmla="*/ 0 h 235"/>
                  <a:gd name="T4" fmla="*/ 0 w 106"/>
                  <a:gd name="T5" fmla="*/ 11 h 235"/>
                  <a:gd name="T6" fmla="*/ 0 w 106"/>
                  <a:gd name="T7" fmla="*/ 117 h 235"/>
                  <a:gd name="T8" fmla="*/ 10 w 106"/>
                  <a:gd name="T9" fmla="*/ 128 h 235"/>
                  <a:gd name="T10" fmla="*/ 21 w 106"/>
                  <a:gd name="T11" fmla="*/ 128 h 235"/>
                  <a:gd name="T12" fmla="*/ 21 w 106"/>
                  <a:gd name="T13" fmla="*/ 224 h 235"/>
                  <a:gd name="T14" fmla="*/ 32 w 106"/>
                  <a:gd name="T15" fmla="*/ 235 h 235"/>
                  <a:gd name="T16" fmla="*/ 42 w 106"/>
                  <a:gd name="T17" fmla="*/ 224 h 235"/>
                  <a:gd name="T18" fmla="*/ 42 w 106"/>
                  <a:gd name="T19" fmla="*/ 128 h 235"/>
                  <a:gd name="T20" fmla="*/ 64 w 106"/>
                  <a:gd name="T21" fmla="*/ 128 h 235"/>
                  <a:gd name="T22" fmla="*/ 64 w 106"/>
                  <a:gd name="T23" fmla="*/ 224 h 235"/>
                  <a:gd name="T24" fmla="*/ 74 w 106"/>
                  <a:gd name="T25" fmla="*/ 235 h 235"/>
                  <a:gd name="T26" fmla="*/ 85 w 106"/>
                  <a:gd name="T27" fmla="*/ 224 h 235"/>
                  <a:gd name="T28" fmla="*/ 85 w 106"/>
                  <a:gd name="T29" fmla="*/ 128 h 235"/>
                  <a:gd name="T30" fmla="*/ 96 w 106"/>
                  <a:gd name="T31" fmla="*/ 128 h 235"/>
                  <a:gd name="T32" fmla="*/ 106 w 106"/>
                  <a:gd name="T33" fmla="*/ 117 h 235"/>
                  <a:gd name="T34" fmla="*/ 106 w 106"/>
                  <a:gd name="T35" fmla="*/ 11 h 235"/>
                  <a:gd name="T36" fmla="*/ 96 w 106"/>
                  <a:gd name="T37" fmla="*/ 0 h 235"/>
                  <a:gd name="T38" fmla="*/ 85 w 106"/>
                  <a:gd name="T39" fmla="*/ 107 h 235"/>
                  <a:gd name="T40" fmla="*/ 21 w 106"/>
                  <a:gd name="T41" fmla="*/ 107 h 235"/>
                  <a:gd name="T42" fmla="*/ 21 w 106"/>
                  <a:gd name="T43" fmla="*/ 21 h 235"/>
                  <a:gd name="T44" fmla="*/ 85 w 106"/>
                  <a:gd name="T45" fmla="*/ 21 h 235"/>
                  <a:gd name="T46" fmla="*/ 85 w 106"/>
                  <a:gd name="T47" fmla="*/ 107 h 2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06" h="235">
                    <a:moveTo>
                      <a:pt x="96" y="0"/>
                    </a:moveTo>
                    <a:cubicBezTo>
                      <a:pt x="10" y="0"/>
                      <a:pt x="10" y="0"/>
                      <a:pt x="10" y="0"/>
                    </a:cubicBezTo>
                    <a:cubicBezTo>
                      <a:pt x="4" y="0"/>
                      <a:pt x="0" y="5"/>
                      <a:pt x="0" y="11"/>
                    </a:cubicBezTo>
                    <a:cubicBezTo>
                      <a:pt x="0" y="117"/>
                      <a:pt x="0" y="117"/>
                      <a:pt x="0" y="117"/>
                    </a:cubicBezTo>
                    <a:cubicBezTo>
                      <a:pt x="0" y="123"/>
                      <a:pt x="4" y="128"/>
                      <a:pt x="10" y="128"/>
                    </a:cubicBezTo>
                    <a:cubicBezTo>
                      <a:pt x="21" y="128"/>
                      <a:pt x="21" y="128"/>
                      <a:pt x="21" y="128"/>
                    </a:cubicBezTo>
                    <a:cubicBezTo>
                      <a:pt x="21" y="224"/>
                      <a:pt x="21" y="224"/>
                      <a:pt x="21" y="224"/>
                    </a:cubicBezTo>
                    <a:cubicBezTo>
                      <a:pt x="21" y="230"/>
                      <a:pt x="26" y="235"/>
                      <a:pt x="32" y="235"/>
                    </a:cubicBezTo>
                    <a:cubicBezTo>
                      <a:pt x="38" y="235"/>
                      <a:pt x="42" y="230"/>
                      <a:pt x="42" y="224"/>
                    </a:cubicBezTo>
                    <a:cubicBezTo>
                      <a:pt x="42" y="128"/>
                      <a:pt x="42" y="128"/>
                      <a:pt x="42" y="128"/>
                    </a:cubicBezTo>
                    <a:cubicBezTo>
                      <a:pt x="64" y="128"/>
                      <a:pt x="64" y="128"/>
                      <a:pt x="64" y="128"/>
                    </a:cubicBezTo>
                    <a:cubicBezTo>
                      <a:pt x="64" y="224"/>
                      <a:pt x="64" y="224"/>
                      <a:pt x="64" y="224"/>
                    </a:cubicBezTo>
                    <a:cubicBezTo>
                      <a:pt x="64" y="230"/>
                      <a:pt x="68" y="235"/>
                      <a:pt x="74" y="235"/>
                    </a:cubicBezTo>
                    <a:cubicBezTo>
                      <a:pt x="80" y="235"/>
                      <a:pt x="85" y="230"/>
                      <a:pt x="85" y="224"/>
                    </a:cubicBezTo>
                    <a:cubicBezTo>
                      <a:pt x="85" y="128"/>
                      <a:pt x="85" y="128"/>
                      <a:pt x="85" y="128"/>
                    </a:cubicBezTo>
                    <a:cubicBezTo>
                      <a:pt x="96" y="128"/>
                      <a:pt x="96" y="128"/>
                      <a:pt x="96" y="128"/>
                    </a:cubicBezTo>
                    <a:cubicBezTo>
                      <a:pt x="102" y="128"/>
                      <a:pt x="106" y="123"/>
                      <a:pt x="106" y="117"/>
                    </a:cubicBezTo>
                    <a:cubicBezTo>
                      <a:pt x="106" y="11"/>
                      <a:pt x="106" y="11"/>
                      <a:pt x="106" y="11"/>
                    </a:cubicBezTo>
                    <a:cubicBezTo>
                      <a:pt x="106" y="5"/>
                      <a:pt x="102" y="0"/>
                      <a:pt x="96" y="0"/>
                    </a:cubicBezTo>
                    <a:close/>
                    <a:moveTo>
                      <a:pt x="85" y="107"/>
                    </a:moveTo>
                    <a:cubicBezTo>
                      <a:pt x="21" y="107"/>
                      <a:pt x="21" y="107"/>
                      <a:pt x="21" y="107"/>
                    </a:cubicBezTo>
                    <a:cubicBezTo>
                      <a:pt x="21" y="21"/>
                      <a:pt x="21" y="21"/>
                      <a:pt x="21" y="21"/>
                    </a:cubicBezTo>
                    <a:cubicBezTo>
                      <a:pt x="85" y="21"/>
                      <a:pt x="85" y="21"/>
                      <a:pt x="85" y="21"/>
                    </a:cubicBezTo>
                    <a:lnTo>
                      <a:pt x="85" y="107"/>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solidFill>
                    <a:prstClr val="black"/>
                  </a:solidFill>
                </a:endParaRPr>
              </a:p>
            </p:txBody>
          </p:sp>
          <p:sp>
            <p:nvSpPr>
              <p:cNvPr id="72" name="Freeform 832"/>
              <p:cNvSpPr>
                <a:spLocks noEditPoints="1"/>
              </p:cNvSpPr>
              <p:nvPr/>
            </p:nvSpPr>
            <p:spPr bwMode="auto">
              <a:xfrm>
                <a:off x="5087" y="3083"/>
                <a:ext cx="43" cy="42"/>
              </a:xfrm>
              <a:custGeom>
                <a:avLst/>
                <a:gdLst>
                  <a:gd name="T0" fmla="*/ 32 w 64"/>
                  <a:gd name="T1" fmla="*/ 64 h 64"/>
                  <a:gd name="T2" fmla="*/ 64 w 64"/>
                  <a:gd name="T3" fmla="*/ 32 h 64"/>
                  <a:gd name="T4" fmla="*/ 32 w 64"/>
                  <a:gd name="T5" fmla="*/ 0 h 64"/>
                  <a:gd name="T6" fmla="*/ 0 w 64"/>
                  <a:gd name="T7" fmla="*/ 32 h 64"/>
                  <a:gd name="T8" fmla="*/ 32 w 64"/>
                  <a:gd name="T9" fmla="*/ 64 h 64"/>
                  <a:gd name="T10" fmla="*/ 32 w 64"/>
                  <a:gd name="T11" fmla="*/ 21 h 64"/>
                  <a:gd name="T12" fmla="*/ 43 w 64"/>
                  <a:gd name="T13" fmla="*/ 32 h 64"/>
                  <a:gd name="T14" fmla="*/ 32 w 64"/>
                  <a:gd name="T15" fmla="*/ 42 h 64"/>
                  <a:gd name="T16" fmla="*/ 21 w 64"/>
                  <a:gd name="T17" fmla="*/ 32 h 64"/>
                  <a:gd name="T18" fmla="*/ 32 w 64"/>
                  <a:gd name="T19" fmla="*/ 21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64">
                    <a:moveTo>
                      <a:pt x="32" y="64"/>
                    </a:moveTo>
                    <a:cubicBezTo>
                      <a:pt x="50" y="64"/>
                      <a:pt x="64" y="49"/>
                      <a:pt x="64" y="32"/>
                    </a:cubicBezTo>
                    <a:cubicBezTo>
                      <a:pt x="64" y="14"/>
                      <a:pt x="50" y="0"/>
                      <a:pt x="32" y="0"/>
                    </a:cubicBezTo>
                    <a:cubicBezTo>
                      <a:pt x="14" y="0"/>
                      <a:pt x="0" y="14"/>
                      <a:pt x="0" y="32"/>
                    </a:cubicBezTo>
                    <a:cubicBezTo>
                      <a:pt x="0" y="49"/>
                      <a:pt x="14" y="64"/>
                      <a:pt x="32" y="64"/>
                    </a:cubicBezTo>
                    <a:close/>
                    <a:moveTo>
                      <a:pt x="32" y="21"/>
                    </a:moveTo>
                    <a:cubicBezTo>
                      <a:pt x="38" y="21"/>
                      <a:pt x="43" y="26"/>
                      <a:pt x="43" y="32"/>
                    </a:cubicBezTo>
                    <a:cubicBezTo>
                      <a:pt x="43" y="38"/>
                      <a:pt x="38" y="42"/>
                      <a:pt x="32" y="42"/>
                    </a:cubicBezTo>
                    <a:cubicBezTo>
                      <a:pt x="26" y="42"/>
                      <a:pt x="21" y="38"/>
                      <a:pt x="21" y="32"/>
                    </a:cubicBezTo>
                    <a:cubicBezTo>
                      <a:pt x="21" y="26"/>
                      <a:pt x="26" y="21"/>
                      <a:pt x="32" y="21"/>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solidFill>
                    <a:prstClr val="black"/>
                  </a:solidFill>
                </a:endParaRPr>
              </a:p>
            </p:txBody>
          </p:sp>
          <p:sp>
            <p:nvSpPr>
              <p:cNvPr id="73" name="Freeform 833"/>
              <p:cNvSpPr>
                <a:spLocks noEditPoints="1"/>
              </p:cNvSpPr>
              <p:nvPr/>
            </p:nvSpPr>
            <p:spPr bwMode="auto">
              <a:xfrm>
                <a:off x="4988" y="3019"/>
                <a:ext cx="341" cy="340"/>
              </a:xfrm>
              <a:custGeom>
                <a:avLst/>
                <a:gdLst>
                  <a:gd name="T0" fmla="*/ 256 w 512"/>
                  <a:gd name="T1" fmla="*/ 0 h 512"/>
                  <a:gd name="T2" fmla="*/ 0 w 512"/>
                  <a:gd name="T3" fmla="*/ 256 h 512"/>
                  <a:gd name="T4" fmla="*/ 256 w 512"/>
                  <a:gd name="T5" fmla="*/ 512 h 512"/>
                  <a:gd name="T6" fmla="*/ 512 w 512"/>
                  <a:gd name="T7" fmla="*/ 256 h 512"/>
                  <a:gd name="T8" fmla="*/ 256 w 512"/>
                  <a:gd name="T9" fmla="*/ 0 h 512"/>
                  <a:gd name="T10" fmla="*/ 256 w 512"/>
                  <a:gd name="T11" fmla="*/ 490 h 512"/>
                  <a:gd name="T12" fmla="*/ 21 w 512"/>
                  <a:gd name="T13" fmla="*/ 256 h 512"/>
                  <a:gd name="T14" fmla="*/ 256 w 512"/>
                  <a:gd name="T15" fmla="*/ 21 h 512"/>
                  <a:gd name="T16" fmla="*/ 490 w 512"/>
                  <a:gd name="T17" fmla="*/ 256 h 512"/>
                  <a:gd name="T18" fmla="*/ 256 w 512"/>
                  <a:gd name="T19" fmla="*/ 490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2" h="512">
                    <a:moveTo>
                      <a:pt x="256" y="0"/>
                    </a:moveTo>
                    <a:cubicBezTo>
                      <a:pt x="114" y="0"/>
                      <a:pt x="0" y="114"/>
                      <a:pt x="0" y="256"/>
                    </a:cubicBezTo>
                    <a:cubicBezTo>
                      <a:pt x="0" y="397"/>
                      <a:pt x="114" y="512"/>
                      <a:pt x="256" y="512"/>
                    </a:cubicBezTo>
                    <a:cubicBezTo>
                      <a:pt x="397" y="512"/>
                      <a:pt x="512" y="397"/>
                      <a:pt x="512" y="256"/>
                    </a:cubicBezTo>
                    <a:cubicBezTo>
                      <a:pt x="512" y="114"/>
                      <a:pt x="397" y="0"/>
                      <a:pt x="256" y="0"/>
                    </a:cubicBezTo>
                    <a:close/>
                    <a:moveTo>
                      <a:pt x="256" y="490"/>
                    </a:moveTo>
                    <a:cubicBezTo>
                      <a:pt x="126" y="490"/>
                      <a:pt x="21" y="385"/>
                      <a:pt x="21" y="256"/>
                    </a:cubicBezTo>
                    <a:cubicBezTo>
                      <a:pt x="21" y="126"/>
                      <a:pt x="126" y="21"/>
                      <a:pt x="256" y="21"/>
                    </a:cubicBezTo>
                    <a:cubicBezTo>
                      <a:pt x="385" y="21"/>
                      <a:pt x="490" y="126"/>
                      <a:pt x="490" y="256"/>
                    </a:cubicBezTo>
                    <a:cubicBezTo>
                      <a:pt x="490" y="385"/>
                      <a:pt x="385" y="490"/>
                      <a:pt x="256" y="49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solidFill>
                    <a:prstClr val="black"/>
                  </a:solidFill>
                </a:endParaRPr>
              </a:p>
            </p:txBody>
          </p:sp>
        </p:grpSp>
        <p:grpSp>
          <p:nvGrpSpPr>
            <p:cNvPr id="74" name="Group 740"/>
            <p:cNvGrpSpPr>
              <a:grpSpLocks noChangeAspect="1"/>
            </p:cNvGrpSpPr>
            <p:nvPr/>
          </p:nvGrpSpPr>
          <p:grpSpPr bwMode="auto">
            <a:xfrm>
              <a:off x="3734821" y="3736739"/>
              <a:ext cx="367041" cy="367041"/>
              <a:chOff x="5857" y="3295"/>
              <a:chExt cx="340" cy="340"/>
            </a:xfrm>
            <a:solidFill>
              <a:srgbClr val="012169"/>
            </a:solidFill>
          </p:grpSpPr>
          <p:sp>
            <p:nvSpPr>
              <p:cNvPr id="75" name="Freeform 741"/>
              <p:cNvSpPr>
                <a:spLocks noEditPoints="1"/>
              </p:cNvSpPr>
              <p:nvPr/>
            </p:nvSpPr>
            <p:spPr bwMode="auto">
              <a:xfrm>
                <a:off x="5991" y="3415"/>
                <a:ext cx="71" cy="156"/>
              </a:xfrm>
              <a:custGeom>
                <a:avLst/>
                <a:gdLst>
                  <a:gd name="T0" fmla="*/ 96 w 107"/>
                  <a:gd name="T1" fmla="*/ 0 h 235"/>
                  <a:gd name="T2" fmla="*/ 11 w 107"/>
                  <a:gd name="T3" fmla="*/ 0 h 235"/>
                  <a:gd name="T4" fmla="*/ 0 w 107"/>
                  <a:gd name="T5" fmla="*/ 11 h 235"/>
                  <a:gd name="T6" fmla="*/ 0 w 107"/>
                  <a:gd name="T7" fmla="*/ 117 h 235"/>
                  <a:gd name="T8" fmla="*/ 11 w 107"/>
                  <a:gd name="T9" fmla="*/ 128 h 235"/>
                  <a:gd name="T10" fmla="*/ 22 w 107"/>
                  <a:gd name="T11" fmla="*/ 128 h 235"/>
                  <a:gd name="T12" fmla="*/ 22 w 107"/>
                  <a:gd name="T13" fmla="*/ 224 h 235"/>
                  <a:gd name="T14" fmla="*/ 32 w 107"/>
                  <a:gd name="T15" fmla="*/ 235 h 235"/>
                  <a:gd name="T16" fmla="*/ 43 w 107"/>
                  <a:gd name="T17" fmla="*/ 224 h 235"/>
                  <a:gd name="T18" fmla="*/ 43 w 107"/>
                  <a:gd name="T19" fmla="*/ 128 h 235"/>
                  <a:gd name="T20" fmla="*/ 64 w 107"/>
                  <a:gd name="T21" fmla="*/ 128 h 235"/>
                  <a:gd name="T22" fmla="*/ 64 w 107"/>
                  <a:gd name="T23" fmla="*/ 224 h 235"/>
                  <a:gd name="T24" fmla="*/ 75 w 107"/>
                  <a:gd name="T25" fmla="*/ 235 h 235"/>
                  <a:gd name="T26" fmla="*/ 86 w 107"/>
                  <a:gd name="T27" fmla="*/ 224 h 235"/>
                  <a:gd name="T28" fmla="*/ 86 w 107"/>
                  <a:gd name="T29" fmla="*/ 128 h 235"/>
                  <a:gd name="T30" fmla="*/ 96 w 107"/>
                  <a:gd name="T31" fmla="*/ 128 h 235"/>
                  <a:gd name="T32" fmla="*/ 107 w 107"/>
                  <a:gd name="T33" fmla="*/ 117 h 235"/>
                  <a:gd name="T34" fmla="*/ 107 w 107"/>
                  <a:gd name="T35" fmla="*/ 11 h 235"/>
                  <a:gd name="T36" fmla="*/ 96 w 107"/>
                  <a:gd name="T37" fmla="*/ 0 h 235"/>
                  <a:gd name="T38" fmla="*/ 86 w 107"/>
                  <a:gd name="T39" fmla="*/ 107 h 235"/>
                  <a:gd name="T40" fmla="*/ 22 w 107"/>
                  <a:gd name="T41" fmla="*/ 107 h 235"/>
                  <a:gd name="T42" fmla="*/ 22 w 107"/>
                  <a:gd name="T43" fmla="*/ 21 h 235"/>
                  <a:gd name="T44" fmla="*/ 86 w 107"/>
                  <a:gd name="T45" fmla="*/ 21 h 235"/>
                  <a:gd name="T46" fmla="*/ 86 w 107"/>
                  <a:gd name="T47" fmla="*/ 107 h 2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07" h="235">
                    <a:moveTo>
                      <a:pt x="96" y="0"/>
                    </a:moveTo>
                    <a:cubicBezTo>
                      <a:pt x="11" y="0"/>
                      <a:pt x="11" y="0"/>
                      <a:pt x="11" y="0"/>
                    </a:cubicBezTo>
                    <a:cubicBezTo>
                      <a:pt x="5" y="0"/>
                      <a:pt x="0" y="5"/>
                      <a:pt x="0" y="11"/>
                    </a:cubicBezTo>
                    <a:cubicBezTo>
                      <a:pt x="0" y="117"/>
                      <a:pt x="0" y="117"/>
                      <a:pt x="0" y="117"/>
                    </a:cubicBezTo>
                    <a:cubicBezTo>
                      <a:pt x="0" y="123"/>
                      <a:pt x="5" y="128"/>
                      <a:pt x="11" y="128"/>
                    </a:cubicBezTo>
                    <a:cubicBezTo>
                      <a:pt x="22" y="128"/>
                      <a:pt x="22" y="128"/>
                      <a:pt x="22" y="128"/>
                    </a:cubicBezTo>
                    <a:cubicBezTo>
                      <a:pt x="22" y="224"/>
                      <a:pt x="22" y="224"/>
                      <a:pt x="22" y="224"/>
                    </a:cubicBezTo>
                    <a:cubicBezTo>
                      <a:pt x="22" y="230"/>
                      <a:pt x="26" y="235"/>
                      <a:pt x="32" y="235"/>
                    </a:cubicBezTo>
                    <a:cubicBezTo>
                      <a:pt x="38" y="235"/>
                      <a:pt x="43" y="230"/>
                      <a:pt x="43" y="224"/>
                    </a:cubicBezTo>
                    <a:cubicBezTo>
                      <a:pt x="43" y="128"/>
                      <a:pt x="43" y="128"/>
                      <a:pt x="43" y="128"/>
                    </a:cubicBezTo>
                    <a:cubicBezTo>
                      <a:pt x="64" y="128"/>
                      <a:pt x="64" y="128"/>
                      <a:pt x="64" y="128"/>
                    </a:cubicBezTo>
                    <a:cubicBezTo>
                      <a:pt x="64" y="224"/>
                      <a:pt x="64" y="224"/>
                      <a:pt x="64" y="224"/>
                    </a:cubicBezTo>
                    <a:cubicBezTo>
                      <a:pt x="64" y="230"/>
                      <a:pt x="69" y="235"/>
                      <a:pt x="75" y="235"/>
                    </a:cubicBezTo>
                    <a:cubicBezTo>
                      <a:pt x="81" y="235"/>
                      <a:pt x="86" y="230"/>
                      <a:pt x="86" y="224"/>
                    </a:cubicBezTo>
                    <a:cubicBezTo>
                      <a:pt x="86" y="128"/>
                      <a:pt x="86" y="128"/>
                      <a:pt x="86" y="128"/>
                    </a:cubicBezTo>
                    <a:cubicBezTo>
                      <a:pt x="96" y="128"/>
                      <a:pt x="96" y="128"/>
                      <a:pt x="96" y="128"/>
                    </a:cubicBezTo>
                    <a:cubicBezTo>
                      <a:pt x="102" y="128"/>
                      <a:pt x="107" y="123"/>
                      <a:pt x="107" y="117"/>
                    </a:cubicBezTo>
                    <a:cubicBezTo>
                      <a:pt x="107" y="11"/>
                      <a:pt x="107" y="11"/>
                      <a:pt x="107" y="11"/>
                    </a:cubicBezTo>
                    <a:cubicBezTo>
                      <a:pt x="107" y="5"/>
                      <a:pt x="102" y="0"/>
                      <a:pt x="96" y="0"/>
                    </a:cubicBezTo>
                    <a:close/>
                    <a:moveTo>
                      <a:pt x="86" y="107"/>
                    </a:moveTo>
                    <a:cubicBezTo>
                      <a:pt x="22" y="107"/>
                      <a:pt x="22" y="107"/>
                      <a:pt x="22" y="107"/>
                    </a:cubicBezTo>
                    <a:cubicBezTo>
                      <a:pt x="22" y="21"/>
                      <a:pt x="22" y="21"/>
                      <a:pt x="22" y="21"/>
                    </a:cubicBezTo>
                    <a:cubicBezTo>
                      <a:pt x="86" y="21"/>
                      <a:pt x="86" y="21"/>
                      <a:pt x="86" y="21"/>
                    </a:cubicBezTo>
                    <a:lnTo>
                      <a:pt x="86" y="107"/>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solidFill>
                    <a:prstClr val="black"/>
                  </a:solidFill>
                </a:endParaRPr>
              </a:p>
            </p:txBody>
          </p:sp>
          <p:sp>
            <p:nvSpPr>
              <p:cNvPr id="76" name="Freeform 742"/>
              <p:cNvSpPr>
                <a:spLocks noEditPoints="1"/>
              </p:cNvSpPr>
              <p:nvPr/>
            </p:nvSpPr>
            <p:spPr bwMode="auto">
              <a:xfrm>
                <a:off x="6006" y="3359"/>
                <a:ext cx="42" cy="42"/>
              </a:xfrm>
              <a:custGeom>
                <a:avLst/>
                <a:gdLst>
                  <a:gd name="T0" fmla="*/ 32 w 64"/>
                  <a:gd name="T1" fmla="*/ 64 h 64"/>
                  <a:gd name="T2" fmla="*/ 64 w 64"/>
                  <a:gd name="T3" fmla="*/ 32 h 64"/>
                  <a:gd name="T4" fmla="*/ 32 w 64"/>
                  <a:gd name="T5" fmla="*/ 0 h 64"/>
                  <a:gd name="T6" fmla="*/ 0 w 64"/>
                  <a:gd name="T7" fmla="*/ 32 h 64"/>
                  <a:gd name="T8" fmla="*/ 32 w 64"/>
                  <a:gd name="T9" fmla="*/ 64 h 64"/>
                  <a:gd name="T10" fmla="*/ 32 w 64"/>
                  <a:gd name="T11" fmla="*/ 21 h 64"/>
                  <a:gd name="T12" fmla="*/ 42 w 64"/>
                  <a:gd name="T13" fmla="*/ 32 h 64"/>
                  <a:gd name="T14" fmla="*/ 32 w 64"/>
                  <a:gd name="T15" fmla="*/ 42 h 64"/>
                  <a:gd name="T16" fmla="*/ 21 w 64"/>
                  <a:gd name="T17" fmla="*/ 32 h 64"/>
                  <a:gd name="T18" fmla="*/ 32 w 64"/>
                  <a:gd name="T19" fmla="*/ 21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64">
                    <a:moveTo>
                      <a:pt x="32" y="64"/>
                    </a:moveTo>
                    <a:cubicBezTo>
                      <a:pt x="49" y="64"/>
                      <a:pt x="64" y="49"/>
                      <a:pt x="64" y="32"/>
                    </a:cubicBezTo>
                    <a:cubicBezTo>
                      <a:pt x="64" y="14"/>
                      <a:pt x="49" y="0"/>
                      <a:pt x="32" y="0"/>
                    </a:cubicBezTo>
                    <a:cubicBezTo>
                      <a:pt x="14" y="0"/>
                      <a:pt x="0" y="14"/>
                      <a:pt x="0" y="32"/>
                    </a:cubicBezTo>
                    <a:cubicBezTo>
                      <a:pt x="0" y="49"/>
                      <a:pt x="14" y="64"/>
                      <a:pt x="32" y="64"/>
                    </a:cubicBezTo>
                    <a:close/>
                    <a:moveTo>
                      <a:pt x="32" y="21"/>
                    </a:moveTo>
                    <a:cubicBezTo>
                      <a:pt x="38" y="21"/>
                      <a:pt x="42" y="26"/>
                      <a:pt x="42" y="32"/>
                    </a:cubicBezTo>
                    <a:cubicBezTo>
                      <a:pt x="42" y="38"/>
                      <a:pt x="38" y="42"/>
                      <a:pt x="32" y="42"/>
                    </a:cubicBezTo>
                    <a:cubicBezTo>
                      <a:pt x="26" y="42"/>
                      <a:pt x="21" y="38"/>
                      <a:pt x="21" y="32"/>
                    </a:cubicBezTo>
                    <a:cubicBezTo>
                      <a:pt x="21" y="26"/>
                      <a:pt x="26" y="21"/>
                      <a:pt x="32" y="21"/>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solidFill>
                    <a:prstClr val="black"/>
                  </a:solidFill>
                </a:endParaRPr>
              </a:p>
            </p:txBody>
          </p:sp>
          <p:sp>
            <p:nvSpPr>
              <p:cNvPr id="77" name="Freeform 743"/>
              <p:cNvSpPr>
                <a:spLocks noEditPoints="1"/>
              </p:cNvSpPr>
              <p:nvPr/>
            </p:nvSpPr>
            <p:spPr bwMode="auto">
              <a:xfrm>
                <a:off x="5857" y="3295"/>
                <a:ext cx="340" cy="340"/>
              </a:xfrm>
              <a:custGeom>
                <a:avLst/>
                <a:gdLst>
                  <a:gd name="T0" fmla="*/ 256 w 512"/>
                  <a:gd name="T1" fmla="*/ 21 h 512"/>
                  <a:gd name="T2" fmla="*/ 490 w 512"/>
                  <a:gd name="T3" fmla="*/ 256 h 512"/>
                  <a:gd name="T4" fmla="*/ 256 w 512"/>
                  <a:gd name="T5" fmla="*/ 490 h 512"/>
                  <a:gd name="T6" fmla="*/ 21 w 512"/>
                  <a:gd name="T7" fmla="*/ 256 h 512"/>
                  <a:gd name="T8" fmla="*/ 256 w 512"/>
                  <a:gd name="T9" fmla="*/ 21 h 512"/>
                  <a:gd name="T10" fmla="*/ 256 w 512"/>
                  <a:gd name="T11" fmla="*/ 0 h 512"/>
                  <a:gd name="T12" fmla="*/ 0 w 512"/>
                  <a:gd name="T13" fmla="*/ 256 h 512"/>
                  <a:gd name="T14" fmla="*/ 256 w 512"/>
                  <a:gd name="T15" fmla="*/ 512 h 512"/>
                  <a:gd name="T16" fmla="*/ 512 w 512"/>
                  <a:gd name="T17" fmla="*/ 256 h 512"/>
                  <a:gd name="T18" fmla="*/ 256 w 512"/>
                  <a:gd name="T19" fmla="*/ 0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2" h="512">
                    <a:moveTo>
                      <a:pt x="256" y="21"/>
                    </a:moveTo>
                    <a:cubicBezTo>
                      <a:pt x="385" y="21"/>
                      <a:pt x="490" y="126"/>
                      <a:pt x="490" y="256"/>
                    </a:cubicBezTo>
                    <a:cubicBezTo>
                      <a:pt x="490" y="385"/>
                      <a:pt x="385" y="490"/>
                      <a:pt x="256" y="490"/>
                    </a:cubicBezTo>
                    <a:cubicBezTo>
                      <a:pt x="126" y="490"/>
                      <a:pt x="21" y="385"/>
                      <a:pt x="21" y="256"/>
                    </a:cubicBezTo>
                    <a:cubicBezTo>
                      <a:pt x="21" y="126"/>
                      <a:pt x="126" y="21"/>
                      <a:pt x="256" y="21"/>
                    </a:cubicBezTo>
                    <a:moveTo>
                      <a:pt x="256" y="0"/>
                    </a:moveTo>
                    <a:cubicBezTo>
                      <a:pt x="114" y="0"/>
                      <a:pt x="0" y="114"/>
                      <a:pt x="0" y="256"/>
                    </a:cubicBezTo>
                    <a:cubicBezTo>
                      <a:pt x="0" y="397"/>
                      <a:pt x="114" y="512"/>
                      <a:pt x="256" y="512"/>
                    </a:cubicBezTo>
                    <a:cubicBezTo>
                      <a:pt x="397" y="512"/>
                      <a:pt x="512" y="397"/>
                      <a:pt x="512" y="256"/>
                    </a:cubicBezTo>
                    <a:cubicBezTo>
                      <a:pt x="512" y="114"/>
                      <a:pt x="397" y="0"/>
                      <a:pt x="256"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solidFill>
                    <a:prstClr val="black"/>
                  </a:solidFill>
                </a:endParaRPr>
              </a:p>
            </p:txBody>
          </p:sp>
        </p:grpSp>
        <p:grpSp>
          <p:nvGrpSpPr>
            <p:cNvPr id="78" name="Group 750"/>
            <p:cNvGrpSpPr>
              <a:grpSpLocks noChangeAspect="1"/>
            </p:cNvGrpSpPr>
            <p:nvPr/>
          </p:nvGrpSpPr>
          <p:grpSpPr bwMode="auto">
            <a:xfrm>
              <a:off x="1632255" y="4539267"/>
              <a:ext cx="367041" cy="367041"/>
              <a:chOff x="6961" y="3142"/>
              <a:chExt cx="340" cy="340"/>
            </a:xfrm>
            <a:solidFill>
              <a:schemeClr val="bg1"/>
            </a:solidFill>
          </p:grpSpPr>
          <p:sp>
            <p:nvSpPr>
              <p:cNvPr id="79" name="Freeform 751"/>
              <p:cNvSpPr>
                <a:spLocks noEditPoints="1"/>
              </p:cNvSpPr>
              <p:nvPr/>
            </p:nvSpPr>
            <p:spPr bwMode="auto">
              <a:xfrm>
                <a:off x="6961" y="3142"/>
                <a:ext cx="340" cy="340"/>
              </a:xfrm>
              <a:custGeom>
                <a:avLst/>
                <a:gdLst>
                  <a:gd name="T0" fmla="*/ 256 w 512"/>
                  <a:gd name="T1" fmla="*/ 21 h 512"/>
                  <a:gd name="T2" fmla="*/ 490 w 512"/>
                  <a:gd name="T3" fmla="*/ 256 h 512"/>
                  <a:gd name="T4" fmla="*/ 256 w 512"/>
                  <a:gd name="T5" fmla="*/ 490 h 512"/>
                  <a:gd name="T6" fmla="*/ 21 w 512"/>
                  <a:gd name="T7" fmla="*/ 256 h 512"/>
                  <a:gd name="T8" fmla="*/ 256 w 512"/>
                  <a:gd name="T9" fmla="*/ 21 h 512"/>
                  <a:gd name="T10" fmla="*/ 256 w 512"/>
                  <a:gd name="T11" fmla="*/ 0 h 512"/>
                  <a:gd name="T12" fmla="*/ 0 w 512"/>
                  <a:gd name="T13" fmla="*/ 256 h 512"/>
                  <a:gd name="T14" fmla="*/ 256 w 512"/>
                  <a:gd name="T15" fmla="*/ 512 h 512"/>
                  <a:gd name="T16" fmla="*/ 512 w 512"/>
                  <a:gd name="T17" fmla="*/ 256 h 512"/>
                  <a:gd name="T18" fmla="*/ 256 w 512"/>
                  <a:gd name="T19" fmla="*/ 0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2" h="512">
                    <a:moveTo>
                      <a:pt x="256" y="21"/>
                    </a:moveTo>
                    <a:cubicBezTo>
                      <a:pt x="385" y="21"/>
                      <a:pt x="490" y="126"/>
                      <a:pt x="490" y="256"/>
                    </a:cubicBezTo>
                    <a:cubicBezTo>
                      <a:pt x="490" y="385"/>
                      <a:pt x="385" y="490"/>
                      <a:pt x="256" y="490"/>
                    </a:cubicBezTo>
                    <a:cubicBezTo>
                      <a:pt x="126" y="490"/>
                      <a:pt x="21" y="385"/>
                      <a:pt x="21" y="256"/>
                    </a:cubicBezTo>
                    <a:cubicBezTo>
                      <a:pt x="21" y="126"/>
                      <a:pt x="126" y="21"/>
                      <a:pt x="256" y="21"/>
                    </a:cubicBezTo>
                    <a:moveTo>
                      <a:pt x="256" y="0"/>
                    </a:moveTo>
                    <a:cubicBezTo>
                      <a:pt x="114" y="0"/>
                      <a:pt x="0" y="114"/>
                      <a:pt x="0" y="256"/>
                    </a:cubicBezTo>
                    <a:cubicBezTo>
                      <a:pt x="0" y="397"/>
                      <a:pt x="114" y="512"/>
                      <a:pt x="256" y="512"/>
                    </a:cubicBezTo>
                    <a:cubicBezTo>
                      <a:pt x="397" y="512"/>
                      <a:pt x="512" y="397"/>
                      <a:pt x="512" y="256"/>
                    </a:cubicBezTo>
                    <a:cubicBezTo>
                      <a:pt x="512" y="114"/>
                      <a:pt x="397" y="0"/>
                      <a:pt x="256"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solidFill>
                    <a:prstClr val="black"/>
                  </a:solidFill>
                </a:endParaRPr>
              </a:p>
            </p:txBody>
          </p:sp>
          <p:sp>
            <p:nvSpPr>
              <p:cNvPr id="80" name="Freeform 752"/>
              <p:cNvSpPr>
                <a:spLocks noEditPoints="1"/>
              </p:cNvSpPr>
              <p:nvPr/>
            </p:nvSpPr>
            <p:spPr bwMode="auto">
              <a:xfrm>
                <a:off x="7037" y="3206"/>
                <a:ext cx="187" cy="185"/>
              </a:xfrm>
              <a:custGeom>
                <a:avLst/>
                <a:gdLst>
                  <a:gd name="T0" fmla="*/ 274 w 281"/>
                  <a:gd name="T1" fmla="*/ 257 h 279"/>
                  <a:gd name="T2" fmla="*/ 228 w 281"/>
                  <a:gd name="T3" fmla="*/ 246 h 279"/>
                  <a:gd name="T4" fmla="*/ 204 w 281"/>
                  <a:gd name="T5" fmla="*/ 242 h 279"/>
                  <a:gd name="T6" fmla="*/ 187 w 281"/>
                  <a:gd name="T7" fmla="*/ 194 h 279"/>
                  <a:gd name="T8" fmla="*/ 217 w 281"/>
                  <a:gd name="T9" fmla="*/ 126 h 279"/>
                  <a:gd name="T10" fmla="*/ 209 w 281"/>
                  <a:gd name="T11" fmla="*/ 28 h 279"/>
                  <a:gd name="T12" fmla="*/ 141 w 281"/>
                  <a:gd name="T13" fmla="*/ 0 h 279"/>
                  <a:gd name="T14" fmla="*/ 72 w 281"/>
                  <a:gd name="T15" fmla="*/ 28 h 279"/>
                  <a:gd name="T16" fmla="*/ 65 w 281"/>
                  <a:gd name="T17" fmla="*/ 126 h 279"/>
                  <a:gd name="T18" fmla="*/ 94 w 281"/>
                  <a:gd name="T19" fmla="*/ 193 h 279"/>
                  <a:gd name="T20" fmla="*/ 77 w 281"/>
                  <a:gd name="T21" fmla="*/ 242 h 279"/>
                  <a:gd name="T22" fmla="*/ 53 w 281"/>
                  <a:gd name="T23" fmla="*/ 246 h 279"/>
                  <a:gd name="T24" fmla="*/ 7 w 281"/>
                  <a:gd name="T25" fmla="*/ 257 h 279"/>
                  <a:gd name="T26" fmla="*/ 3 w 281"/>
                  <a:gd name="T27" fmla="*/ 272 h 279"/>
                  <a:gd name="T28" fmla="*/ 18 w 281"/>
                  <a:gd name="T29" fmla="*/ 276 h 279"/>
                  <a:gd name="T30" fmla="*/ 56 w 281"/>
                  <a:gd name="T31" fmla="*/ 267 h 279"/>
                  <a:gd name="T32" fmla="*/ 87 w 281"/>
                  <a:gd name="T33" fmla="*/ 261 h 279"/>
                  <a:gd name="T34" fmla="*/ 113 w 281"/>
                  <a:gd name="T35" fmla="*/ 219 h 279"/>
                  <a:gd name="T36" fmla="*/ 112 w 281"/>
                  <a:gd name="T37" fmla="*/ 182 h 279"/>
                  <a:gd name="T38" fmla="*/ 85 w 281"/>
                  <a:gd name="T39" fmla="*/ 120 h 279"/>
                  <a:gd name="T40" fmla="*/ 80 w 281"/>
                  <a:gd name="T41" fmla="*/ 63 h 279"/>
                  <a:gd name="T42" fmla="*/ 125 w 281"/>
                  <a:gd name="T43" fmla="*/ 79 h 279"/>
                  <a:gd name="T44" fmla="*/ 155 w 281"/>
                  <a:gd name="T45" fmla="*/ 74 h 279"/>
                  <a:gd name="T46" fmla="*/ 159 w 281"/>
                  <a:gd name="T47" fmla="*/ 71 h 279"/>
                  <a:gd name="T48" fmla="*/ 162 w 281"/>
                  <a:gd name="T49" fmla="*/ 68 h 279"/>
                  <a:gd name="T50" fmla="*/ 165 w 281"/>
                  <a:gd name="T51" fmla="*/ 71 h 279"/>
                  <a:gd name="T52" fmla="*/ 172 w 281"/>
                  <a:gd name="T53" fmla="*/ 74 h 279"/>
                  <a:gd name="T54" fmla="*/ 201 w 281"/>
                  <a:gd name="T55" fmla="*/ 63 h 279"/>
                  <a:gd name="T56" fmla="*/ 196 w 281"/>
                  <a:gd name="T57" fmla="*/ 120 h 279"/>
                  <a:gd name="T58" fmla="*/ 170 w 281"/>
                  <a:gd name="T59" fmla="*/ 182 h 279"/>
                  <a:gd name="T60" fmla="*/ 169 w 281"/>
                  <a:gd name="T61" fmla="*/ 219 h 279"/>
                  <a:gd name="T62" fmla="*/ 194 w 281"/>
                  <a:gd name="T63" fmla="*/ 261 h 279"/>
                  <a:gd name="T64" fmla="*/ 226 w 281"/>
                  <a:gd name="T65" fmla="*/ 267 h 279"/>
                  <a:gd name="T66" fmla="*/ 263 w 281"/>
                  <a:gd name="T67" fmla="*/ 276 h 279"/>
                  <a:gd name="T68" fmla="*/ 269 w 281"/>
                  <a:gd name="T69" fmla="*/ 277 h 279"/>
                  <a:gd name="T70" fmla="*/ 278 w 281"/>
                  <a:gd name="T71" fmla="*/ 272 h 279"/>
                  <a:gd name="T72" fmla="*/ 274 w 281"/>
                  <a:gd name="T73" fmla="*/ 257 h 279"/>
                  <a:gd name="T74" fmla="*/ 177 w 281"/>
                  <a:gd name="T75" fmla="*/ 53 h 279"/>
                  <a:gd name="T76" fmla="*/ 170 w 281"/>
                  <a:gd name="T77" fmla="*/ 45 h 279"/>
                  <a:gd name="T78" fmla="*/ 154 w 281"/>
                  <a:gd name="T79" fmla="*/ 45 h 279"/>
                  <a:gd name="T80" fmla="*/ 146 w 281"/>
                  <a:gd name="T81" fmla="*/ 54 h 279"/>
                  <a:gd name="T82" fmla="*/ 89 w 281"/>
                  <a:gd name="T83" fmla="*/ 41 h 279"/>
                  <a:gd name="T84" fmla="*/ 89 w 281"/>
                  <a:gd name="T85" fmla="*/ 41 h 279"/>
                  <a:gd name="T86" fmla="*/ 141 w 281"/>
                  <a:gd name="T87" fmla="*/ 21 h 279"/>
                  <a:gd name="T88" fmla="*/ 192 w 281"/>
                  <a:gd name="T89" fmla="*/ 41 h 279"/>
                  <a:gd name="T90" fmla="*/ 193 w 281"/>
                  <a:gd name="T91" fmla="*/ 41 h 279"/>
                  <a:gd name="T92" fmla="*/ 177 w 281"/>
                  <a:gd name="T93" fmla="*/ 53 h 2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81" h="279">
                    <a:moveTo>
                      <a:pt x="274" y="257"/>
                    </a:moveTo>
                    <a:cubicBezTo>
                      <a:pt x="260" y="249"/>
                      <a:pt x="243" y="248"/>
                      <a:pt x="228" y="246"/>
                    </a:cubicBezTo>
                    <a:cubicBezTo>
                      <a:pt x="218" y="245"/>
                      <a:pt x="208" y="244"/>
                      <a:pt x="204" y="242"/>
                    </a:cubicBezTo>
                    <a:cubicBezTo>
                      <a:pt x="193" y="236"/>
                      <a:pt x="184" y="201"/>
                      <a:pt x="187" y="194"/>
                    </a:cubicBezTo>
                    <a:cubicBezTo>
                      <a:pt x="200" y="176"/>
                      <a:pt x="212" y="144"/>
                      <a:pt x="217" y="126"/>
                    </a:cubicBezTo>
                    <a:cubicBezTo>
                      <a:pt x="223" y="102"/>
                      <a:pt x="232" y="58"/>
                      <a:pt x="209" y="28"/>
                    </a:cubicBezTo>
                    <a:cubicBezTo>
                      <a:pt x="195" y="9"/>
                      <a:pt x="172" y="0"/>
                      <a:pt x="141" y="0"/>
                    </a:cubicBezTo>
                    <a:cubicBezTo>
                      <a:pt x="109" y="0"/>
                      <a:pt x="86" y="9"/>
                      <a:pt x="72" y="28"/>
                    </a:cubicBezTo>
                    <a:cubicBezTo>
                      <a:pt x="50" y="58"/>
                      <a:pt x="58" y="102"/>
                      <a:pt x="65" y="126"/>
                    </a:cubicBezTo>
                    <a:cubicBezTo>
                      <a:pt x="70" y="144"/>
                      <a:pt x="82" y="176"/>
                      <a:pt x="94" y="193"/>
                    </a:cubicBezTo>
                    <a:cubicBezTo>
                      <a:pt x="97" y="201"/>
                      <a:pt x="88" y="236"/>
                      <a:pt x="77" y="242"/>
                    </a:cubicBezTo>
                    <a:cubicBezTo>
                      <a:pt x="73" y="244"/>
                      <a:pt x="63" y="245"/>
                      <a:pt x="53" y="246"/>
                    </a:cubicBezTo>
                    <a:cubicBezTo>
                      <a:pt x="38" y="248"/>
                      <a:pt x="21" y="249"/>
                      <a:pt x="7" y="257"/>
                    </a:cubicBezTo>
                    <a:cubicBezTo>
                      <a:pt x="2" y="260"/>
                      <a:pt x="0" y="266"/>
                      <a:pt x="3" y="272"/>
                    </a:cubicBezTo>
                    <a:cubicBezTo>
                      <a:pt x="6" y="277"/>
                      <a:pt x="13" y="279"/>
                      <a:pt x="18" y="276"/>
                    </a:cubicBezTo>
                    <a:cubicBezTo>
                      <a:pt x="28" y="270"/>
                      <a:pt x="43" y="269"/>
                      <a:pt x="56" y="267"/>
                    </a:cubicBezTo>
                    <a:cubicBezTo>
                      <a:pt x="68" y="266"/>
                      <a:pt x="79" y="265"/>
                      <a:pt x="87" y="261"/>
                    </a:cubicBezTo>
                    <a:cubicBezTo>
                      <a:pt x="103" y="252"/>
                      <a:pt x="110" y="229"/>
                      <a:pt x="113" y="219"/>
                    </a:cubicBezTo>
                    <a:cubicBezTo>
                      <a:pt x="115" y="210"/>
                      <a:pt x="118" y="192"/>
                      <a:pt x="112" y="182"/>
                    </a:cubicBezTo>
                    <a:cubicBezTo>
                      <a:pt x="101" y="167"/>
                      <a:pt x="90" y="137"/>
                      <a:pt x="85" y="120"/>
                    </a:cubicBezTo>
                    <a:cubicBezTo>
                      <a:pt x="82" y="109"/>
                      <a:pt x="76" y="84"/>
                      <a:pt x="80" y="63"/>
                    </a:cubicBezTo>
                    <a:cubicBezTo>
                      <a:pt x="94" y="75"/>
                      <a:pt x="110" y="79"/>
                      <a:pt x="125" y="79"/>
                    </a:cubicBezTo>
                    <a:cubicBezTo>
                      <a:pt x="137" y="79"/>
                      <a:pt x="148" y="76"/>
                      <a:pt x="155" y="74"/>
                    </a:cubicBezTo>
                    <a:cubicBezTo>
                      <a:pt x="156" y="73"/>
                      <a:pt x="158" y="72"/>
                      <a:pt x="159" y="71"/>
                    </a:cubicBezTo>
                    <a:cubicBezTo>
                      <a:pt x="162" y="68"/>
                      <a:pt x="162" y="68"/>
                      <a:pt x="162" y="68"/>
                    </a:cubicBezTo>
                    <a:cubicBezTo>
                      <a:pt x="165" y="71"/>
                      <a:pt x="165" y="71"/>
                      <a:pt x="165" y="71"/>
                    </a:cubicBezTo>
                    <a:cubicBezTo>
                      <a:pt x="167" y="73"/>
                      <a:pt x="169" y="74"/>
                      <a:pt x="172" y="74"/>
                    </a:cubicBezTo>
                    <a:cubicBezTo>
                      <a:pt x="173" y="74"/>
                      <a:pt x="187" y="75"/>
                      <a:pt x="201" y="63"/>
                    </a:cubicBezTo>
                    <a:cubicBezTo>
                      <a:pt x="205" y="84"/>
                      <a:pt x="199" y="109"/>
                      <a:pt x="196" y="120"/>
                    </a:cubicBezTo>
                    <a:cubicBezTo>
                      <a:pt x="191" y="137"/>
                      <a:pt x="180" y="167"/>
                      <a:pt x="170" y="182"/>
                    </a:cubicBezTo>
                    <a:cubicBezTo>
                      <a:pt x="163" y="192"/>
                      <a:pt x="166" y="210"/>
                      <a:pt x="169" y="219"/>
                    </a:cubicBezTo>
                    <a:cubicBezTo>
                      <a:pt x="171" y="229"/>
                      <a:pt x="178" y="252"/>
                      <a:pt x="194" y="261"/>
                    </a:cubicBezTo>
                    <a:cubicBezTo>
                      <a:pt x="202" y="265"/>
                      <a:pt x="213" y="266"/>
                      <a:pt x="226" y="267"/>
                    </a:cubicBezTo>
                    <a:cubicBezTo>
                      <a:pt x="239" y="269"/>
                      <a:pt x="254" y="270"/>
                      <a:pt x="263" y="276"/>
                    </a:cubicBezTo>
                    <a:cubicBezTo>
                      <a:pt x="265" y="277"/>
                      <a:pt x="267" y="277"/>
                      <a:pt x="269" y="277"/>
                    </a:cubicBezTo>
                    <a:cubicBezTo>
                      <a:pt x="272" y="277"/>
                      <a:pt x="276" y="275"/>
                      <a:pt x="278" y="272"/>
                    </a:cubicBezTo>
                    <a:cubicBezTo>
                      <a:pt x="281" y="266"/>
                      <a:pt x="279" y="260"/>
                      <a:pt x="274" y="257"/>
                    </a:cubicBezTo>
                    <a:close/>
                    <a:moveTo>
                      <a:pt x="177" y="53"/>
                    </a:moveTo>
                    <a:cubicBezTo>
                      <a:pt x="170" y="45"/>
                      <a:pt x="170" y="45"/>
                      <a:pt x="170" y="45"/>
                    </a:cubicBezTo>
                    <a:cubicBezTo>
                      <a:pt x="165" y="41"/>
                      <a:pt x="159" y="41"/>
                      <a:pt x="154" y="45"/>
                    </a:cubicBezTo>
                    <a:cubicBezTo>
                      <a:pt x="146" y="54"/>
                      <a:pt x="146" y="54"/>
                      <a:pt x="146" y="54"/>
                    </a:cubicBezTo>
                    <a:cubicBezTo>
                      <a:pt x="137" y="57"/>
                      <a:pt x="106" y="64"/>
                      <a:pt x="89" y="41"/>
                    </a:cubicBezTo>
                    <a:cubicBezTo>
                      <a:pt x="89" y="41"/>
                      <a:pt x="89" y="41"/>
                      <a:pt x="89" y="41"/>
                    </a:cubicBezTo>
                    <a:cubicBezTo>
                      <a:pt x="99" y="28"/>
                      <a:pt x="116" y="21"/>
                      <a:pt x="141" y="21"/>
                    </a:cubicBezTo>
                    <a:cubicBezTo>
                      <a:pt x="165" y="21"/>
                      <a:pt x="182" y="28"/>
                      <a:pt x="192" y="41"/>
                    </a:cubicBezTo>
                    <a:cubicBezTo>
                      <a:pt x="192" y="41"/>
                      <a:pt x="192" y="41"/>
                      <a:pt x="193" y="41"/>
                    </a:cubicBezTo>
                    <a:cubicBezTo>
                      <a:pt x="187" y="49"/>
                      <a:pt x="180" y="52"/>
                      <a:pt x="177" y="53"/>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solidFill>
                    <a:prstClr val="black"/>
                  </a:solidFill>
                </a:endParaRPr>
              </a:p>
            </p:txBody>
          </p:sp>
        </p:grpSp>
        <p:grpSp>
          <p:nvGrpSpPr>
            <p:cNvPr id="81" name="Group 80"/>
            <p:cNvGrpSpPr>
              <a:grpSpLocks noChangeAspect="1"/>
            </p:cNvGrpSpPr>
            <p:nvPr/>
          </p:nvGrpSpPr>
          <p:grpSpPr>
            <a:xfrm>
              <a:off x="3736628" y="2785284"/>
              <a:ext cx="373042" cy="370800"/>
              <a:chOff x="6537910" y="4611206"/>
              <a:chExt cx="1849437" cy="1838325"/>
            </a:xfrm>
            <a:solidFill>
              <a:schemeClr val="bg1"/>
            </a:solidFill>
          </p:grpSpPr>
          <p:sp>
            <p:nvSpPr>
              <p:cNvPr id="82" name="Freeform 15"/>
              <p:cNvSpPr>
                <a:spLocks noEditPoints="1"/>
              </p:cNvSpPr>
              <p:nvPr/>
            </p:nvSpPr>
            <p:spPr bwMode="auto">
              <a:xfrm>
                <a:off x="7688847" y="5262081"/>
                <a:ext cx="312737" cy="766763"/>
              </a:xfrm>
              <a:custGeom>
                <a:avLst/>
                <a:gdLst>
                  <a:gd name="T0" fmla="*/ 41 w 65"/>
                  <a:gd name="T1" fmla="*/ 0 h 160"/>
                  <a:gd name="T2" fmla="*/ 25 w 65"/>
                  <a:gd name="T3" fmla="*/ 0 h 160"/>
                  <a:gd name="T4" fmla="*/ 17 w 65"/>
                  <a:gd name="T5" fmla="*/ 6 h 160"/>
                  <a:gd name="T6" fmla="*/ 1 w 65"/>
                  <a:gd name="T7" fmla="*/ 86 h 160"/>
                  <a:gd name="T8" fmla="*/ 2 w 65"/>
                  <a:gd name="T9" fmla="*/ 93 h 160"/>
                  <a:gd name="T10" fmla="*/ 9 w 65"/>
                  <a:gd name="T11" fmla="*/ 96 h 160"/>
                  <a:gd name="T12" fmla="*/ 9 w 65"/>
                  <a:gd name="T13" fmla="*/ 152 h 160"/>
                  <a:gd name="T14" fmla="*/ 17 w 65"/>
                  <a:gd name="T15" fmla="*/ 160 h 160"/>
                  <a:gd name="T16" fmla="*/ 25 w 65"/>
                  <a:gd name="T17" fmla="*/ 152 h 160"/>
                  <a:gd name="T18" fmla="*/ 25 w 65"/>
                  <a:gd name="T19" fmla="*/ 96 h 160"/>
                  <a:gd name="T20" fmla="*/ 41 w 65"/>
                  <a:gd name="T21" fmla="*/ 96 h 160"/>
                  <a:gd name="T22" fmla="*/ 41 w 65"/>
                  <a:gd name="T23" fmla="*/ 152 h 160"/>
                  <a:gd name="T24" fmla="*/ 49 w 65"/>
                  <a:gd name="T25" fmla="*/ 160 h 160"/>
                  <a:gd name="T26" fmla="*/ 57 w 65"/>
                  <a:gd name="T27" fmla="*/ 152 h 160"/>
                  <a:gd name="T28" fmla="*/ 57 w 65"/>
                  <a:gd name="T29" fmla="*/ 96 h 160"/>
                  <a:gd name="T30" fmla="*/ 63 w 65"/>
                  <a:gd name="T31" fmla="*/ 93 h 160"/>
                  <a:gd name="T32" fmla="*/ 65 w 65"/>
                  <a:gd name="T33" fmla="*/ 86 h 160"/>
                  <a:gd name="T34" fmla="*/ 49 w 65"/>
                  <a:gd name="T35" fmla="*/ 6 h 160"/>
                  <a:gd name="T36" fmla="*/ 41 w 65"/>
                  <a:gd name="T37" fmla="*/ 0 h 160"/>
                  <a:gd name="T38" fmla="*/ 31 w 65"/>
                  <a:gd name="T39" fmla="*/ 16 h 160"/>
                  <a:gd name="T40" fmla="*/ 34 w 65"/>
                  <a:gd name="T41" fmla="*/ 16 h 160"/>
                  <a:gd name="T42" fmla="*/ 47 w 65"/>
                  <a:gd name="T43" fmla="*/ 80 h 160"/>
                  <a:gd name="T44" fmla="*/ 18 w 65"/>
                  <a:gd name="T45" fmla="*/ 80 h 160"/>
                  <a:gd name="T46" fmla="*/ 31 w 65"/>
                  <a:gd name="T47" fmla="*/ 16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65" h="160">
                    <a:moveTo>
                      <a:pt x="41" y="0"/>
                    </a:moveTo>
                    <a:cubicBezTo>
                      <a:pt x="25" y="0"/>
                      <a:pt x="25" y="0"/>
                      <a:pt x="25" y="0"/>
                    </a:cubicBezTo>
                    <a:cubicBezTo>
                      <a:pt x="21" y="0"/>
                      <a:pt x="18" y="2"/>
                      <a:pt x="17" y="6"/>
                    </a:cubicBezTo>
                    <a:cubicBezTo>
                      <a:pt x="1" y="86"/>
                      <a:pt x="1" y="86"/>
                      <a:pt x="1" y="86"/>
                    </a:cubicBezTo>
                    <a:cubicBezTo>
                      <a:pt x="0" y="88"/>
                      <a:pt x="1" y="91"/>
                      <a:pt x="2" y="93"/>
                    </a:cubicBezTo>
                    <a:cubicBezTo>
                      <a:pt x="4" y="95"/>
                      <a:pt x="6" y="96"/>
                      <a:pt x="9" y="96"/>
                    </a:cubicBezTo>
                    <a:cubicBezTo>
                      <a:pt x="9" y="152"/>
                      <a:pt x="9" y="152"/>
                      <a:pt x="9" y="152"/>
                    </a:cubicBezTo>
                    <a:cubicBezTo>
                      <a:pt x="9" y="156"/>
                      <a:pt x="12" y="160"/>
                      <a:pt x="17" y="160"/>
                    </a:cubicBezTo>
                    <a:cubicBezTo>
                      <a:pt x="21" y="160"/>
                      <a:pt x="25" y="156"/>
                      <a:pt x="25" y="152"/>
                    </a:cubicBezTo>
                    <a:cubicBezTo>
                      <a:pt x="25" y="96"/>
                      <a:pt x="25" y="96"/>
                      <a:pt x="25" y="96"/>
                    </a:cubicBezTo>
                    <a:cubicBezTo>
                      <a:pt x="41" y="96"/>
                      <a:pt x="41" y="96"/>
                      <a:pt x="41" y="96"/>
                    </a:cubicBezTo>
                    <a:cubicBezTo>
                      <a:pt x="41" y="152"/>
                      <a:pt x="41" y="152"/>
                      <a:pt x="41" y="152"/>
                    </a:cubicBezTo>
                    <a:cubicBezTo>
                      <a:pt x="41" y="156"/>
                      <a:pt x="44" y="160"/>
                      <a:pt x="49" y="160"/>
                    </a:cubicBezTo>
                    <a:cubicBezTo>
                      <a:pt x="53" y="160"/>
                      <a:pt x="57" y="156"/>
                      <a:pt x="57" y="152"/>
                    </a:cubicBezTo>
                    <a:cubicBezTo>
                      <a:pt x="57" y="96"/>
                      <a:pt x="57" y="96"/>
                      <a:pt x="57" y="96"/>
                    </a:cubicBezTo>
                    <a:cubicBezTo>
                      <a:pt x="59" y="96"/>
                      <a:pt x="61" y="95"/>
                      <a:pt x="63" y="93"/>
                    </a:cubicBezTo>
                    <a:cubicBezTo>
                      <a:pt x="64" y="91"/>
                      <a:pt x="65" y="88"/>
                      <a:pt x="65" y="86"/>
                    </a:cubicBezTo>
                    <a:cubicBezTo>
                      <a:pt x="49" y="6"/>
                      <a:pt x="49" y="6"/>
                      <a:pt x="49" y="6"/>
                    </a:cubicBezTo>
                    <a:cubicBezTo>
                      <a:pt x="48" y="2"/>
                      <a:pt x="44" y="0"/>
                      <a:pt x="41" y="0"/>
                    </a:cubicBezTo>
                    <a:close/>
                    <a:moveTo>
                      <a:pt x="31" y="16"/>
                    </a:moveTo>
                    <a:cubicBezTo>
                      <a:pt x="34" y="16"/>
                      <a:pt x="34" y="16"/>
                      <a:pt x="34" y="16"/>
                    </a:cubicBezTo>
                    <a:cubicBezTo>
                      <a:pt x="47" y="80"/>
                      <a:pt x="47" y="80"/>
                      <a:pt x="47" y="80"/>
                    </a:cubicBezTo>
                    <a:cubicBezTo>
                      <a:pt x="18" y="80"/>
                      <a:pt x="18" y="80"/>
                      <a:pt x="18" y="80"/>
                    </a:cubicBezTo>
                    <a:lnTo>
                      <a:pt x="31" y="1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83" name="Freeform 16"/>
              <p:cNvSpPr>
                <a:spLocks noEditPoints="1"/>
              </p:cNvSpPr>
              <p:nvPr/>
            </p:nvSpPr>
            <p:spPr bwMode="auto">
              <a:xfrm>
                <a:off x="7731710" y="4955694"/>
                <a:ext cx="231775" cy="230188"/>
              </a:xfrm>
              <a:custGeom>
                <a:avLst/>
                <a:gdLst>
                  <a:gd name="T0" fmla="*/ 24 w 48"/>
                  <a:gd name="T1" fmla="*/ 48 h 48"/>
                  <a:gd name="T2" fmla="*/ 48 w 48"/>
                  <a:gd name="T3" fmla="*/ 24 h 48"/>
                  <a:gd name="T4" fmla="*/ 24 w 48"/>
                  <a:gd name="T5" fmla="*/ 0 h 48"/>
                  <a:gd name="T6" fmla="*/ 0 w 48"/>
                  <a:gd name="T7" fmla="*/ 24 h 48"/>
                  <a:gd name="T8" fmla="*/ 24 w 48"/>
                  <a:gd name="T9" fmla="*/ 48 h 48"/>
                  <a:gd name="T10" fmla="*/ 24 w 48"/>
                  <a:gd name="T11" fmla="*/ 16 h 48"/>
                  <a:gd name="T12" fmla="*/ 32 w 48"/>
                  <a:gd name="T13" fmla="*/ 24 h 48"/>
                  <a:gd name="T14" fmla="*/ 24 w 48"/>
                  <a:gd name="T15" fmla="*/ 32 h 48"/>
                  <a:gd name="T16" fmla="*/ 16 w 48"/>
                  <a:gd name="T17" fmla="*/ 24 h 48"/>
                  <a:gd name="T18" fmla="*/ 24 w 48"/>
                  <a:gd name="T19" fmla="*/ 16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8" h="48">
                    <a:moveTo>
                      <a:pt x="24" y="48"/>
                    </a:moveTo>
                    <a:cubicBezTo>
                      <a:pt x="37" y="48"/>
                      <a:pt x="48" y="37"/>
                      <a:pt x="48" y="24"/>
                    </a:cubicBezTo>
                    <a:cubicBezTo>
                      <a:pt x="48" y="10"/>
                      <a:pt x="37" y="0"/>
                      <a:pt x="24" y="0"/>
                    </a:cubicBezTo>
                    <a:cubicBezTo>
                      <a:pt x="10" y="0"/>
                      <a:pt x="0" y="10"/>
                      <a:pt x="0" y="24"/>
                    </a:cubicBezTo>
                    <a:cubicBezTo>
                      <a:pt x="0" y="37"/>
                      <a:pt x="10" y="48"/>
                      <a:pt x="24" y="48"/>
                    </a:cubicBezTo>
                    <a:close/>
                    <a:moveTo>
                      <a:pt x="24" y="16"/>
                    </a:moveTo>
                    <a:cubicBezTo>
                      <a:pt x="28" y="16"/>
                      <a:pt x="32" y="19"/>
                      <a:pt x="32" y="24"/>
                    </a:cubicBezTo>
                    <a:cubicBezTo>
                      <a:pt x="32" y="28"/>
                      <a:pt x="28" y="32"/>
                      <a:pt x="24" y="32"/>
                    </a:cubicBezTo>
                    <a:cubicBezTo>
                      <a:pt x="19" y="32"/>
                      <a:pt x="16" y="28"/>
                      <a:pt x="16" y="24"/>
                    </a:cubicBezTo>
                    <a:cubicBezTo>
                      <a:pt x="16" y="19"/>
                      <a:pt x="19" y="16"/>
                      <a:pt x="24" y="16"/>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84" name="Freeform 17"/>
              <p:cNvSpPr>
                <a:spLocks noEditPoints="1"/>
              </p:cNvSpPr>
              <p:nvPr/>
            </p:nvSpPr>
            <p:spPr bwMode="auto">
              <a:xfrm>
                <a:off x="6923672" y="5262081"/>
                <a:ext cx="307975" cy="766763"/>
              </a:xfrm>
              <a:custGeom>
                <a:avLst/>
                <a:gdLst>
                  <a:gd name="T0" fmla="*/ 56 w 64"/>
                  <a:gd name="T1" fmla="*/ 0 h 160"/>
                  <a:gd name="T2" fmla="*/ 8 w 64"/>
                  <a:gd name="T3" fmla="*/ 0 h 160"/>
                  <a:gd name="T4" fmla="*/ 0 w 64"/>
                  <a:gd name="T5" fmla="*/ 8 h 160"/>
                  <a:gd name="T6" fmla="*/ 0 w 64"/>
                  <a:gd name="T7" fmla="*/ 72 h 160"/>
                  <a:gd name="T8" fmla="*/ 8 w 64"/>
                  <a:gd name="T9" fmla="*/ 80 h 160"/>
                  <a:gd name="T10" fmla="*/ 8 w 64"/>
                  <a:gd name="T11" fmla="*/ 152 h 160"/>
                  <a:gd name="T12" fmla="*/ 16 w 64"/>
                  <a:gd name="T13" fmla="*/ 160 h 160"/>
                  <a:gd name="T14" fmla="*/ 24 w 64"/>
                  <a:gd name="T15" fmla="*/ 152 h 160"/>
                  <a:gd name="T16" fmla="*/ 24 w 64"/>
                  <a:gd name="T17" fmla="*/ 80 h 160"/>
                  <a:gd name="T18" fmla="*/ 40 w 64"/>
                  <a:gd name="T19" fmla="*/ 80 h 160"/>
                  <a:gd name="T20" fmla="*/ 40 w 64"/>
                  <a:gd name="T21" fmla="*/ 152 h 160"/>
                  <a:gd name="T22" fmla="*/ 48 w 64"/>
                  <a:gd name="T23" fmla="*/ 160 h 160"/>
                  <a:gd name="T24" fmla="*/ 56 w 64"/>
                  <a:gd name="T25" fmla="*/ 152 h 160"/>
                  <a:gd name="T26" fmla="*/ 56 w 64"/>
                  <a:gd name="T27" fmla="*/ 80 h 160"/>
                  <a:gd name="T28" fmla="*/ 64 w 64"/>
                  <a:gd name="T29" fmla="*/ 72 h 160"/>
                  <a:gd name="T30" fmla="*/ 64 w 64"/>
                  <a:gd name="T31" fmla="*/ 8 h 160"/>
                  <a:gd name="T32" fmla="*/ 56 w 64"/>
                  <a:gd name="T33" fmla="*/ 0 h 160"/>
                  <a:gd name="T34" fmla="*/ 16 w 64"/>
                  <a:gd name="T35" fmla="*/ 16 h 160"/>
                  <a:gd name="T36" fmla="*/ 48 w 64"/>
                  <a:gd name="T37" fmla="*/ 16 h 160"/>
                  <a:gd name="T38" fmla="*/ 48 w 64"/>
                  <a:gd name="T39" fmla="*/ 64 h 160"/>
                  <a:gd name="T40" fmla="*/ 16 w 64"/>
                  <a:gd name="T41" fmla="*/ 64 h 160"/>
                  <a:gd name="T42" fmla="*/ 16 w 64"/>
                  <a:gd name="T43" fmla="*/ 16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64" h="160">
                    <a:moveTo>
                      <a:pt x="56" y="0"/>
                    </a:moveTo>
                    <a:cubicBezTo>
                      <a:pt x="8" y="0"/>
                      <a:pt x="8" y="0"/>
                      <a:pt x="8" y="0"/>
                    </a:cubicBezTo>
                    <a:cubicBezTo>
                      <a:pt x="3" y="0"/>
                      <a:pt x="0" y="3"/>
                      <a:pt x="0" y="8"/>
                    </a:cubicBezTo>
                    <a:cubicBezTo>
                      <a:pt x="0" y="72"/>
                      <a:pt x="0" y="72"/>
                      <a:pt x="0" y="72"/>
                    </a:cubicBezTo>
                    <a:cubicBezTo>
                      <a:pt x="0" y="76"/>
                      <a:pt x="3" y="80"/>
                      <a:pt x="8" y="80"/>
                    </a:cubicBezTo>
                    <a:cubicBezTo>
                      <a:pt x="8" y="152"/>
                      <a:pt x="8" y="152"/>
                      <a:pt x="8" y="152"/>
                    </a:cubicBezTo>
                    <a:cubicBezTo>
                      <a:pt x="8" y="156"/>
                      <a:pt x="11" y="160"/>
                      <a:pt x="16" y="160"/>
                    </a:cubicBezTo>
                    <a:cubicBezTo>
                      <a:pt x="20" y="160"/>
                      <a:pt x="24" y="156"/>
                      <a:pt x="24" y="152"/>
                    </a:cubicBezTo>
                    <a:cubicBezTo>
                      <a:pt x="24" y="80"/>
                      <a:pt x="24" y="80"/>
                      <a:pt x="24" y="80"/>
                    </a:cubicBezTo>
                    <a:cubicBezTo>
                      <a:pt x="40" y="80"/>
                      <a:pt x="40" y="80"/>
                      <a:pt x="40" y="80"/>
                    </a:cubicBezTo>
                    <a:cubicBezTo>
                      <a:pt x="40" y="152"/>
                      <a:pt x="40" y="152"/>
                      <a:pt x="40" y="152"/>
                    </a:cubicBezTo>
                    <a:cubicBezTo>
                      <a:pt x="40" y="156"/>
                      <a:pt x="43" y="160"/>
                      <a:pt x="48" y="160"/>
                    </a:cubicBezTo>
                    <a:cubicBezTo>
                      <a:pt x="52" y="160"/>
                      <a:pt x="56" y="156"/>
                      <a:pt x="56" y="152"/>
                    </a:cubicBezTo>
                    <a:cubicBezTo>
                      <a:pt x="56" y="80"/>
                      <a:pt x="56" y="80"/>
                      <a:pt x="56" y="80"/>
                    </a:cubicBezTo>
                    <a:cubicBezTo>
                      <a:pt x="60" y="80"/>
                      <a:pt x="64" y="76"/>
                      <a:pt x="64" y="72"/>
                    </a:cubicBezTo>
                    <a:cubicBezTo>
                      <a:pt x="64" y="8"/>
                      <a:pt x="64" y="8"/>
                      <a:pt x="64" y="8"/>
                    </a:cubicBezTo>
                    <a:cubicBezTo>
                      <a:pt x="64" y="3"/>
                      <a:pt x="60" y="0"/>
                      <a:pt x="56" y="0"/>
                    </a:cubicBezTo>
                    <a:close/>
                    <a:moveTo>
                      <a:pt x="16" y="16"/>
                    </a:moveTo>
                    <a:cubicBezTo>
                      <a:pt x="48" y="16"/>
                      <a:pt x="48" y="16"/>
                      <a:pt x="48" y="16"/>
                    </a:cubicBezTo>
                    <a:cubicBezTo>
                      <a:pt x="48" y="64"/>
                      <a:pt x="48" y="64"/>
                      <a:pt x="48" y="64"/>
                    </a:cubicBezTo>
                    <a:cubicBezTo>
                      <a:pt x="16" y="64"/>
                      <a:pt x="16" y="64"/>
                      <a:pt x="16" y="64"/>
                    </a:cubicBezTo>
                    <a:lnTo>
                      <a:pt x="16" y="1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85" name="Freeform 18"/>
              <p:cNvSpPr>
                <a:spLocks noEditPoints="1"/>
              </p:cNvSpPr>
              <p:nvPr/>
            </p:nvSpPr>
            <p:spPr bwMode="auto">
              <a:xfrm>
                <a:off x="6961772" y="4955694"/>
                <a:ext cx="231775" cy="230188"/>
              </a:xfrm>
              <a:custGeom>
                <a:avLst/>
                <a:gdLst>
                  <a:gd name="T0" fmla="*/ 24 w 48"/>
                  <a:gd name="T1" fmla="*/ 48 h 48"/>
                  <a:gd name="T2" fmla="*/ 48 w 48"/>
                  <a:gd name="T3" fmla="*/ 24 h 48"/>
                  <a:gd name="T4" fmla="*/ 24 w 48"/>
                  <a:gd name="T5" fmla="*/ 0 h 48"/>
                  <a:gd name="T6" fmla="*/ 0 w 48"/>
                  <a:gd name="T7" fmla="*/ 24 h 48"/>
                  <a:gd name="T8" fmla="*/ 24 w 48"/>
                  <a:gd name="T9" fmla="*/ 48 h 48"/>
                  <a:gd name="T10" fmla="*/ 24 w 48"/>
                  <a:gd name="T11" fmla="*/ 16 h 48"/>
                  <a:gd name="T12" fmla="*/ 32 w 48"/>
                  <a:gd name="T13" fmla="*/ 24 h 48"/>
                  <a:gd name="T14" fmla="*/ 24 w 48"/>
                  <a:gd name="T15" fmla="*/ 32 h 48"/>
                  <a:gd name="T16" fmla="*/ 16 w 48"/>
                  <a:gd name="T17" fmla="*/ 24 h 48"/>
                  <a:gd name="T18" fmla="*/ 24 w 48"/>
                  <a:gd name="T19" fmla="*/ 16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8" h="48">
                    <a:moveTo>
                      <a:pt x="24" y="48"/>
                    </a:moveTo>
                    <a:cubicBezTo>
                      <a:pt x="37" y="48"/>
                      <a:pt x="48" y="37"/>
                      <a:pt x="48" y="24"/>
                    </a:cubicBezTo>
                    <a:cubicBezTo>
                      <a:pt x="48" y="10"/>
                      <a:pt x="37" y="0"/>
                      <a:pt x="24" y="0"/>
                    </a:cubicBezTo>
                    <a:cubicBezTo>
                      <a:pt x="10" y="0"/>
                      <a:pt x="0" y="10"/>
                      <a:pt x="0" y="24"/>
                    </a:cubicBezTo>
                    <a:cubicBezTo>
                      <a:pt x="0" y="37"/>
                      <a:pt x="10" y="48"/>
                      <a:pt x="24" y="48"/>
                    </a:cubicBezTo>
                    <a:close/>
                    <a:moveTo>
                      <a:pt x="24" y="16"/>
                    </a:moveTo>
                    <a:cubicBezTo>
                      <a:pt x="28" y="16"/>
                      <a:pt x="32" y="19"/>
                      <a:pt x="32" y="24"/>
                    </a:cubicBezTo>
                    <a:cubicBezTo>
                      <a:pt x="32" y="28"/>
                      <a:pt x="28" y="32"/>
                      <a:pt x="24" y="32"/>
                    </a:cubicBezTo>
                    <a:cubicBezTo>
                      <a:pt x="19" y="32"/>
                      <a:pt x="16" y="28"/>
                      <a:pt x="16" y="24"/>
                    </a:cubicBezTo>
                    <a:cubicBezTo>
                      <a:pt x="16" y="19"/>
                      <a:pt x="19" y="16"/>
                      <a:pt x="24" y="16"/>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86" name="Freeform 19"/>
              <p:cNvSpPr>
                <a:spLocks noEditPoints="1"/>
              </p:cNvSpPr>
              <p:nvPr/>
            </p:nvSpPr>
            <p:spPr bwMode="auto">
              <a:xfrm>
                <a:off x="7307847" y="5262081"/>
                <a:ext cx="309562" cy="766763"/>
              </a:xfrm>
              <a:custGeom>
                <a:avLst/>
                <a:gdLst>
                  <a:gd name="T0" fmla="*/ 56 w 64"/>
                  <a:gd name="T1" fmla="*/ 0 h 160"/>
                  <a:gd name="T2" fmla="*/ 8 w 64"/>
                  <a:gd name="T3" fmla="*/ 0 h 160"/>
                  <a:gd name="T4" fmla="*/ 0 w 64"/>
                  <a:gd name="T5" fmla="*/ 8 h 160"/>
                  <a:gd name="T6" fmla="*/ 0 w 64"/>
                  <a:gd name="T7" fmla="*/ 72 h 160"/>
                  <a:gd name="T8" fmla="*/ 8 w 64"/>
                  <a:gd name="T9" fmla="*/ 80 h 160"/>
                  <a:gd name="T10" fmla="*/ 8 w 64"/>
                  <a:gd name="T11" fmla="*/ 152 h 160"/>
                  <a:gd name="T12" fmla="*/ 16 w 64"/>
                  <a:gd name="T13" fmla="*/ 160 h 160"/>
                  <a:gd name="T14" fmla="*/ 24 w 64"/>
                  <a:gd name="T15" fmla="*/ 152 h 160"/>
                  <a:gd name="T16" fmla="*/ 24 w 64"/>
                  <a:gd name="T17" fmla="*/ 80 h 160"/>
                  <a:gd name="T18" fmla="*/ 40 w 64"/>
                  <a:gd name="T19" fmla="*/ 80 h 160"/>
                  <a:gd name="T20" fmla="*/ 40 w 64"/>
                  <a:gd name="T21" fmla="*/ 152 h 160"/>
                  <a:gd name="T22" fmla="*/ 48 w 64"/>
                  <a:gd name="T23" fmla="*/ 160 h 160"/>
                  <a:gd name="T24" fmla="*/ 56 w 64"/>
                  <a:gd name="T25" fmla="*/ 152 h 160"/>
                  <a:gd name="T26" fmla="*/ 56 w 64"/>
                  <a:gd name="T27" fmla="*/ 80 h 160"/>
                  <a:gd name="T28" fmla="*/ 64 w 64"/>
                  <a:gd name="T29" fmla="*/ 72 h 160"/>
                  <a:gd name="T30" fmla="*/ 64 w 64"/>
                  <a:gd name="T31" fmla="*/ 8 h 160"/>
                  <a:gd name="T32" fmla="*/ 56 w 64"/>
                  <a:gd name="T33" fmla="*/ 0 h 160"/>
                  <a:gd name="T34" fmla="*/ 16 w 64"/>
                  <a:gd name="T35" fmla="*/ 16 h 160"/>
                  <a:gd name="T36" fmla="*/ 48 w 64"/>
                  <a:gd name="T37" fmla="*/ 16 h 160"/>
                  <a:gd name="T38" fmla="*/ 48 w 64"/>
                  <a:gd name="T39" fmla="*/ 64 h 160"/>
                  <a:gd name="T40" fmla="*/ 16 w 64"/>
                  <a:gd name="T41" fmla="*/ 64 h 160"/>
                  <a:gd name="T42" fmla="*/ 16 w 64"/>
                  <a:gd name="T43" fmla="*/ 16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64" h="160">
                    <a:moveTo>
                      <a:pt x="56" y="0"/>
                    </a:moveTo>
                    <a:cubicBezTo>
                      <a:pt x="8" y="0"/>
                      <a:pt x="8" y="0"/>
                      <a:pt x="8" y="0"/>
                    </a:cubicBezTo>
                    <a:cubicBezTo>
                      <a:pt x="3" y="0"/>
                      <a:pt x="0" y="3"/>
                      <a:pt x="0" y="8"/>
                    </a:cubicBezTo>
                    <a:cubicBezTo>
                      <a:pt x="0" y="72"/>
                      <a:pt x="0" y="72"/>
                      <a:pt x="0" y="72"/>
                    </a:cubicBezTo>
                    <a:cubicBezTo>
                      <a:pt x="0" y="76"/>
                      <a:pt x="3" y="80"/>
                      <a:pt x="8" y="80"/>
                    </a:cubicBezTo>
                    <a:cubicBezTo>
                      <a:pt x="8" y="152"/>
                      <a:pt x="8" y="152"/>
                      <a:pt x="8" y="152"/>
                    </a:cubicBezTo>
                    <a:cubicBezTo>
                      <a:pt x="8" y="156"/>
                      <a:pt x="11" y="160"/>
                      <a:pt x="16" y="160"/>
                    </a:cubicBezTo>
                    <a:cubicBezTo>
                      <a:pt x="20" y="160"/>
                      <a:pt x="24" y="156"/>
                      <a:pt x="24" y="152"/>
                    </a:cubicBezTo>
                    <a:cubicBezTo>
                      <a:pt x="24" y="80"/>
                      <a:pt x="24" y="80"/>
                      <a:pt x="24" y="80"/>
                    </a:cubicBezTo>
                    <a:cubicBezTo>
                      <a:pt x="40" y="80"/>
                      <a:pt x="40" y="80"/>
                      <a:pt x="40" y="80"/>
                    </a:cubicBezTo>
                    <a:cubicBezTo>
                      <a:pt x="40" y="152"/>
                      <a:pt x="40" y="152"/>
                      <a:pt x="40" y="152"/>
                    </a:cubicBezTo>
                    <a:cubicBezTo>
                      <a:pt x="40" y="156"/>
                      <a:pt x="43" y="160"/>
                      <a:pt x="48" y="160"/>
                    </a:cubicBezTo>
                    <a:cubicBezTo>
                      <a:pt x="52" y="160"/>
                      <a:pt x="56" y="156"/>
                      <a:pt x="56" y="152"/>
                    </a:cubicBezTo>
                    <a:cubicBezTo>
                      <a:pt x="56" y="80"/>
                      <a:pt x="56" y="80"/>
                      <a:pt x="56" y="80"/>
                    </a:cubicBezTo>
                    <a:cubicBezTo>
                      <a:pt x="60" y="80"/>
                      <a:pt x="64" y="76"/>
                      <a:pt x="64" y="72"/>
                    </a:cubicBezTo>
                    <a:cubicBezTo>
                      <a:pt x="64" y="8"/>
                      <a:pt x="64" y="8"/>
                      <a:pt x="64" y="8"/>
                    </a:cubicBezTo>
                    <a:cubicBezTo>
                      <a:pt x="64" y="3"/>
                      <a:pt x="60" y="0"/>
                      <a:pt x="56" y="0"/>
                    </a:cubicBezTo>
                    <a:close/>
                    <a:moveTo>
                      <a:pt x="16" y="16"/>
                    </a:moveTo>
                    <a:cubicBezTo>
                      <a:pt x="48" y="16"/>
                      <a:pt x="48" y="16"/>
                      <a:pt x="48" y="16"/>
                    </a:cubicBezTo>
                    <a:cubicBezTo>
                      <a:pt x="48" y="64"/>
                      <a:pt x="48" y="64"/>
                      <a:pt x="48" y="64"/>
                    </a:cubicBezTo>
                    <a:cubicBezTo>
                      <a:pt x="16" y="64"/>
                      <a:pt x="16" y="64"/>
                      <a:pt x="16" y="64"/>
                    </a:cubicBezTo>
                    <a:lnTo>
                      <a:pt x="16" y="1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87" name="Freeform 20"/>
              <p:cNvSpPr>
                <a:spLocks noEditPoints="1"/>
              </p:cNvSpPr>
              <p:nvPr/>
            </p:nvSpPr>
            <p:spPr bwMode="auto">
              <a:xfrm>
                <a:off x="7347535" y="4955694"/>
                <a:ext cx="230187" cy="230188"/>
              </a:xfrm>
              <a:custGeom>
                <a:avLst/>
                <a:gdLst>
                  <a:gd name="T0" fmla="*/ 24 w 48"/>
                  <a:gd name="T1" fmla="*/ 48 h 48"/>
                  <a:gd name="T2" fmla="*/ 48 w 48"/>
                  <a:gd name="T3" fmla="*/ 24 h 48"/>
                  <a:gd name="T4" fmla="*/ 24 w 48"/>
                  <a:gd name="T5" fmla="*/ 0 h 48"/>
                  <a:gd name="T6" fmla="*/ 0 w 48"/>
                  <a:gd name="T7" fmla="*/ 24 h 48"/>
                  <a:gd name="T8" fmla="*/ 24 w 48"/>
                  <a:gd name="T9" fmla="*/ 48 h 48"/>
                  <a:gd name="T10" fmla="*/ 24 w 48"/>
                  <a:gd name="T11" fmla="*/ 16 h 48"/>
                  <a:gd name="T12" fmla="*/ 32 w 48"/>
                  <a:gd name="T13" fmla="*/ 24 h 48"/>
                  <a:gd name="T14" fmla="*/ 24 w 48"/>
                  <a:gd name="T15" fmla="*/ 32 h 48"/>
                  <a:gd name="T16" fmla="*/ 16 w 48"/>
                  <a:gd name="T17" fmla="*/ 24 h 48"/>
                  <a:gd name="T18" fmla="*/ 24 w 48"/>
                  <a:gd name="T19" fmla="*/ 16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8" h="48">
                    <a:moveTo>
                      <a:pt x="24" y="48"/>
                    </a:moveTo>
                    <a:cubicBezTo>
                      <a:pt x="37" y="48"/>
                      <a:pt x="48" y="37"/>
                      <a:pt x="48" y="24"/>
                    </a:cubicBezTo>
                    <a:cubicBezTo>
                      <a:pt x="48" y="10"/>
                      <a:pt x="37" y="0"/>
                      <a:pt x="24" y="0"/>
                    </a:cubicBezTo>
                    <a:cubicBezTo>
                      <a:pt x="10" y="0"/>
                      <a:pt x="0" y="10"/>
                      <a:pt x="0" y="24"/>
                    </a:cubicBezTo>
                    <a:cubicBezTo>
                      <a:pt x="0" y="37"/>
                      <a:pt x="10" y="48"/>
                      <a:pt x="24" y="48"/>
                    </a:cubicBezTo>
                    <a:close/>
                    <a:moveTo>
                      <a:pt x="24" y="16"/>
                    </a:moveTo>
                    <a:cubicBezTo>
                      <a:pt x="28" y="16"/>
                      <a:pt x="32" y="19"/>
                      <a:pt x="32" y="24"/>
                    </a:cubicBezTo>
                    <a:cubicBezTo>
                      <a:pt x="32" y="28"/>
                      <a:pt x="28" y="32"/>
                      <a:pt x="24" y="32"/>
                    </a:cubicBezTo>
                    <a:cubicBezTo>
                      <a:pt x="19" y="32"/>
                      <a:pt x="16" y="28"/>
                      <a:pt x="16" y="24"/>
                    </a:cubicBezTo>
                    <a:cubicBezTo>
                      <a:pt x="16" y="19"/>
                      <a:pt x="19" y="16"/>
                      <a:pt x="24" y="16"/>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88" name="Freeform 21"/>
              <p:cNvSpPr>
                <a:spLocks noEditPoints="1"/>
              </p:cNvSpPr>
              <p:nvPr/>
            </p:nvSpPr>
            <p:spPr bwMode="auto">
              <a:xfrm>
                <a:off x="6537910" y="4611206"/>
                <a:ext cx="1849437" cy="1838325"/>
              </a:xfrm>
              <a:custGeom>
                <a:avLst/>
                <a:gdLst>
                  <a:gd name="T0" fmla="*/ 192 w 384"/>
                  <a:gd name="T1" fmla="*/ 0 h 384"/>
                  <a:gd name="T2" fmla="*/ 0 w 384"/>
                  <a:gd name="T3" fmla="*/ 192 h 384"/>
                  <a:gd name="T4" fmla="*/ 192 w 384"/>
                  <a:gd name="T5" fmla="*/ 384 h 384"/>
                  <a:gd name="T6" fmla="*/ 384 w 384"/>
                  <a:gd name="T7" fmla="*/ 192 h 384"/>
                  <a:gd name="T8" fmla="*/ 192 w 384"/>
                  <a:gd name="T9" fmla="*/ 0 h 384"/>
                  <a:gd name="T10" fmla="*/ 192 w 384"/>
                  <a:gd name="T11" fmla="*/ 368 h 384"/>
                  <a:gd name="T12" fmla="*/ 16 w 384"/>
                  <a:gd name="T13" fmla="*/ 192 h 384"/>
                  <a:gd name="T14" fmla="*/ 192 w 384"/>
                  <a:gd name="T15" fmla="*/ 16 h 384"/>
                  <a:gd name="T16" fmla="*/ 368 w 384"/>
                  <a:gd name="T17" fmla="*/ 192 h 384"/>
                  <a:gd name="T18" fmla="*/ 192 w 384"/>
                  <a:gd name="T19" fmla="*/ 368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4" h="384">
                    <a:moveTo>
                      <a:pt x="192" y="0"/>
                    </a:moveTo>
                    <a:cubicBezTo>
                      <a:pt x="86" y="0"/>
                      <a:pt x="0" y="86"/>
                      <a:pt x="0" y="192"/>
                    </a:cubicBezTo>
                    <a:cubicBezTo>
                      <a:pt x="0" y="298"/>
                      <a:pt x="86" y="384"/>
                      <a:pt x="192" y="384"/>
                    </a:cubicBezTo>
                    <a:cubicBezTo>
                      <a:pt x="298" y="384"/>
                      <a:pt x="384" y="298"/>
                      <a:pt x="384" y="192"/>
                    </a:cubicBezTo>
                    <a:cubicBezTo>
                      <a:pt x="384" y="86"/>
                      <a:pt x="298" y="0"/>
                      <a:pt x="192" y="0"/>
                    </a:cubicBezTo>
                    <a:close/>
                    <a:moveTo>
                      <a:pt x="192" y="368"/>
                    </a:moveTo>
                    <a:cubicBezTo>
                      <a:pt x="95" y="368"/>
                      <a:pt x="16" y="289"/>
                      <a:pt x="16" y="192"/>
                    </a:cubicBezTo>
                    <a:cubicBezTo>
                      <a:pt x="16" y="95"/>
                      <a:pt x="95" y="16"/>
                      <a:pt x="192" y="16"/>
                    </a:cubicBezTo>
                    <a:cubicBezTo>
                      <a:pt x="289" y="16"/>
                      <a:pt x="368" y="95"/>
                      <a:pt x="368" y="192"/>
                    </a:cubicBezTo>
                    <a:cubicBezTo>
                      <a:pt x="368" y="289"/>
                      <a:pt x="289" y="368"/>
                      <a:pt x="192" y="368"/>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grpSp>
      </p:grpSp>
      <p:sp>
        <p:nvSpPr>
          <p:cNvPr id="89" name="Freeform 286"/>
          <p:cNvSpPr>
            <a:spLocks noChangeAspect="1" noEditPoints="1"/>
          </p:cNvSpPr>
          <p:nvPr/>
        </p:nvSpPr>
        <p:spPr bwMode="auto">
          <a:xfrm>
            <a:off x="6440643" y="5977561"/>
            <a:ext cx="400697" cy="405140"/>
          </a:xfrm>
          <a:custGeom>
            <a:avLst/>
            <a:gdLst>
              <a:gd name="T0" fmla="*/ 298 w 512"/>
              <a:gd name="T1" fmla="*/ 192 h 512"/>
              <a:gd name="T2" fmla="*/ 298 w 512"/>
              <a:gd name="T3" fmla="*/ 266 h 512"/>
              <a:gd name="T4" fmla="*/ 290 w 512"/>
              <a:gd name="T5" fmla="*/ 288 h 512"/>
              <a:gd name="T6" fmla="*/ 204 w 512"/>
              <a:gd name="T7" fmla="*/ 388 h 512"/>
              <a:gd name="T8" fmla="*/ 202 w 512"/>
              <a:gd name="T9" fmla="*/ 376 h 512"/>
              <a:gd name="T10" fmla="*/ 223 w 512"/>
              <a:gd name="T11" fmla="*/ 312 h 512"/>
              <a:gd name="T12" fmla="*/ 223 w 512"/>
              <a:gd name="T13" fmla="*/ 312 h 512"/>
              <a:gd name="T14" fmla="*/ 224 w 512"/>
              <a:gd name="T15" fmla="*/ 309 h 512"/>
              <a:gd name="T16" fmla="*/ 213 w 512"/>
              <a:gd name="T17" fmla="*/ 298 h 512"/>
              <a:gd name="T18" fmla="*/ 160 w 512"/>
              <a:gd name="T19" fmla="*/ 298 h 512"/>
              <a:gd name="T20" fmla="*/ 117 w 512"/>
              <a:gd name="T21" fmla="*/ 255 h 512"/>
              <a:gd name="T22" fmla="*/ 136 w 512"/>
              <a:gd name="T23" fmla="*/ 174 h 512"/>
              <a:gd name="T24" fmla="*/ 171 w 512"/>
              <a:gd name="T25" fmla="*/ 160 h 512"/>
              <a:gd name="T26" fmla="*/ 267 w 512"/>
              <a:gd name="T27" fmla="*/ 160 h 512"/>
              <a:gd name="T28" fmla="*/ 298 w 512"/>
              <a:gd name="T29" fmla="*/ 192 h 512"/>
              <a:gd name="T30" fmla="*/ 320 w 512"/>
              <a:gd name="T31" fmla="*/ 192 h 512"/>
              <a:gd name="T32" fmla="*/ 320 w 512"/>
              <a:gd name="T33" fmla="*/ 266 h 512"/>
              <a:gd name="T34" fmla="*/ 320 w 512"/>
              <a:gd name="T35" fmla="*/ 266 h 512"/>
              <a:gd name="T36" fmla="*/ 373 w 512"/>
              <a:gd name="T37" fmla="*/ 266 h 512"/>
              <a:gd name="T38" fmla="*/ 373 w 512"/>
              <a:gd name="T39" fmla="*/ 170 h 512"/>
              <a:gd name="T40" fmla="*/ 316 w 512"/>
              <a:gd name="T41" fmla="*/ 170 h 512"/>
              <a:gd name="T42" fmla="*/ 320 w 512"/>
              <a:gd name="T43" fmla="*/ 192 h 512"/>
              <a:gd name="T44" fmla="*/ 512 w 512"/>
              <a:gd name="T45" fmla="*/ 256 h 512"/>
              <a:gd name="T46" fmla="*/ 256 w 512"/>
              <a:gd name="T47" fmla="*/ 512 h 512"/>
              <a:gd name="T48" fmla="*/ 0 w 512"/>
              <a:gd name="T49" fmla="*/ 256 h 512"/>
              <a:gd name="T50" fmla="*/ 256 w 512"/>
              <a:gd name="T51" fmla="*/ 0 h 512"/>
              <a:gd name="T52" fmla="*/ 512 w 512"/>
              <a:gd name="T53" fmla="*/ 256 h 512"/>
              <a:gd name="T54" fmla="*/ 394 w 512"/>
              <a:gd name="T55" fmla="*/ 160 h 512"/>
              <a:gd name="T56" fmla="*/ 384 w 512"/>
              <a:gd name="T57" fmla="*/ 149 h 512"/>
              <a:gd name="T58" fmla="*/ 299 w 512"/>
              <a:gd name="T59" fmla="*/ 149 h 512"/>
              <a:gd name="T60" fmla="*/ 267 w 512"/>
              <a:gd name="T61" fmla="*/ 138 h 512"/>
              <a:gd name="T62" fmla="*/ 171 w 512"/>
              <a:gd name="T63" fmla="*/ 138 h 512"/>
              <a:gd name="T64" fmla="*/ 121 w 512"/>
              <a:gd name="T65" fmla="*/ 160 h 512"/>
              <a:gd name="T66" fmla="*/ 96 w 512"/>
              <a:gd name="T67" fmla="*/ 256 h 512"/>
              <a:gd name="T68" fmla="*/ 160 w 512"/>
              <a:gd name="T69" fmla="*/ 320 h 512"/>
              <a:gd name="T70" fmla="*/ 198 w 512"/>
              <a:gd name="T71" fmla="*/ 320 h 512"/>
              <a:gd name="T72" fmla="*/ 182 w 512"/>
              <a:gd name="T73" fmla="*/ 370 h 512"/>
              <a:gd name="T74" fmla="*/ 195 w 512"/>
              <a:gd name="T75" fmla="*/ 413 h 512"/>
              <a:gd name="T76" fmla="*/ 203 w 512"/>
              <a:gd name="T77" fmla="*/ 416 h 512"/>
              <a:gd name="T78" fmla="*/ 203 w 512"/>
              <a:gd name="T79" fmla="*/ 416 h 512"/>
              <a:gd name="T80" fmla="*/ 211 w 512"/>
              <a:gd name="T81" fmla="*/ 412 h 512"/>
              <a:gd name="T82" fmla="*/ 306 w 512"/>
              <a:gd name="T83" fmla="*/ 302 h 512"/>
              <a:gd name="T84" fmla="*/ 306 w 512"/>
              <a:gd name="T85" fmla="*/ 302 h 512"/>
              <a:gd name="T86" fmla="*/ 306 w 512"/>
              <a:gd name="T87" fmla="*/ 302 h 512"/>
              <a:gd name="T88" fmla="*/ 315 w 512"/>
              <a:gd name="T89" fmla="*/ 288 h 512"/>
              <a:gd name="T90" fmla="*/ 384 w 512"/>
              <a:gd name="T91" fmla="*/ 288 h 512"/>
              <a:gd name="T92" fmla="*/ 394 w 512"/>
              <a:gd name="T93" fmla="*/ 277 h 512"/>
              <a:gd name="T94" fmla="*/ 394 w 512"/>
              <a:gd name="T95" fmla="*/ 160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512" h="512">
                <a:moveTo>
                  <a:pt x="298" y="192"/>
                </a:moveTo>
                <a:cubicBezTo>
                  <a:pt x="298" y="266"/>
                  <a:pt x="298" y="266"/>
                  <a:pt x="298" y="266"/>
                </a:cubicBezTo>
                <a:cubicBezTo>
                  <a:pt x="298" y="274"/>
                  <a:pt x="295" y="282"/>
                  <a:pt x="290" y="288"/>
                </a:cubicBezTo>
                <a:cubicBezTo>
                  <a:pt x="204" y="388"/>
                  <a:pt x="204" y="388"/>
                  <a:pt x="204" y="388"/>
                </a:cubicBezTo>
                <a:cubicBezTo>
                  <a:pt x="202" y="384"/>
                  <a:pt x="201" y="380"/>
                  <a:pt x="202" y="376"/>
                </a:cubicBezTo>
                <a:cubicBezTo>
                  <a:pt x="223" y="312"/>
                  <a:pt x="223" y="312"/>
                  <a:pt x="223" y="312"/>
                </a:cubicBezTo>
                <a:cubicBezTo>
                  <a:pt x="223" y="312"/>
                  <a:pt x="223" y="312"/>
                  <a:pt x="223" y="312"/>
                </a:cubicBezTo>
                <a:cubicBezTo>
                  <a:pt x="223" y="311"/>
                  <a:pt x="224" y="310"/>
                  <a:pt x="224" y="309"/>
                </a:cubicBezTo>
                <a:cubicBezTo>
                  <a:pt x="224" y="303"/>
                  <a:pt x="219" y="298"/>
                  <a:pt x="213" y="298"/>
                </a:cubicBezTo>
                <a:cubicBezTo>
                  <a:pt x="160" y="298"/>
                  <a:pt x="160" y="298"/>
                  <a:pt x="160" y="298"/>
                </a:cubicBezTo>
                <a:cubicBezTo>
                  <a:pt x="141" y="298"/>
                  <a:pt x="118" y="275"/>
                  <a:pt x="117" y="255"/>
                </a:cubicBezTo>
                <a:cubicBezTo>
                  <a:pt x="117" y="254"/>
                  <a:pt x="112" y="200"/>
                  <a:pt x="136" y="174"/>
                </a:cubicBezTo>
                <a:cubicBezTo>
                  <a:pt x="145" y="164"/>
                  <a:pt x="156" y="160"/>
                  <a:pt x="171" y="160"/>
                </a:cubicBezTo>
                <a:cubicBezTo>
                  <a:pt x="267" y="160"/>
                  <a:pt x="267" y="160"/>
                  <a:pt x="267" y="160"/>
                </a:cubicBezTo>
                <a:cubicBezTo>
                  <a:pt x="286" y="160"/>
                  <a:pt x="298" y="172"/>
                  <a:pt x="298" y="192"/>
                </a:cubicBezTo>
                <a:close/>
                <a:moveTo>
                  <a:pt x="320" y="192"/>
                </a:moveTo>
                <a:cubicBezTo>
                  <a:pt x="320" y="266"/>
                  <a:pt x="320" y="266"/>
                  <a:pt x="320" y="266"/>
                </a:cubicBezTo>
                <a:cubicBezTo>
                  <a:pt x="320" y="266"/>
                  <a:pt x="320" y="266"/>
                  <a:pt x="320" y="266"/>
                </a:cubicBezTo>
                <a:cubicBezTo>
                  <a:pt x="373" y="266"/>
                  <a:pt x="373" y="266"/>
                  <a:pt x="373" y="266"/>
                </a:cubicBezTo>
                <a:cubicBezTo>
                  <a:pt x="373" y="170"/>
                  <a:pt x="373" y="170"/>
                  <a:pt x="373" y="170"/>
                </a:cubicBezTo>
                <a:cubicBezTo>
                  <a:pt x="316" y="170"/>
                  <a:pt x="316" y="170"/>
                  <a:pt x="316" y="170"/>
                </a:cubicBezTo>
                <a:cubicBezTo>
                  <a:pt x="318" y="177"/>
                  <a:pt x="320" y="184"/>
                  <a:pt x="320" y="192"/>
                </a:cubicBezTo>
                <a:close/>
                <a:moveTo>
                  <a:pt x="512" y="256"/>
                </a:moveTo>
                <a:cubicBezTo>
                  <a:pt x="512" y="397"/>
                  <a:pt x="397" y="512"/>
                  <a:pt x="256" y="512"/>
                </a:cubicBezTo>
                <a:cubicBezTo>
                  <a:pt x="114" y="512"/>
                  <a:pt x="0" y="397"/>
                  <a:pt x="0" y="256"/>
                </a:cubicBezTo>
                <a:cubicBezTo>
                  <a:pt x="0" y="114"/>
                  <a:pt x="114" y="0"/>
                  <a:pt x="256" y="0"/>
                </a:cubicBezTo>
                <a:cubicBezTo>
                  <a:pt x="397" y="0"/>
                  <a:pt x="512" y="114"/>
                  <a:pt x="512" y="256"/>
                </a:cubicBezTo>
                <a:close/>
                <a:moveTo>
                  <a:pt x="394" y="160"/>
                </a:moveTo>
                <a:cubicBezTo>
                  <a:pt x="394" y="154"/>
                  <a:pt x="390" y="149"/>
                  <a:pt x="384" y="149"/>
                </a:cubicBezTo>
                <a:cubicBezTo>
                  <a:pt x="299" y="149"/>
                  <a:pt x="299" y="149"/>
                  <a:pt x="299" y="149"/>
                </a:cubicBezTo>
                <a:cubicBezTo>
                  <a:pt x="291" y="142"/>
                  <a:pt x="280" y="138"/>
                  <a:pt x="267" y="138"/>
                </a:cubicBezTo>
                <a:cubicBezTo>
                  <a:pt x="171" y="138"/>
                  <a:pt x="171" y="138"/>
                  <a:pt x="171" y="138"/>
                </a:cubicBezTo>
                <a:cubicBezTo>
                  <a:pt x="150" y="138"/>
                  <a:pt x="133" y="145"/>
                  <a:pt x="121" y="160"/>
                </a:cubicBezTo>
                <a:cubicBezTo>
                  <a:pt x="90" y="193"/>
                  <a:pt x="96" y="254"/>
                  <a:pt x="96" y="256"/>
                </a:cubicBezTo>
                <a:cubicBezTo>
                  <a:pt x="96" y="287"/>
                  <a:pt x="129" y="320"/>
                  <a:pt x="160" y="320"/>
                </a:cubicBezTo>
                <a:cubicBezTo>
                  <a:pt x="198" y="320"/>
                  <a:pt x="198" y="320"/>
                  <a:pt x="198" y="320"/>
                </a:cubicBezTo>
                <a:cubicBezTo>
                  <a:pt x="182" y="370"/>
                  <a:pt x="182" y="370"/>
                  <a:pt x="182" y="370"/>
                </a:cubicBezTo>
                <a:cubicBezTo>
                  <a:pt x="176" y="393"/>
                  <a:pt x="195" y="412"/>
                  <a:pt x="195" y="413"/>
                </a:cubicBezTo>
                <a:cubicBezTo>
                  <a:pt x="197" y="415"/>
                  <a:pt x="200" y="416"/>
                  <a:pt x="203" y="416"/>
                </a:cubicBezTo>
                <a:cubicBezTo>
                  <a:pt x="203" y="416"/>
                  <a:pt x="203" y="416"/>
                  <a:pt x="203" y="416"/>
                </a:cubicBezTo>
                <a:cubicBezTo>
                  <a:pt x="206" y="416"/>
                  <a:pt x="209" y="414"/>
                  <a:pt x="211" y="412"/>
                </a:cubicBezTo>
                <a:cubicBezTo>
                  <a:pt x="306" y="302"/>
                  <a:pt x="306" y="302"/>
                  <a:pt x="306" y="302"/>
                </a:cubicBezTo>
                <a:cubicBezTo>
                  <a:pt x="306" y="302"/>
                  <a:pt x="306" y="302"/>
                  <a:pt x="306" y="302"/>
                </a:cubicBezTo>
                <a:cubicBezTo>
                  <a:pt x="306" y="302"/>
                  <a:pt x="306" y="302"/>
                  <a:pt x="306" y="302"/>
                </a:cubicBezTo>
                <a:cubicBezTo>
                  <a:pt x="310" y="298"/>
                  <a:pt x="313" y="293"/>
                  <a:pt x="315" y="288"/>
                </a:cubicBezTo>
                <a:cubicBezTo>
                  <a:pt x="384" y="288"/>
                  <a:pt x="384" y="288"/>
                  <a:pt x="384" y="288"/>
                </a:cubicBezTo>
                <a:cubicBezTo>
                  <a:pt x="390" y="288"/>
                  <a:pt x="394" y="283"/>
                  <a:pt x="394" y="277"/>
                </a:cubicBezTo>
                <a:lnTo>
                  <a:pt x="394" y="160"/>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GB" dirty="0">
              <a:solidFill>
                <a:prstClr val="black"/>
              </a:solidFill>
            </a:endParaRPr>
          </a:p>
        </p:txBody>
      </p:sp>
      <p:sp>
        <p:nvSpPr>
          <p:cNvPr id="90" name="Freeform 575"/>
          <p:cNvSpPr>
            <a:spLocks noChangeAspect="1" noEditPoints="1"/>
          </p:cNvSpPr>
          <p:nvPr/>
        </p:nvSpPr>
        <p:spPr bwMode="auto">
          <a:xfrm>
            <a:off x="6440643" y="5468471"/>
            <a:ext cx="401230" cy="404490"/>
          </a:xfrm>
          <a:custGeom>
            <a:avLst/>
            <a:gdLst>
              <a:gd name="T0" fmla="*/ 256 w 512"/>
              <a:gd name="T1" fmla="*/ 0 h 512"/>
              <a:gd name="T2" fmla="*/ 0 w 512"/>
              <a:gd name="T3" fmla="*/ 256 h 512"/>
              <a:gd name="T4" fmla="*/ 256 w 512"/>
              <a:gd name="T5" fmla="*/ 512 h 512"/>
              <a:gd name="T6" fmla="*/ 512 w 512"/>
              <a:gd name="T7" fmla="*/ 256 h 512"/>
              <a:gd name="T8" fmla="*/ 256 w 512"/>
              <a:gd name="T9" fmla="*/ 0 h 512"/>
              <a:gd name="T10" fmla="*/ 370 w 512"/>
              <a:gd name="T11" fmla="*/ 362 h 512"/>
              <a:gd name="T12" fmla="*/ 320 w 512"/>
              <a:gd name="T13" fmla="*/ 384 h 512"/>
              <a:gd name="T14" fmla="*/ 224 w 512"/>
              <a:gd name="T15" fmla="*/ 384 h 512"/>
              <a:gd name="T16" fmla="*/ 191 w 512"/>
              <a:gd name="T17" fmla="*/ 373 h 512"/>
              <a:gd name="T18" fmla="*/ 106 w 512"/>
              <a:gd name="T19" fmla="*/ 373 h 512"/>
              <a:gd name="T20" fmla="*/ 96 w 512"/>
              <a:gd name="T21" fmla="*/ 362 h 512"/>
              <a:gd name="T22" fmla="*/ 96 w 512"/>
              <a:gd name="T23" fmla="*/ 245 h 512"/>
              <a:gd name="T24" fmla="*/ 106 w 512"/>
              <a:gd name="T25" fmla="*/ 234 h 512"/>
              <a:gd name="T26" fmla="*/ 175 w 512"/>
              <a:gd name="T27" fmla="*/ 234 h 512"/>
              <a:gd name="T28" fmla="*/ 184 w 512"/>
              <a:gd name="T29" fmla="*/ 220 h 512"/>
              <a:gd name="T30" fmla="*/ 185 w 512"/>
              <a:gd name="T31" fmla="*/ 218 h 512"/>
              <a:gd name="T32" fmla="*/ 280 w 512"/>
              <a:gd name="T33" fmla="*/ 110 h 512"/>
              <a:gd name="T34" fmla="*/ 287 w 512"/>
              <a:gd name="T35" fmla="*/ 106 h 512"/>
              <a:gd name="T36" fmla="*/ 295 w 512"/>
              <a:gd name="T37" fmla="*/ 109 h 512"/>
              <a:gd name="T38" fmla="*/ 309 w 512"/>
              <a:gd name="T39" fmla="*/ 152 h 512"/>
              <a:gd name="T40" fmla="*/ 292 w 512"/>
              <a:gd name="T41" fmla="*/ 202 h 512"/>
              <a:gd name="T42" fmla="*/ 330 w 512"/>
              <a:gd name="T43" fmla="*/ 202 h 512"/>
              <a:gd name="T44" fmla="*/ 394 w 512"/>
              <a:gd name="T45" fmla="*/ 266 h 512"/>
              <a:gd name="T46" fmla="*/ 370 w 512"/>
              <a:gd name="T47" fmla="*/ 362 h 512"/>
              <a:gd name="T48" fmla="*/ 170 w 512"/>
              <a:gd name="T49" fmla="*/ 330 h 512"/>
              <a:gd name="T50" fmla="*/ 174 w 512"/>
              <a:gd name="T51" fmla="*/ 352 h 512"/>
              <a:gd name="T52" fmla="*/ 117 w 512"/>
              <a:gd name="T53" fmla="*/ 352 h 512"/>
              <a:gd name="T54" fmla="*/ 117 w 512"/>
              <a:gd name="T55" fmla="*/ 256 h 512"/>
              <a:gd name="T56" fmla="*/ 170 w 512"/>
              <a:gd name="T57" fmla="*/ 256 h 512"/>
              <a:gd name="T58" fmla="*/ 170 w 512"/>
              <a:gd name="T59" fmla="*/ 256 h 512"/>
              <a:gd name="T60" fmla="*/ 170 w 512"/>
              <a:gd name="T61" fmla="*/ 330 h 512"/>
              <a:gd name="T62" fmla="*/ 373 w 512"/>
              <a:gd name="T63" fmla="*/ 267 h 512"/>
              <a:gd name="T64" fmla="*/ 354 w 512"/>
              <a:gd name="T65" fmla="*/ 348 h 512"/>
              <a:gd name="T66" fmla="*/ 320 w 512"/>
              <a:gd name="T67" fmla="*/ 362 h 512"/>
              <a:gd name="T68" fmla="*/ 224 w 512"/>
              <a:gd name="T69" fmla="*/ 362 h 512"/>
              <a:gd name="T70" fmla="*/ 192 w 512"/>
              <a:gd name="T71" fmla="*/ 330 h 512"/>
              <a:gd name="T72" fmla="*/ 192 w 512"/>
              <a:gd name="T73" fmla="*/ 256 h 512"/>
              <a:gd name="T74" fmla="*/ 200 w 512"/>
              <a:gd name="T75" fmla="*/ 233 h 512"/>
              <a:gd name="T76" fmla="*/ 201 w 512"/>
              <a:gd name="T77" fmla="*/ 233 h 512"/>
              <a:gd name="T78" fmla="*/ 287 w 512"/>
              <a:gd name="T79" fmla="*/ 134 h 512"/>
              <a:gd name="T80" fmla="*/ 288 w 512"/>
              <a:gd name="T81" fmla="*/ 146 h 512"/>
              <a:gd name="T82" fmla="*/ 267 w 512"/>
              <a:gd name="T83" fmla="*/ 210 h 512"/>
              <a:gd name="T84" fmla="*/ 267 w 512"/>
              <a:gd name="T85" fmla="*/ 210 h 512"/>
              <a:gd name="T86" fmla="*/ 266 w 512"/>
              <a:gd name="T87" fmla="*/ 213 h 512"/>
              <a:gd name="T88" fmla="*/ 277 w 512"/>
              <a:gd name="T89" fmla="*/ 224 h 512"/>
              <a:gd name="T90" fmla="*/ 330 w 512"/>
              <a:gd name="T91" fmla="*/ 224 h 512"/>
              <a:gd name="T92" fmla="*/ 373 w 512"/>
              <a:gd name="T93" fmla="*/ 267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512" h="512">
                <a:moveTo>
                  <a:pt x="256" y="0"/>
                </a:moveTo>
                <a:cubicBezTo>
                  <a:pt x="114" y="0"/>
                  <a:pt x="0" y="114"/>
                  <a:pt x="0" y="256"/>
                </a:cubicBezTo>
                <a:cubicBezTo>
                  <a:pt x="0" y="397"/>
                  <a:pt x="114" y="512"/>
                  <a:pt x="256" y="512"/>
                </a:cubicBezTo>
                <a:cubicBezTo>
                  <a:pt x="397" y="512"/>
                  <a:pt x="512" y="397"/>
                  <a:pt x="512" y="256"/>
                </a:cubicBezTo>
                <a:cubicBezTo>
                  <a:pt x="512" y="114"/>
                  <a:pt x="397" y="0"/>
                  <a:pt x="256" y="0"/>
                </a:cubicBezTo>
                <a:close/>
                <a:moveTo>
                  <a:pt x="370" y="362"/>
                </a:moveTo>
                <a:cubicBezTo>
                  <a:pt x="357" y="377"/>
                  <a:pt x="340" y="384"/>
                  <a:pt x="320" y="384"/>
                </a:cubicBezTo>
                <a:cubicBezTo>
                  <a:pt x="224" y="384"/>
                  <a:pt x="224" y="384"/>
                  <a:pt x="224" y="384"/>
                </a:cubicBezTo>
                <a:cubicBezTo>
                  <a:pt x="211" y="384"/>
                  <a:pt x="200" y="380"/>
                  <a:pt x="191" y="373"/>
                </a:cubicBezTo>
                <a:cubicBezTo>
                  <a:pt x="106" y="373"/>
                  <a:pt x="106" y="373"/>
                  <a:pt x="106" y="373"/>
                </a:cubicBezTo>
                <a:cubicBezTo>
                  <a:pt x="100" y="373"/>
                  <a:pt x="96" y="368"/>
                  <a:pt x="96" y="362"/>
                </a:cubicBezTo>
                <a:cubicBezTo>
                  <a:pt x="96" y="245"/>
                  <a:pt x="96" y="245"/>
                  <a:pt x="96" y="245"/>
                </a:cubicBezTo>
                <a:cubicBezTo>
                  <a:pt x="96" y="239"/>
                  <a:pt x="100" y="234"/>
                  <a:pt x="106" y="234"/>
                </a:cubicBezTo>
                <a:cubicBezTo>
                  <a:pt x="175" y="234"/>
                  <a:pt x="175" y="234"/>
                  <a:pt x="175" y="234"/>
                </a:cubicBezTo>
                <a:cubicBezTo>
                  <a:pt x="177" y="229"/>
                  <a:pt x="180" y="224"/>
                  <a:pt x="184" y="220"/>
                </a:cubicBezTo>
                <a:cubicBezTo>
                  <a:pt x="185" y="218"/>
                  <a:pt x="185" y="218"/>
                  <a:pt x="185" y="218"/>
                </a:cubicBezTo>
                <a:cubicBezTo>
                  <a:pt x="280" y="110"/>
                  <a:pt x="280" y="110"/>
                  <a:pt x="280" y="110"/>
                </a:cubicBezTo>
                <a:cubicBezTo>
                  <a:pt x="282" y="108"/>
                  <a:pt x="284" y="106"/>
                  <a:pt x="287" y="106"/>
                </a:cubicBezTo>
                <a:cubicBezTo>
                  <a:pt x="290" y="106"/>
                  <a:pt x="293" y="107"/>
                  <a:pt x="295" y="109"/>
                </a:cubicBezTo>
                <a:cubicBezTo>
                  <a:pt x="296" y="110"/>
                  <a:pt x="315" y="129"/>
                  <a:pt x="309" y="152"/>
                </a:cubicBezTo>
                <a:cubicBezTo>
                  <a:pt x="292" y="202"/>
                  <a:pt x="292" y="202"/>
                  <a:pt x="292" y="202"/>
                </a:cubicBezTo>
                <a:cubicBezTo>
                  <a:pt x="330" y="202"/>
                  <a:pt x="330" y="202"/>
                  <a:pt x="330" y="202"/>
                </a:cubicBezTo>
                <a:cubicBezTo>
                  <a:pt x="361" y="202"/>
                  <a:pt x="394" y="235"/>
                  <a:pt x="394" y="266"/>
                </a:cubicBezTo>
                <a:cubicBezTo>
                  <a:pt x="395" y="268"/>
                  <a:pt x="400" y="329"/>
                  <a:pt x="370" y="362"/>
                </a:cubicBezTo>
                <a:close/>
                <a:moveTo>
                  <a:pt x="170" y="330"/>
                </a:moveTo>
                <a:cubicBezTo>
                  <a:pt x="170" y="338"/>
                  <a:pt x="172" y="345"/>
                  <a:pt x="174" y="352"/>
                </a:cubicBezTo>
                <a:cubicBezTo>
                  <a:pt x="117" y="352"/>
                  <a:pt x="117" y="352"/>
                  <a:pt x="117" y="352"/>
                </a:cubicBezTo>
                <a:cubicBezTo>
                  <a:pt x="117" y="256"/>
                  <a:pt x="117" y="256"/>
                  <a:pt x="117" y="256"/>
                </a:cubicBezTo>
                <a:cubicBezTo>
                  <a:pt x="170" y="256"/>
                  <a:pt x="170" y="256"/>
                  <a:pt x="170" y="256"/>
                </a:cubicBezTo>
                <a:cubicBezTo>
                  <a:pt x="170" y="256"/>
                  <a:pt x="170" y="256"/>
                  <a:pt x="170" y="256"/>
                </a:cubicBezTo>
                <a:lnTo>
                  <a:pt x="170" y="330"/>
                </a:lnTo>
                <a:close/>
                <a:moveTo>
                  <a:pt x="373" y="267"/>
                </a:moveTo>
                <a:cubicBezTo>
                  <a:pt x="373" y="268"/>
                  <a:pt x="378" y="322"/>
                  <a:pt x="354" y="348"/>
                </a:cubicBezTo>
                <a:cubicBezTo>
                  <a:pt x="346" y="358"/>
                  <a:pt x="334" y="362"/>
                  <a:pt x="320" y="362"/>
                </a:cubicBezTo>
                <a:cubicBezTo>
                  <a:pt x="224" y="362"/>
                  <a:pt x="224" y="362"/>
                  <a:pt x="224" y="362"/>
                </a:cubicBezTo>
                <a:cubicBezTo>
                  <a:pt x="205" y="362"/>
                  <a:pt x="192" y="349"/>
                  <a:pt x="192" y="330"/>
                </a:cubicBezTo>
                <a:cubicBezTo>
                  <a:pt x="192" y="256"/>
                  <a:pt x="192" y="256"/>
                  <a:pt x="192" y="256"/>
                </a:cubicBezTo>
                <a:cubicBezTo>
                  <a:pt x="192" y="248"/>
                  <a:pt x="195" y="240"/>
                  <a:pt x="200" y="233"/>
                </a:cubicBezTo>
                <a:cubicBezTo>
                  <a:pt x="201" y="233"/>
                  <a:pt x="201" y="233"/>
                  <a:pt x="201" y="233"/>
                </a:cubicBezTo>
                <a:cubicBezTo>
                  <a:pt x="287" y="134"/>
                  <a:pt x="287" y="134"/>
                  <a:pt x="287" y="134"/>
                </a:cubicBezTo>
                <a:cubicBezTo>
                  <a:pt x="288" y="138"/>
                  <a:pt x="289" y="142"/>
                  <a:pt x="288" y="146"/>
                </a:cubicBezTo>
                <a:cubicBezTo>
                  <a:pt x="267" y="210"/>
                  <a:pt x="267" y="210"/>
                  <a:pt x="267" y="210"/>
                </a:cubicBezTo>
                <a:cubicBezTo>
                  <a:pt x="267" y="210"/>
                  <a:pt x="267" y="210"/>
                  <a:pt x="267" y="210"/>
                </a:cubicBezTo>
                <a:cubicBezTo>
                  <a:pt x="267" y="211"/>
                  <a:pt x="266" y="212"/>
                  <a:pt x="266" y="213"/>
                </a:cubicBezTo>
                <a:cubicBezTo>
                  <a:pt x="266" y="219"/>
                  <a:pt x="271" y="224"/>
                  <a:pt x="277" y="224"/>
                </a:cubicBezTo>
                <a:cubicBezTo>
                  <a:pt x="330" y="224"/>
                  <a:pt x="330" y="224"/>
                  <a:pt x="330" y="224"/>
                </a:cubicBezTo>
                <a:cubicBezTo>
                  <a:pt x="349" y="224"/>
                  <a:pt x="373" y="247"/>
                  <a:pt x="373" y="267"/>
                </a:cubicBezTo>
                <a:close/>
              </a:path>
            </a:pathLst>
          </a:custGeom>
          <a:solidFill>
            <a:srgbClr val="0097A9"/>
          </a:solidFill>
          <a:ln>
            <a:noFill/>
          </a:ln>
          <a:extLst/>
        </p:spPr>
        <p:txBody>
          <a:bodyPr vert="horz" wrap="square" lIns="91440" tIns="45720" rIns="91440" bIns="45720" numCol="1" anchor="t" anchorCtr="0" compatLnSpc="1">
            <a:prstTxWarp prst="textNoShape">
              <a:avLst/>
            </a:prstTxWarp>
          </a:bodyPr>
          <a:lstStyle/>
          <a:p>
            <a:endParaRPr lang="en-GB" dirty="0">
              <a:solidFill>
                <a:prstClr val="black"/>
              </a:solidFill>
            </a:endParaRPr>
          </a:p>
        </p:txBody>
      </p:sp>
      <p:sp>
        <p:nvSpPr>
          <p:cNvPr id="91" name="TextBox 90"/>
          <p:cNvSpPr txBox="1"/>
          <p:nvPr/>
        </p:nvSpPr>
        <p:spPr>
          <a:xfrm>
            <a:off x="7021144" y="6005460"/>
            <a:ext cx="4010022" cy="307777"/>
          </a:xfrm>
          <a:prstGeom prst="rect">
            <a:avLst/>
          </a:prstGeom>
          <a:noFill/>
        </p:spPr>
        <p:txBody>
          <a:bodyPr vert="horz" wrap="square" lIns="0" tIns="0" rIns="0" bIns="0" rtlCol="0">
            <a:spAutoFit/>
          </a:bodyPr>
          <a:lstStyle/>
          <a:p>
            <a:pPr>
              <a:spcBef>
                <a:spcPts val="200"/>
              </a:spcBef>
              <a:buSzPct val="100000"/>
            </a:pPr>
            <a:r>
              <a:rPr lang="en-US" sz="1000" dirty="0" smtClean="0"/>
              <a:t>No consensus reached on validity of hashed transactions, block not added, retry with corrected or different transactions</a:t>
            </a:r>
          </a:p>
        </p:txBody>
      </p:sp>
      <p:sp>
        <p:nvSpPr>
          <p:cNvPr id="92" name="TextBox 91"/>
          <p:cNvSpPr txBox="1"/>
          <p:nvPr/>
        </p:nvSpPr>
        <p:spPr>
          <a:xfrm>
            <a:off x="6966104" y="5525608"/>
            <a:ext cx="3608999" cy="307777"/>
          </a:xfrm>
          <a:prstGeom prst="rect">
            <a:avLst/>
          </a:prstGeom>
          <a:noFill/>
        </p:spPr>
        <p:txBody>
          <a:bodyPr vert="horz" wrap="square" lIns="0" tIns="0" rIns="0" bIns="0" rtlCol="0">
            <a:spAutoFit/>
          </a:bodyPr>
          <a:lstStyle/>
          <a:p>
            <a:pPr>
              <a:spcBef>
                <a:spcPts val="200"/>
              </a:spcBef>
              <a:buSzPct val="100000"/>
            </a:pPr>
            <a:r>
              <a:rPr lang="en-US" sz="1000" dirty="0"/>
              <a:t>Consensus among all participants on </a:t>
            </a:r>
            <a:r>
              <a:rPr lang="en-US" sz="1000" dirty="0" smtClean="0"/>
              <a:t>validity of hashed transactions in the new block, then add to the chain</a:t>
            </a:r>
          </a:p>
        </p:txBody>
      </p:sp>
      <p:grpSp>
        <p:nvGrpSpPr>
          <p:cNvPr id="93" name="Group 92"/>
          <p:cNvGrpSpPr/>
          <p:nvPr/>
        </p:nvGrpSpPr>
        <p:grpSpPr>
          <a:xfrm>
            <a:off x="7108474" y="1765821"/>
            <a:ext cx="1107530" cy="1190330"/>
            <a:chOff x="5738813" y="2286000"/>
            <a:chExt cx="2547937" cy="2378075"/>
          </a:xfrm>
        </p:grpSpPr>
        <p:sp>
          <p:nvSpPr>
            <p:cNvPr id="94" name="Freeform 93"/>
            <p:cNvSpPr>
              <a:spLocks/>
            </p:cNvSpPr>
            <p:nvPr/>
          </p:nvSpPr>
          <p:spPr bwMode="auto">
            <a:xfrm>
              <a:off x="5738813" y="2679700"/>
              <a:ext cx="2547937" cy="1879600"/>
            </a:xfrm>
            <a:custGeom>
              <a:avLst/>
              <a:gdLst/>
              <a:ahLst/>
              <a:cxnLst>
                <a:cxn ang="0">
                  <a:pos x="0" y="0"/>
                </a:cxn>
                <a:cxn ang="0">
                  <a:pos x="446" y="947"/>
                </a:cxn>
                <a:cxn ang="0">
                  <a:pos x="844" y="950"/>
                </a:cxn>
                <a:cxn ang="0">
                  <a:pos x="1290" y="3"/>
                </a:cxn>
                <a:cxn ang="0">
                  <a:pos x="0" y="0"/>
                </a:cxn>
              </a:cxnLst>
              <a:rect l="0" t="0" r="r" b="b"/>
              <a:pathLst>
                <a:path w="1291" h="951">
                  <a:moveTo>
                    <a:pt x="0" y="0"/>
                  </a:moveTo>
                  <a:lnTo>
                    <a:pt x="446" y="947"/>
                  </a:lnTo>
                  <a:lnTo>
                    <a:pt x="844" y="950"/>
                  </a:lnTo>
                  <a:lnTo>
                    <a:pt x="1290" y="3"/>
                  </a:lnTo>
                  <a:lnTo>
                    <a:pt x="0" y="0"/>
                  </a:lnTo>
                </a:path>
              </a:pathLst>
            </a:custGeom>
            <a:solidFill>
              <a:srgbClr val="BBBCBC"/>
            </a:solidFill>
            <a:ln w="9525" cap="rnd" cmpd="sng">
              <a:solidFill>
                <a:schemeClr val="bg1"/>
              </a:solidFill>
              <a:prstDash val="solid"/>
              <a:round/>
              <a:headEnd type="none" w="med" len="med"/>
              <a:tailEnd type="none" w="med" len="med"/>
            </a:ln>
            <a:effectLst/>
          </p:spPr>
          <p:txBody>
            <a:bodyPr/>
            <a:lstStyle/>
            <a:p>
              <a:pPr>
                <a:defRPr/>
              </a:pPr>
              <a:endParaRPr lang="en-US" dirty="0"/>
            </a:p>
          </p:txBody>
        </p:sp>
        <p:sp>
          <p:nvSpPr>
            <p:cNvPr id="95" name="Rectangle 94"/>
            <p:cNvSpPr>
              <a:spLocks noChangeArrowheads="1"/>
            </p:cNvSpPr>
            <p:nvPr/>
          </p:nvSpPr>
          <p:spPr bwMode="auto">
            <a:xfrm>
              <a:off x="6618287" y="4551362"/>
              <a:ext cx="788988" cy="112713"/>
            </a:xfrm>
            <a:prstGeom prst="rect">
              <a:avLst/>
            </a:prstGeom>
            <a:solidFill>
              <a:srgbClr val="BBBCBC"/>
            </a:solidFill>
            <a:ln w="9525">
              <a:solidFill>
                <a:schemeClr val="bg1"/>
              </a:solidFill>
              <a:miter lim="800000"/>
              <a:headEnd/>
              <a:tailEnd/>
            </a:ln>
          </p:spPr>
          <p:txBody>
            <a:bodyPr wrap="none" anchor="ctr"/>
            <a:lstStyle/>
            <a:p>
              <a:pPr algn="ctr">
                <a:defRPr/>
              </a:pPr>
              <a:endParaRPr lang="en-US" dirty="0"/>
            </a:p>
          </p:txBody>
        </p:sp>
        <p:cxnSp>
          <p:nvCxnSpPr>
            <p:cNvPr id="96" name="Straight Connector 95"/>
            <p:cNvCxnSpPr/>
            <p:nvPr/>
          </p:nvCxnSpPr>
          <p:spPr>
            <a:xfrm flipV="1">
              <a:off x="5738813" y="2679700"/>
              <a:ext cx="2547937"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7" name="Straight Connector 96"/>
            <p:cNvCxnSpPr/>
            <p:nvPr/>
          </p:nvCxnSpPr>
          <p:spPr>
            <a:xfrm flipV="1">
              <a:off x="6081713" y="3413125"/>
              <a:ext cx="1862137"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8" name="Straight Connector 97"/>
            <p:cNvCxnSpPr/>
            <p:nvPr/>
          </p:nvCxnSpPr>
          <p:spPr>
            <a:xfrm flipV="1">
              <a:off x="6419850" y="4144962"/>
              <a:ext cx="1179513"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grpSp>
          <p:nvGrpSpPr>
            <p:cNvPr id="99" name="Group 52"/>
            <p:cNvGrpSpPr>
              <a:grpSpLocks/>
            </p:cNvGrpSpPr>
            <p:nvPr/>
          </p:nvGrpSpPr>
          <p:grpSpPr bwMode="auto">
            <a:xfrm>
              <a:off x="6348413" y="2286000"/>
              <a:ext cx="1328737" cy="598487"/>
              <a:chOff x="6870856" y="2306970"/>
              <a:chExt cx="1439227" cy="598450"/>
            </a:xfrm>
            <a:solidFill>
              <a:schemeClr val="accent1"/>
            </a:solidFill>
          </p:grpSpPr>
          <p:sp>
            <p:nvSpPr>
              <p:cNvPr id="104" name="AutoShape 22"/>
              <p:cNvSpPr>
                <a:spLocks noChangeArrowheads="1"/>
              </p:cNvSpPr>
              <p:nvPr>
                <p:custDataLst>
                  <p:tags r:id="rId6"/>
                </p:custDataLst>
              </p:nvPr>
            </p:nvSpPr>
            <p:spPr bwMode="auto">
              <a:xfrm rot="16200000" flipH="1">
                <a:off x="7796693" y="2391735"/>
                <a:ext cx="598155" cy="428625"/>
              </a:xfrm>
              <a:prstGeom prst="rightArrow">
                <a:avLst>
                  <a:gd name="adj1" fmla="val 50000"/>
                  <a:gd name="adj2" fmla="val 30256"/>
                </a:avLst>
              </a:prstGeom>
              <a:solidFill>
                <a:srgbClr val="0097A9"/>
              </a:solidFill>
              <a:ln w="9525">
                <a:noFill/>
                <a:miter lim="800000"/>
                <a:headEnd/>
                <a:tailEnd/>
              </a:ln>
            </p:spPr>
            <p:txBody>
              <a:bodyPr wrap="none" anchor="ctr"/>
              <a:lstStyle/>
              <a:p>
                <a:pPr algn="ctr"/>
                <a:endParaRPr lang="en-US" dirty="0"/>
              </a:p>
            </p:txBody>
          </p:sp>
          <p:sp>
            <p:nvSpPr>
              <p:cNvPr id="105" name="AutoShape 22"/>
              <p:cNvSpPr>
                <a:spLocks noChangeArrowheads="1"/>
              </p:cNvSpPr>
              <p:nvPr>
                <p:custDataLst>
                  <p:tags r:id="rId7"/>
                </p:custDataLst>
              </p:nvPr>
            </p:nvSpPr>
            <p:spPr bwMode="auto">
              <a:xfrm rot="16200000" flipH="1">
                <a:off x="6786091" y="2392030"/>
                <a:ext cx="598155" cy="428625"/>
              </a:xfrm>
              <a:prstGeom prst="rightArrow">
                <a:avLst>
                  <a:gd name="adj1" fmla="val 50000"/>
                  <a:gd name="adj2" fmla="val 30256"/>
                </a:avLst>
              </a:prstGeom>
              <a:solidFill>
                <a:srgbClr val="0097A9"/>
              </a:solidFill>
              <a:ln w="9525">
                <a:noFill/>
                <a:miter lim="800000"/>
                <a:headEnd/>
                <a:tailEnd/>
              </a:ln>
            </p:spPr>
            <p:txBody>
              <a:bodyPr wrap="none" anchor="ctr"/>
              <a:lstStyle/>
              <a:p>
                <a:pPr algn="ctr"/>
                <a:endParaRPr lang="en-US" dirty="0"/>
              </a:p>
            </p:txBody>
          </p:sp>
          <p:sp>
            <p:nvSpPr>
              <p:cNvPr id="106" name="AutoShape 22"/>
              <p:cNvSpPr>
                <a:spLocks noChangeArrowheads="1"/>
              </p:cNvSpPr>
              <p:nvPr>
                <p:custDataLst>
                  <p:tags r:id="rId8"/>
                </p:custDataLst>
              </p:nvPr>
            </p:nvSpPr>
            <p:spPr bwMode="auto">
              <a:xfrm rot="16200000" flipH="1">
                <a:off x="7291392" y="2391735"/>
                <a:ext cx="598155" cy="428625"/>
              </a:xfrm>
              <a:prstGeom prst="rightArrow">
                <a:avLst>
                  <a:gd name="adj1" fmla="val 50000"/>
                  <a:gd name="adj2" fmla="val 30256"/>
                </a:avLst>
              </a:prstGeom>
              <a:solidFill>
                <a:srgbClr val="0097A9"/>
              </a:solidFill>
              <a:ln w="9525">
                <a:noFill/>
                <a:miter lim="800000"/>
                <a:headEnd/>
                <a:tailEnd/>
              </a:ln>
            </p:spPr>
            <p:txBody>
              <a:bodyPr wrap="none" anchor="ctr"/>
              <a:lstStyle/>
              <a:p>
                <a:pPr algn="ctr"/>
                <a:endParaRPr lang="en-US" dirty="0"/>
              </a:p>
            </p:txBody>
          </p:sp>
        </p:grpSp>
        <p:grpSp>
          <p:nvGrpSpPr>
            <p:cNvPr id="100" name="Group 53"/>
            <p:cNvGrpSpPr>
              <a:grpSpLocks/>
            </p:cNvGrpSpPr>
            <p:nvPr/>
          </p:nvGrpSpPr>
          <p:grpSpPr bwMode="auto">
            <a:xfrm>
              <a:off x="6594475" y="3025775"/>
              <a:ext cx="835025" cy="598487"/>
              <a:chOff x="7137556" y="3046110"/>
              <a:chExt cx="904871" cy="598450"/>
            </a:xfrm>
            <a:solidFill>
              <a:schemeClr val="accent1"/>
            </a:solidFill>
          </p:grpSpPr>
          <p:sp>
            <p:nvSpPr>
              <p:cNvPr id="102" name="AutoShape 22"/>
              <p:cNvSpPr>
                <a:spLocks noChangeArrowheads="1"/>
              </p:cNvSpPr>
              <p:nvPr>
                <p:custDataLst>
                  <p:tags r:id="rId4"/>
                </p:custDataLst>
              </p:nvPr>
            </p:nvSpPr>
            <p:spPr bwMode="auto">
              <a:xfrm rot="16200000" flipH="1">
                <a:off x="7052791" y="3131170"/>
                <a:ext cx="598155" cy="428625"/>
              </a:xfrm>
              <a:prstGeom prst="rightArrow">
                <a:avLst>
                  <a:gd name="adj1" fmla="val 50000"/>
                  <a:gd name="adj2" fmla="val 30256"/>
                </a:avLst>
              </a:prstGeom>
              <a:solidFill>
                <a:srgbClr val="0097A9"/>
              </a:solidFill>
              <a:ln w="9525">
                <a:noFill/>
                <a:miter lim="800000"/>
                <a:headEnd/>
                <a:tailEnd/>
              </a:ln>
            </p:spPr>
            <p:txBody>
              <a:bodyPr wrap="none" anchor="ctr"/>
              <a:lstStyle/>
              <a:p>
                <a:pPr algn="ctr"/>
                <a:endParaRPr lang="en-US" dirty="0"/>
              </a:p>
            </p:txBody>
          </p:sp>
          <p:sp>
            <p:nvSpPr>
              <p:cNvPr id="103" name="AutoShape 22"/>
              <p:cNvSpPr>
                <a:spLocks noChangeArrowheads="1"/>
              </p:cNvSpPr>
              <p:nvPr>
                <p:custDataLst>
                  <p:tags r:id="rId5"/>
                </p:custDataLst>
              </p:nvPr>
            </p:nvSpPr>
            <p:spPr bwMode="auto">
              <a:xfrm rot="16200000" flipH="1">
                <a:off x="7529037" y="3130875"/>
                <a:ext cx="598155" cy="428625"/>
              </a:xfrm>
              <a:prstGeom prst="rightArrow">
                <a:avLst>
                  <a:gd name="adj1" fmla="val 50000"/>
                  <a:gd name="adj2" fmla="val 30256"/>
                </a:avLst>
              </a:prstGeom>
              <a:solidFill>
                <a:srgbClr val="0097A9"/>
              </a:solidFill>
              <a:ln w="9525">
                <a:noFill/>
                <a:miter lim="800000"/>
                <a:headEnd/>
                <a:tailEnd/>
              </a:ln>
            </p:spPr>
            <p:txBody>
              <a:bodyPr wrap="none" anchor="ctr"/>
              <a:lstStyle/>
              <a:p>
                <a:pPr algn="ctr"/>
                <a:endParaRPr lang="en-US" dirty="0"/>
              </a:p>
            </p:txBody>
          </p:sp>
        </p:grpSp>
        <p:sp>
          <p:nvSpPr>
            <p:cNvPr id="101" name="AutoShape 22"/>
            <p:cNvSpPr>
              <a:spLocks noChangeArrowheads="1"/>
            </p:cNvSpPr>
            <p:nvPr/>
          </p:nvSpPr>
          <p:spPr bwMode="auto">
            <a:xfrm rot="16200000" flipH="1">
              <a:off x="6713538" y="3873500"/>
              <a:ext cx="598487" cy="395287"/>
            </a:xfrm>
            <a:prstGeom prst="rightArrow">
              <a:avLst>
                <a:gd name="adj1" fmla="val 50000"/>
                <a:gd name="adj2" fmla="val 30302"/>
              </a:avLst>
            </a:prstGeom>
            <a:solidFill>
              <a:srgbClr val="0097A9"/>
            </a:solidFill>
            <a:ln w="9525">
              <a:noFill/>
              <a:miter lim="800000"/>
              <a:headEnd/>
              <a:tailEnd/>
            </a:ln>
          </p:spPr>
          <p:txBody>
            <a:bodyPr wrap="none" anchor="ctr"/>
            <a:lstStyle/>
            <a:p>
              <a:pPr algn="ctr"/>
              <a:endParaRPr lang="en-US" dirty="0"/>
            </a:p>
          </p:txBody>
        </p:sp>
      </p:grpSp>
      <p:sp>
        <p:nvSpPr>
          <p:cNvPr id="107" name="Freeform 631"/>
          <p:cNvSpPr>
            <a:spLocks noEditPoints="1"/>
          </p:cNvSpPr>
          <p:nvPr/>
        </p:nvSpPr>
        <p:spPr bwMode="auto">
          <a:xfrm>
            <a:off x="9990723" y="4287445"/>
            <a:ext cx="111137" cy="151032"/>
          </a:xfrm>
          <a:custGeom>
            <a:avLst/>
            <a:gdLst>
              <a:gd name="T0" fmla="*/ 224 w 235"/>
              <a:gd name="T1" fmla="*/ 149 h 320"/>
              <a:gd name="T2" fmla="*/ 214 w 235"/>
              <a:gd name="T3" fmla="*/ 149 h 320"/>
              <a:gd name="T4" fmla="*/ 214 w 235"/>
              <a:gd name="T5" fmla="*/ 96 h 320"/>
              <a:gd name="T6" fmla="*/ 118 w 235"/>
              <a:gd name="T7" fmla="*/ 0 h 320"/>
              <a:gd name="T8" fmla="*/ 22 w 235"/>
              <a:gd name="T9" fmla="*/ 96 h 320"/>
              <a:gd name="T10" fmla="*/ 22 w 235"/>
              <a:gd name="T11" fmla="*/ 149 h 320"/>
              <a:gd name="T12" fmla="*/ 11 w 235"/>
              <a:gd name="T13" fmla="*/ 149 h 320"/>
              <a:gd name="T14" fmla="*/ 0 w 235"/>
              <a:gd name="T15" fmla="*/ 160 h 320"/>
              <a:gd name="T16" fmla="*/ 0 w 235"/>
              <a:gd name="T17" fmla="*/ 309 h 320"/>
              <a:gd name="T18" fmla="*/ 11 w 235"/>
              <a:gd name="T19" fmla="*/ 320 h 320"/>
              <a:gd name="T20" fmla="*/ 224 w 235"/>
              <a:gd name="T21" fmla="*/ 320 h 320"/>
              <a:gd name="T22" fmla="*/ 235 w 235"/>
              <a:gd name="T23" fmla="*/ 309 h 320"/>
              <a:gd name="T24" fmla="*/ 235 w 235"/>
              <a:gd name="T25" fmla="*/ 160 h 320"/>
              <a:gd name="T26" fmla="*/ 224 w 235"/>
              <a:gd name="T27" fmla="*/ 149 h 320"/>
              <a:gd name="T28" fmla="*/ 43 w 235"/>
              <a:gd name="T29" fmla="*/ 96 h 320"/>
              <a:gd name="T30" fmla="*/ 118 w 235"/>
              <a:gd name="T31" fmla="*/ 21 h 320"/>
              <a:gd name="T32" fmla="*/ 192 w 235"/>
              <a:gd name="T33" fmla="*/ 96 h 320"/>
              <a:gd name="T34" fmla="*/ 192 w 235"/>
              <a:gd name="T35" fmla="*/ 149 h 320"/>
              <a:gd name="T36" fmla="*/ 43 w 235"/>
              <a:gd name="T37" fmla="*/ 149 h 320"/>
              <a:gd name="T38" fmla="*/ 43 w 235"/>
              <a:gd name="T39" fmla="*/ 96 h 320"/>
              <a:gd name="T40" fmla="*/ 214 w 235"/>
              <a:gd name="T41" fmla="*/ 298 h 320"/>
              <a:gd name="T42" fmla="*/ 22 w 235"/>
              <a:gd name="T43" fmla="*/ 298 h 320"/>
              <a:gd name="T44" fmla="*/ 22 w 235"/>
              <a:gd name="T45" fmla="*/ 170 h 320"/>
              <a:gd name="T46" fmla="*/ 214 w 235"/>
              <a:gd name="T47" fmla="*/ 170 h 320"/>
              <a:gd name="T48" fmla="*/ 214 w 235"/>
              <a:gd name="T49" fmla="*/ 298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35" h="320">
                <a:moveTo>
                  <a:pt x="224" y="149"/>
                </a:moveTo>
                <a:cubicBezTo>
                  <a:pt x="214" y="149"/>
                  <a:pt x="214" y="149"/>
                  <a:pt x="214" y="149"/>
                </a:cubicBezTo>
                <a:cubicBezTo>
                  <a:pt x="214" y="96"/>
                  <a:pt x="214" y="96"/>
                  <a:pt x="214" y="96"/>
                </a:cubicBezTo>
                <a:cubicBezTo>
                  <a:pt x="214" y="43"/>
                  <a:pt x="171" y="0"/>
                  <a:pt x="118" y="0"/>
                </a:cubicBezTo>
                <a:cubicBezTo>
                  <a:pt x="65" y="0"/>
                  <a:pt x="22" y="43"/>
                  <a:pt x="22" y="96"/>
                </a:cubicBezTo>
                <a:cubicBezTo>
                  <a:pt x="22" y="149"/>
                  <a:pt x="22" y="149"/>
                  <a:pt x="22" y="149"/>
                </a:cubicBezTo>
                <a:cubicBezTo>
                  <a:pt x="11" y="149"/>
                  <a:pt x="11" y="149"/>
                  <a:pt x="11" y="149"/>
                </a:cubicBezTo>
                <a:cubicBezTo>
                  <a:pt x="5" y="149"/>
                  <a:pt x="0" y="154"/>
                  <a:pt x="0" y="160"/>
                </a:cubicBezTo>
                <a:cubicBezTo>
                  <a:pt x="0" y="309"/>
                  <a:pt x="0" y="309"/>
                  <a:pt x="0" y="309"/>
                </a:cubicBezTo>
                <a:cubicBezTo>
                  <a:pt x="0" y="315"/>
                  <a:pt x="5" y="320"/>
                  <a:pt x="11" y="320"/>
                </a:cubicBezTo>
                <a:cubicBezTo>
                  <a:pt x="224" y="320"/>
                  <a:pt x="224" y="320"/>
                  <a:pt x="224" y="320"/>
                </a:cubicBezTo>
                <a:cubicBezTo>
                  <a:pt x="230" y="320"/>
                  <a:pt x="235" y="315"/>
                  <a:pt x="235" y="309"/>
                </a:cubicBezTo>
                <a:cubicBezTo>
                  <a:pt x="235" y="160"/>
                  <a:pt x="235" y="160"/>
                  <a:pt x="235" y="160"/>
                </a:cubicBezTo>
                <a:cubicBezTo>
                  <a:pt x="235" y="154"/>
                  <a:pt x="230" y="149"/>
                  <a:pt x="224" y="149"/>
                </a:cubicBezTo>
                <a:close/>
                <a:moveTo>
                  <a:pt x="43" y="96"/>
                </a:moveTo>
                <a:cubicBezTo>
                  <a:pt x="43" y="54"/>
                  <a:pt x="76" y="21"/>
                  <a:pt x="118" y="21"/>
                </a:cubicBezTo>
                <a:cubicBezTo>
                  <a:pt x="159" y="21"/>
                  <a:pt x="192" y="54"/>
                  <a:pt x="192" y="96"/>
                </a:cubicBezTo>
                <a:cubicBezTo>
                  <a:pt x="192" y="149"/>
                  <a:pt x="192" y="149"/>
                  <a:pt x="192" y="149"/>
                </a:cubicBezTo>
                <a:cubicBezTo>
                  <a:pt x="43" y="149"/>
                  <a:pt x="43" y="149"/>
                  <a:pt x="43" y="149"/>
                </a:cubicBezTo>
                <a:lnTo>
                  <a:pt x="43" y="96"/>
                </a:lnTo>
                <a:close/>
                <a:moveTo>
                  <a:pt x="214" y="298"/>
                </a:moveTo>
                <a:cubicBezTo>
                  <a:pt x="22" y="298"/>
                  <a:pt x="22" y="298"/>
                  <a:pt x="22" y="298"/>
                </a:cubicBezTo>
                <a:cubicBezTo>
                  <a:pt x="22" y="170"/>
                  <a:pt x="22" y="170"/>
                  <a:pt x="22" y="170"/>
                </a:cubicBezTo>
                <a:cubicBezTo>
                  <a:pt x="214" y="170"/>
                  <a:pt x="214" y="170"/>
                  <a:pt x="214" y="170"/>
                </a:cubicBezTo>
                <a:lnTo>
                  <a:pt x="214" y="298"/>
                </a:lnTo>
                <a:close/>
              </a:path>
            </a:pathLst>
          </a:custGeom>
          <a:solidFill>
            <a:schemeClr val="accent4">
              <a:lumMod val="60000"/>
              <a:lumOff val="40000"/>
            </a:schemeClr>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08" name="Freeform 631"/>
          <p:cNvSpPr>
            <a:spLocks noEditPoints="1"/>
          </p:cNvSpPr>
          <p:nvPr/>
        </p:nvSpPr>
        <p:spPr bwMode="auto">
          <a:xfrm>
            <a:off x="10575103" y="1298223"/>
            <a:ext cx="111137" cy="151032"/>
          </a:xfrm>
          <a:custGeom>
            <a:avLst/>
            <a:gdLst>
              <a:gd name="T0" fmla="*/ 224 w 235"/>
              <a:gd name="T1" fmla="*/ 149 h 320"/>
              <a:gd name="T2" fmla="*/ 214 w 235"/>
              <a:gd name="T3" fmla="*/ 149 h 320"/>
              <a:gd name="T4" fmla="*/ 214 w 235"/>
              <a:gd name="T5" fmla="*/ 96 h 320"/>
              <a:gd name="T6" fmla="*/ 118 w 235"/>
              <a:gd name="T7" fmla="*/ 0 h 320"/>
              <a:gd name="T8" fmla="*/ 22 w 235"/>
              <a:gd name="T9" fmla="*/ 96 h 320"/>
              <a:gd name="T10" fmla="*/ 22 w 235"/>
              <a:gd name="T11" fmla="*/ 149 h 320"/>
              <a:gd name="T12" fmla="*/ 11 w 235"/>
              <a:gd name="T13" fmla="*/ 149 h 320"/>
              <a:gd name="T14" fmla="*/ 0 w 235"/>
              <a:gd name="T15" fmla="*/ 160 h 320"/>
              <a:gd name="T16" fmla="*/ 0 w 235"/>
              <a:gd name="T17" fmla="*/ 309 h 320"/>
              <a:gd name="T18" fmla="*/ 11 w 235"/>
              <a:gd name="T19" fmla="*/ 320 h 320"/>
              <a:gd name="T20" fmla="*/ 224 w 235"/>
              <a:gd name="T21" fmla="*/ 320 h 320"/>
              <a:gd name="T22" fmla="*/ 235 w 235"/>
              <a:gd name="T23" fmla="*/ 309 h 320"/>
              <a:gd name="T24" fmla="*/ 235 w 235"/>
              <a:gd name="T25" fmla="*/ 160 h 320"/>
              <a:gd name="T26" fmla="*/ 224 w 235"/>
              <a:gd name="T27" fmla="*/ 149 h 320"/>
              <a:gd name="T28" fmla="*/ 43 w 235"/>
              <a:gd name="T29" fmla="*/ 96 h 320"/>
              <a:gd name="T30" fmla="*/ 118 w 235"/>
              <a:gd name="T31" fmla="*/ 21 h 320"/>
              <a:gd name="T32" fmla="*/ 192 w 235"/>
              <a:gd name="T33" fmla="*/ 96 h 320"/>
              <a:gd name="T34" fmla="*/ 192 w 235"/>
              <a:gd name="T35" fmla="*/ 149 h 320"/>
              <a:gd name="T36" fmla="*/ 43 w 235"/>
              <a:gd name="T37" fmla="*/ 149 h 320"/>
              <a:gd name="T38" fmla="*/ 43 w 235"/>
              <a:gd name="T39" fmla="*/ 96 h 320"/>
              <a:gd name="T40" fmla="*/ 214 w 235"/>
              <a:gd name="T41" fmla="*/ 298 h 320"/>
              <a:gd name="T42" fmla="*/ 22 w 235"/>
              <a:gd name="T43" fmla="*/ 298 h 320"/>
              <a:gd name="T44" fmla="*/ 22 w 235"/>
              <a:gd name="T45" fmla="*/ 170 h 320"/>
              <a:gd name="T46" fmla="*/ 214 w 235"/>
              <a:gd name="T47" fmla="*/ 170 h 320"/>
              <a:gd name="T48" fmla="*/ 214 w 235"/>
              <a:gd name="T49" fmla="*/ 298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35" h="320">
                <a:moveTo>
                  <a:pt x="224" y="149"/>
                </a:moveTo>
                <a:cubicBezTo>
                  <a:pt x="214" y="149"/>
                  <a:pt x="214" y="149"/>
                  <a:pt x="214" y="149"/>
                </a:cubicBezTo>
                <a:cubicBezTo>
                  <a:pt x="214" y="96"/>
                  <a:pt x="214" y="96"/>
                  <a:pt x="214" y="96"/>
                </a:cubicBezTo>
                <a:cubicBezTo>
                  <a:pt x="214" y="43"/>
                  <a:pt x="171" y="0"/>
                  <a:pt x="118" y="0"/>
                </a:cubicBezTo>
                <a:cubicBezTo>
                  <a:pt x="65" y="0"/>
                  <a:pt x="22" y="43"/>
                  <a:pt x="22" y="96"/>
                </a:cubicBezTo>
                <a:cubicBezTo>
                  <a:pt x="22" y="149"/>
                  <a:pt x="22" y="149"/>
                  <a:pt x="22" y="149"/>
                </a:cubicBezTo>
                <a:cubicBezTo>
                  <a:pt x="11" y="149"/>
                  <a:pt x="11" y="149"/>
                  <a:pt x="11" y="149"/>
                </a:cubicBezTo>
                <a:cubicBezTo>
                  <a:pt x="5" y="149"/>
                  <a:pt x="0" y="154"/>
                  <a:pt x="0" y="160"/>
                </a:cubicBezTo>
                <a:cubicBezTo>
                  <a:pt x="0" y="309"/>
                  <a:pt x="0" y="309"/>
                  <a:pt x="0" y="309"/>
                </a:cubicBezTo>
                <a:cubicBezTo>
                  <a:pt x="0" y="315"/>
                  <a:pt x="5" y="320"/>
                  <a:pt x="11" y="320"/>
                </a:cubicBezTo>
                <a:cubicBezTo>
                  <a:pt x="224" y="320"/>
                  <a:pt x="224" y="320"/>
                  <a:pt x="224" y="320"/>
                </a:cubicBezTo>
                <a:cubicBezTo>
                  <a:pt x="230" y="320"/>
                  <a:pt x="235" y="315"/>
                  <a:pt x="235" y="309"/>
                </a:cubicBezTo>
                <a:cubicBezTo>
                  <a:pt x="235" y="160"/>
                  <a:pt x="235" y="160"/>
                  <a:pt x="235" y="160"/>
                </a:cubicBezTo>
                <a:cubicBezTo>
                  <a:pt x="235" y="154"/>
                  <a:pt x="230" y="149"/>
                  <a:pt x="224" y="149"/>
                </a:cubicBezTo>
                <a:close/>
                <a:moveTo>
                  <a:pt x="43" y="96"/>
                </a:moveTo>
                <a:cubicBezTo>
                  <a:pt x="43" y="54"/>
                  <a:pt x="76" y="21"/>
                  <a:pt x="118" y="21"/>
                </a:cubicBezTo>
                <a:cubicBezTo>
                  <a:pt x="159" y="21"/>
                  <a:pt x="192" y="54"/>
                  <a:pt x="192" y="96"/>
                </a:cubicBezTo>
                <a:cubicBezTo>
                  <a:pt x="192" y="149"/>
                  <a:pt x="192" y="149"/>
                  <a:pt x="192" y="149"/>
                </a:cubicBezTo>
                <a:cubicBezTo>
                  <a:pt x="43" y="149"/>
                  <a:pt x="43" y="149"/>
                  <a:pt x="43" y="149"/>
                </a:cubicBezTo>
                <a:lnTo>
                  <a:pt x="43" y="96"/>
                </a:lnTo>
                <a:close/>
                <a:moveTo>
                  <a:pt x="214" y="298"/>
                </a:moveTo>
                <a:cubicBezTo>
                  <a:pt x="22" y="298"/>
                  <a:pt x="22" y="298"/>
                  <a:pt x="22" y="298"/>
                </a:cubicBezTo>
                <a:cubicBezTo>
                  <a:pt x="22" y="170"/>
                  <a:pt x="22" y="170"/>
                  <a:pt x="22" y="170"/>
                </a:cubicBezTo>
                <a:cubicBezTo>
                  <a:pt x="214" y="170"/>
                  <a:pt x="214" y="170"/>
                  <a:pt x="214" y="170"/>
                </a:cubicBezTo>
                <a:lnTo>
                  <a:pt x="214" y="298"/>
                </a:lnTo>
                <a:close/>
              </a:path>
            </a:pathLst>
          </a:custGeom>
          <a:solidFill>
            <a:schemeClr val="accent4">
              <a:lumMod val="60000"/>
              <a:lumOff val="40000"/>
            </a:schemeClr>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09" name="Freeform 631"/>
          <p:cNvSpPr>
            <a:spLocks noEditPoints="1"/>
          </p:cNvSpPr>
          <p:nvPr/>
        </p:nvSpPr>
        <p:spPr bwMode="auto">
          <a:xfrm>
            <a:off x="10194656" y="3355771"/>
            <a:ext cx="111137" cy="151032"/>
          </a:xfrm>
          <a:custGeom>
            <a:avLst/>
            <a:gdLst>
              <a:gd name="T0" fmla="*/ 224 w 235"/>
              <a:gd name="T1" fmla="*/ 149 h 320"/>
              <a:gd name="T2" fmla="*/ 214 w 235"/>
              <a:gd name="T3" fmla="*/ 149 h 320"/>
              <a:gd name="T4" fmla="*/ 214 w 235"/>
              <a:gd name="T5" fmla="*/ 96 h 320"/>
              <a:gd name="T6" fmla="*/ 118 w 235"/>
              <a:gd name="T7" fmla="*/ 0 h 320"/>
              <a:gd name="T8" fmla="*/ 22 w 235"/>
              <a:gd name="T9" fmla="*/ 96 h 320"/>
              <a:gd name="T10" fmla="*/ 22 w 235"/>
              <a:gd name="T11" fmla="*/ 149 h 320"/>
              <a:gd name="T12" fmla="*/ 11 w 235"/>
              <a:gd name="T13" fmla="*/ 149 h 320"/>
              <a:gd name="T14" fmla="*/ 0 w 235"/>
              <a:gd name="T15" fmla="*/ 160 h 320"/>
              <a:gd name="T16" fmla="*/ 0 w 235"/>
              <a:gd name="T17" fmla="*/ 309 h 320"/>
              <a:gd name="T18" fmla="*/ 11 w 235"/>
              <a:gd name="T19" fmla="*/ 320 h 320"/>
              <a:gd name="T20" fmla="*/ 224 w 235"/>
              <a:gd name="T21" fmla="*/ 320 h 320"/>
              <a:gd name="T22" fmla="*/ 235 w 235"/>
              <a:gd name="T23" fmla="*/ 309 h 320"/>
              <a:gd name="T24" fmla="*/ 235 w 235"/>
              <a:gd name="T25" fmla="*/ 160 h 320"/>
              <a:gd name="T26" fmla="*/ 224 w 235"/>
              <a:gd name="T27" fmla="*/ 149 h 320"/>
              <a:gd name="T28" fmla="*/ 43 w 235"/>
              <a:gd name="T29" fmla="*/ 96 h 320"/>
              <a:gd name="T30" fmla="*/ 118 w 235"/>
              <a:gd name="T31" fmla="*/ 21 h 320"/>
              <a:gd name="T32" fmla="*/ 192 w 235"/>
              <a:gd name="T33" fmla="*/ 96 h 320"/>
              <a:gd name="T34" fmla="*/ 192 w 235"/>
              <a:gd name="T35" fmla="*/ 149 h 320"/>
              <a:gd name="T36" fmla="*/ 43 w 235"/>
              <a:gd name="T37" fmla="*/ 149 h 320"/>
              <a:gd name="T38" fmla="*/ 43 w 235"/>
              <a:gd name="T39" fmla="*/ 96 h 320"/>
              <a:gd name="T40" fmla="*/ 214 w 235"/>
              <a:gd name="T41" fmla="*/ 298 h 320"/>
              <a:gd name="T42" fmla="*/ 22 w 235"/>
              <a:gd name="T43" fmla="*/ 298 h 320"/>
              <a:gd name="T44" fmla="*/ 22 w 235"/>
              <a:gd name="T45" fmla="*/ 170 h 320"/>
              <a:gd name="T46" fmla="*/ 214 w 235"/>
              <a:gd name="T47" fmla="*/ 170 h 320"/>
              <a:gd name="T48" fmla="*/ 214 w 235"/>
              <a:gd name="T49" fmla="*/ 298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35" h="320">
                <a:moveTo>
                  <a:pt x="224" y="149"/>
                </a:moveTo>
                <a:cubicBezTo>
                  <a:pt x="214" y="149"/>
                  <a:pt x="214" y="149"/>
                  <a:pt x="214" y="149"/>
                </a:cubicBezTo>
                <a:cubicBezTo>
                  <a:pt x="214" y="96"/>
                  <a:pt x="214" y="96"/>
                  <a:pt x="214" y="96"/>
                </a:cubicBezTo>
                <a:cubicBezTo>
                  <a:pt x="214" y="43"/>
                  <a:pt x="171" y="0"/>
                  <a:pt x="118" y="0"/>
                </a:cubicBezTo>
                <a:cubicBezTo>
                  <a:pt x="65" y="0"/>
                  <a:pt x="22" y="43"/>
                  <a:pt x="22" y="96"/>
                </a:cubicBezTo>
                <a:cubicBezTo>
                  <a:pt x="22" y="149"/>
                  <a:pt x="22" y="149"/>
                  <a:pt x="22" y="149"/>
                </a:cubicBezTo>
                <a:cubicBezTo>
                  <a:pt x="11" y="149"/>
                  <a:pt x="11" y="149"/>
                  <a:pt x="11" y="149"/>
                </a:cubicBezTo>
                <a:cubicBezTo>
                  <a:pt x="5" y="149"/>
                  <a:pt x="0" y="154"/>
                  <a:pt x="0" y="160"/>
                </a:cubicBezTo>
                <a:cubicBezTo>
                  <a:pt x="0" y="309"/>
                  <a:pt x="0" y="309"/>
                  <a:pt x="0" y="309"/>
                </a:cubicBezTo>
                <a:cubicBezTo>
                  <a:pt x="0" y="315"/>
                  <a:pt x="5" y="320"/>
                  <a:pt x="11" y="320"/>
                </a:cubicBezTo>
                <a:cubicBezTo>
                  <a:pt x="224" y="320"/>
                  <a:pt x="224" y="320"/>
                  <a:pt x="224" y="320"/>
                </a:cubicBezTo>
                <a:cubicBezTo>
                  <a:pt x="230" y="320"/>
                  <a:pt x="235" y="315"/>
                  <a:pt x="235" y="309"/>
                </a:cubicBezTo>
                <a:cubicBezTo>
                  <a:pt x="235" y="160"/>
                  <a:pt x="235" y="160"/>
                  <a:pt x="235" y="160"/>
                </a:cubicBezTo>
                <a:cubicBezTo>
                  <a:pt x="235" y="154"/>
                  <a:pt x="230" y="149"/>
                  <a:pt x="224" y="149"/>
                </a:cubicBezTo>
                <a:close/>
                <a:moveTo>
                  <a:pt x="43" y="96"/>
                </a:moveTo>
                <a:cubicBezTo>
                  <a:pt x="43" y="54"/>
                  <a:pt x="76" y="21"/>
                  <a:pt x="118" y="21"/>
                </a:cubicBezTo>
                <a:cubicBezTo>
                  <a:pt x="159" y="21"/>
                  <a:pt x="192" y="54"/>
                  <a:pt x="192" y="96"/>
                </a:cubicBezTo>
                <a:cubicBezTo>
                  <a:pt x="192" y="149"/>
                  <a:pt x="192" y="149"/>
                  <a:pt x="192" y="149"/>
                </a:cubicBezTo>
                <a:cubicBezTo>
                  <a:pt x="43" y="149"/>
                  <a:pt x="43" y="149"/>
                  <a:pt x="43" y="149"/>
                </a:cubicBezTo>
                <a:lnTo>
                  <a:pt x="43" y="96"/>
                </a:lnTo>
                <a:close/>
                <a:moveTo>
                  <a:pt x="214" y="298"/>
                </a:moveTo>
                <a:cubicBezTo>
                  <a:pt x="22" y="298"/>
                  <a:pt x="22" y="298"/>
                  <a:pt x="22" y="298"/>
                </a:cubicBezTo>
                <a:cubicBezTo>
                  <a:pt x="22" y="170"/>
                  <a:pt x="22" y="170"/>
                  <a:pt x="22" y="170"/>
                </a:cubicBezTo>
                <a:cubicBezTo>
                  <a:pt x="214" y="170"/>
                  <a:pt x="214" y="170"/>
                  <a:pt x="214" y="170"/>
                </a:cubicBezTo>
                <a:lnTo>
                  <a:pt x="214" y="298"/>
                </a:lnTo>
                <a:close/>
              </a:path>
            </a:pathLst>
          </a:custGeom>
          <a:solidFill>
            <a:schemeClr val="accent4">
              <a:lumMod val="60000"/>
              <a:lumOff val="40000"/>
            </a:schemeClr>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10" name="Freeform 631"/>
          <p:cNvSpPr>
            <a:spLocks noEditPoints="1"/>
          </p:cNvSpPr>
          <p:nvPr/>
        </p:nvSpPr>
        <p:spPr bwMode="auto">
          <a:xfrm>
            <a:off x="10600323" y="2261562"/>
            <a:ext cx="111137" cy="151032"/>
          </a:xfrm>
          <a:custGeom>
            <a:avLst/>
            <a:gdLst>
              <a:gd name="T0" fmla="*/ 224 w 235"/>
              <a:gd name="T1" fmla="*/ 149 h 320"/>
              <a:gd name="T2" fmla="*/ 214 w 235"/>
              <a:gd name="T3" fmla="*/ 149 h 320"/>
              <a:gd name="T4" fmla="*/ 214 w 235"/>
              <a:gd name="T5" fmla="*/ 96 h 320"/>
              <a:gd name="T6" fmla="*/ 118 w 235"/>
              <a:gd name="T7" fmla="*/ 0 h 320"/>
              <a:gd name="T8" fmla="*/ 22 w 235"/>
              <a:gd name="T9" fmla="*/ 96 h 320"/>
              <a:gd name="T10" fmla="*/ 22 w 235"/>
              <a:gd name="T11" fmla="*/ 149 h 320"/>
              <a:gd name="T12" fmla="*/ 11 w 235"/>
              <a:gd name="T13" fmla="*/ 149 h 320"/>
              <a:gd name="T14" fmla="*/ 0 w 235"/>
              <a:gd name="T15" fmla="*/ 160 h 320"/>
              <a:gd name="T16" fmla="*/ 0 w 235"/>
              <a:gd name="T17" fmla="*/ 309 h 320"/>
              <a:gd name="T18" fmla="*/ 11 w 235"/>
              <a:gd name="T19" fmla="*/ 320 h 320"/>
              <a:gd name="T20" fmla="*/ 224 w 235"/>
              <a:gd name="T21" fmla="*/ 320 h 320"/>
              <a:gd name="T22" fmla="*/ 235 w 235"/>
              <a:gd name="T23" fmla="*/ 309 h 320"/>
              <a:gd name="T24" fmla="*/ 235 w 235"/>
              <a:gd name="T25" fmla="*/ 160 h 320"/>
              <a:gd name="T26" fmla="*/ 224 w 235"/>
              <a:gd name="T27" fmla="*/ 149 h 320"/>
              <a:gd name="T28" fmla="*/ 43 w 235"/>
              <a:gd name="T29" fmla="*/ 96 h 320"/>
              <a:gd name="T30" fmla="*/ 118 w 235"/>
              <a:gd name="T31" fmla="*/ 21 h 320"/>
              <a:gd name="T32" fmla="*/ 192 w 235"/>
              <a:gd name="T33" fmla="*/ 96 h 320"/>
              <a:gd name="T34" fmla="*/ 192 w 235"/>
              <a:gd name="T35" fmla="*/ 149 h 320"/>
              <a:gd name="T36" fmla="*/ 43 w 235"/>
              <a:gd name="T37" fmla="*/ 149 h 320"/>
              <a:gd name="T38" fmla="*/ 43 w 235"/>
              <a:gd name="T39" fmla="*/ 96 h 320"/>
              <a:gd name="T40" fmla="*/ 214 w 235"/>
              <a:gd name="T41" fmla="*/ 298 h 320"/>
              <a:gd name="T42" fmla="*/ 22 w 235"/>
              <a:gd name="T43" fmla="*/ 298 h 320"/>
              <a:gd name="T44" fmla="*/ 22 w 235"/>
              <a:gd name="T45" fmla="*/ 170 h 320"/>
              <a:gd name="T46" fmla="*/ 214 w 235"/>
              <a:gd name="T47" fmla="*/ 170 h 320"/>
              <a:gd name="T48" fmla="*/ 214 w 235"/>
              <a:gd name="T49" fmla="*/ 298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35" h="320">
                <a:moveTo>
                  <a:pt x="224" y="149"/>
                </a:moveTo>
                <a:cubicBezTo>
                  <a:pt x="214" y="149"/>
                  <a:pt x="214" y="149"/>
                  <a:pt x="214" y="149"/>
                </a:cubicBezTo>
                <a:cubicBezTo>
                  <a:pt x="214" y="96"/>
                  <a:pt x="214" y="96"/>
                  <a:pt x="214" y="96"/>
                </a:cubicBezTo>
                <a:cubicBezTo>
                  <a:pt x="214" y="43"/>
                  <a:pt x="171" y="0"/>
                  <a:pt x="118" y="0"/>
                </a:cubicBezTo>
                <a:cubicBezTo>
                  <a:pt x="65" y="0"/>
                  <a:pt x="22" y="43"/>
                  <a:pt x="22" y="96"/>
                </a:cubicBezTo>
                <a:cubicBezTo>
                  <a:pt x="22" y="149"/>
                  <a:pt x="22" y="149"/>
                  <a:pt x="22" y="149"/>
                </a:cubicBezTo>
                <a:cubicBezTo>
                  <a:pt x="11" y="149"/>
                  <a:pt x="11" y="149"/>
                  <a:pt x="11" y="149"/>
                </a:cubicBezTo>
                <a:cubicBezTo>
                  <a:pt x="5" y="149"/>
                  <a:pt x="0" y="154"/>
                  <a:pt x="0" y="160"/>
                </a:cubicBezTo>
                <a:cubicBezTo>
                  <a:pt x="0" y="309"/>
                  <a:pt x="0" y="309"/>
                  <a:pt x="0" y="309"/>
                </a:cubicBezTo>
                <a:cubicBezTo>
                  <a:pt x="0" y="315"/>
                  <a:pt x="5" y="320"/>
                  <a:pt x="11" y="320"/>
                </a:cubicBezTo>
                <a:cubicBezTo>
                  <a:pt x="224" y="320"/>
                  <a:pt x="224" y="320"/>
                  <a:pt x="224" y="320"/>
                </a:cubicBezTo>
                <a:cubicBezTo>
                  <a:pt x="230" y="320"/>
                  <a:pt x="235" y="315"/>
                  <a:pt x="235" y="309"/>
                </a:cubicBezTo>
                <a:cubicBezTo>
                  <a:pt x="235" y="160"/>
                  <a:pt x="235" y="160"/>
                  <a:pt x="235" y="160"/>
                </a:cubicBezTo>
                <a:cubicBezTo>
                  <a:pt x="235" y="154"/>
                  <a:pt x="230" y="149"/>
                  <a:pt x="224" y="149"/>
                </a:cubicBezTo>
                <a:close/>
                <a:moveTo>
                  <a:pt x="43" y="96"/>
                </a:moveTo>
                <a:cubicBezTo>
                  <a:pt x="43" y="54"/>
                  <a:pt x="76" y="21"/>
                  <a:pt x="118" y="21"/>
                </a:cubicBezTo>
                <a:cubicBezTo>
                  <a:pt x="159" y="21"/>
                  <a:pt x="192" y="54"/>
                  <a:pt x="192" y="96"/>
                </a:cubicBezTo>
                <a:cubicBezTo>
                  <a:pt x="192" y="149"/>
                  <a:pt x="192" y="149"/>
                  <a:pt x="192" y="149"/>
                </a:cubicBezTo>
                <a:cubicBezTo>
                  <a:pt x="43" y="149"/>
                  <a:pt x="43" y="149"/>
                  <a:pt x="43" y="149"/>
                </a:cubicBezTo>
                <a:lnTo>
                  <a:pt x="43" y="96"/>
                </a:lnTo>
                <a:close/>
                <a:moveTo>
                  <a:pt x="214" y="298"/>
                </a:moveTo>
                <a:cubicBezTo>
                  <a:pt x="22" y="298"/>
                  <a:pt x="22" y="298"/>
                  <a:pt x="22" y="298"/>
                </a:cubicBezTo>
                <a:cubicBezTo>
                  <a:pt x="22" y="170"/>
                  <a:pt x="22" y="170"/>
                  <a:pt x="22" y="170"/>
                </a:cubicBezTo>
                <a:cubicBezTo>
                  <a:pt x="214" y="170"/>
                  <a:pt x="214" y="170"/>
                  <a:pt x="214" y="170"/>
                </a:cubicBezTo>
                <a:lnTo>
                  <a:pt x="214" y="298"/>
                </a:lnTo>
                <a:close/>
              </a:path>
            </a:pathLst>
          </a:custGeom>
          <a:solidFill>
            <a:schemeClr val="accent4">
              <a:lumMod val="60000"/>
              <a:lumOff val="40000"/>
            </a:schemeClr>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11" name="TextBox 110"/>
          <p:cNvSpPr txBox="1"/>
          <p:nvPr/>
        </p:nvSpPr>
        <p:spPr>
          <a:xfrm>
            <a:off x="5536978" y="1441699"/>
            <a:ext cx="1056506" cy="153888"/>
          </a:xfrm>
          <a:prstGeom prst="rect">
            <a:avLst/>
          </a:prstGeom>
          <a:noFill/>
        </p:spPr>
        <p:txBody>
          <a:bodyPr vert="horz" wrap="square" lIns="0" tIns="0" rIns="0" bIns="0" rtlCol="0">
            <a:spAutoFit/>
          </a:bodyPr>
          <a:lstStyle/>
          <a:p>
            <a:pPr algn="r">
              <a:spcBef>
                <a:spcPts val="200"/>
              </a:spcBef>
              <a:buSzPct val="100000"/>
            </a:pPr>
            <a:r>
              <a:rPr lang="en-US" sz="1000" dirty="0" smtClean="0"/>
              <a:t>Input</a:t>
            </a:r>
          </a:p>
        </p:txBody>
      </p:sp>
      <p:sp>
        <p:nvSpPr>
          <p:cNvPr id="112" name="TextBox 111"/>
          <p:cNvSpPr txBox="1"/>
          <p:nvPr/>
        </p:nvSpPr>
        <p:spPr>
          <a:xfrm>
            <a:off x="5666851" y="2052686"/>
            <a:ext cx="1128333" cy="307777"/>
          </a:xfrm>
          <a:prstGeom prst="rect">
            <a:avLst/>
          </a:prstGeom>
          <a:noFill/>
        </p:spPr>
        <p:txBody>
          <a:bodyPr vert="horz" wrap="square" lIns="0" tIns="0" rIns="0" bIns="0" rtlCol="0">
            <a:spAutoFit/>
          </a:bodyPr>
          <a:lstStyle/>
          <a:p>
            <a:pPr>
              <a:spcBef>
                <a:spcPts val="200"/>
              </a:spcBef>
              <a:buSzPct val="100000"/>
            </a:pPr>
            <a:r>
              <a:rPr lang="en-US" sz="1000" dirty="0" smtClean="0">
                <a:solidFill>
                  <a:srgbClr val="0076A8"/>
                </a:solidFill>
              </a:rPr>
              <a:t>Cryptographic hashing function</a:t>
            </a:r>
          </a:p>
        </p:txBody>
      </p:sp>
      <p:sp>
        <p:nvSpPr>
          <p:cNvPr id="113" name="TextBox 112"/>
          <p:cNvSpPr txBox="1"/>
          <p:nvPr/>
        </p:nvSpPr>
        <p:spPr>
          <a:xfrm>
            <a:off x="5897720" y="2946647"/>
            <a:ext cx="702613" cy="307777"/>
          </a:xfrm>
          <a:prstGeom prst="rect">
            <a:avLst/>
          </a:prstGeom>
          <a:noFill/>
        </p:spPr>
        <p:txBody>
          <a:bodyPr vert="horz" wrap="square" lIns="0" tIns="0" rIns="0" bIns="0" rtlCol="0">
            <a:spAutoFit/>
          </a:bodyPr>
          <a:lstStyle/>
          <a:p>
            <a:pPr algn="r">
              <a:spcBef>
                <a:spcPts val="200"/>
              </a:spcBef>
              <a:buSzPct val="100000"/>
            </a:pPr>
            <a:r>
              <a:rPr lang="en-US" sz="1000" dirty="0" smtClean="0"/>
              <a:t>Hash output</a:t>
            </a:r>
          </a:p>
        </p:txBody>
      </p:sp>
      <p:sp>
        <p:nvSpPr>
          <p:cNvPr id="114" name="TextBox 113"/>
          <p:cNvSpPr txBox="1"/>
          <p:nvPr/>
        </p:nvSpPr>
        <p:spPr>
          <a:xfrm>
            <a:off x="5664890" y="3477730"/>
            <a:ext cx="931136" cy="461665"/>
          </a:xfrm>
          <a:prstGeom prst="rect">
            <a:avLst/>
          </a:prstGeom>
          <a:noFill/>
        </p:spPr>
        <p:txBody>
          <a:bodyPr vert="horz" wrap="square" lIns="0" tIns="0" rIns="0" bIns="0" rtlCol="0">
            <a:spAutoFit/>
          </a:bodyPr>
          <a:lstStyle/>
          <a:p>
            <a:pPr algn="r">
              <a:spcBef>
                <a:spcPts val="200"/>
              </a:spcBef>
              <a:buSzPct val="100000"/>
            </a:pPr>
            <a:r>
              <a:rPr lang="en-US" sz="1000" dirty="0" smtClean="0"/>
              <a:t>Add participant public key</a:t>
            </a:r>
          </a:p>
        </p:txBody>
      </p:sp>
      <p:sp>
        <p:nvSpPr>
          <p:cNvPr id="115" name="TextBox 114"/>
          <p:cNvSpPr txBox="1"/>
          <p:nvPr/>
        </p:nvSpPr>
        <p:spPr>
          <a:xfrm>
            <a:off x="5560938" y="4269470"/>
            <a:ext cx="1032546" cy="461665"/>
          </a:xfrm>
          <a:prstGeom prst="rect">
            <a:avLst/>
          </a:prstGeom>
          <a:noFill/>
        </p:spPr>
        <p:txBody>
          <a:bodyPr vert="horz" wrap="square" lIns="0" tIns="0" rIns="0" bIns="0" rtlCol="0">
            <a:spAutoFit/>
          </a:bodyPr>
          <a:lstStyle/>
          <a:p>
            <a:pPr algn="r">
              <a:spcBef>
                <a:spcPts val="200"/>
              </a:spcBef>
              <a:buSzPct val="100000"/>
            </a:pPr>
            <a:r>
              <a:rPr lang="en-US" sz="1000" dirty="0" smtClean="0"/>
              <a:t>Sign with private key to add timestamp</a:t>
            </a:r>
          </a:p>
        </p:txBody>
      </p:sp>
      <p:sp>
        <p:nvSpPr>
          <p:cNvPr id="116" name="TextBox 115"/>
          <p:cNvSpPr txBox="1"/>
          <p:nvPr/>
        </p:nvSpPr>
        <p:spPr>
          <a:xfrm>
            <a:off x="5738837" y="5148027"/>
            <a:ext cx="4290580" cy="153888"/>
          </a:xfrm>
          <a:prstGeom prst="rect">
            <a:avLst/>
          </a:prstGeom>
          <a:noFill/>
        </p:spPr>
        <p:txBody>
          <a:bodyPr vert="horz" wrap="square" lIns="0" tIns="0" rIns="0" bIns="0" rtlCol="0">
            <a:spAutoFit/>
          </a:bodyPr>
          <a:lstStyle/>
          <a:p>
            <a:pPr>
              <a:spcBef>
                <a:spcPts val="200"/>
              </a:spcBef>
              <a:buSzPct val="100000"/>
            </a:pPr>
            <a:r>
              <a:rPr lang="en-US" sz="1000" dirty="0" smtClean="0">
                <a:solidFill>
                  <a:srgbClr val="0076A8"/>
                </a:solidFill>
              </a:rPr>
              <a:t>Previous block # + </a:t>
            </a:r>
            <a:r>
              <a:rPr lang="en-US" sz="1000" u="sng" dirty="0">
                <a:solidFill>
                  <a:srgbClr val="0076A8"/>
                </a:solidFill>
              </a:rPr>
              <a:t>H</a:t>
            </a:r>
            <a:r>
              <a:rPr lang="en-US" sz="1000" u="sng" dirty="0" smtClean="0">
                <a:solidFill>
                  <a:srgbClr val="0076A8"/>
                </a:solidFill>
              </a:rPr>
              <a:t>ashed transactions </a:t>
            </a:r>
            <a:r>
              <a:rPr lang="en-US" sz="1000" dirty="0" smtClean="0">
                <a:solidFill>
                  <a:srgbClr val="0076A8"/>
                </a:solidFill>
              </a:rPr>
              <a:t>= New block #</a:t>
            </a:r>
          </a:p>
        </p:txBody>
      </p:sp>
      <p:sp>
        <p:nvSpPr>
          <p:cNvPr id="117" name="TextBox 116"/>
          <p:cNvSpPr txBox="1"/>
          <p:nvPr/>
        </p:nvSpPr>
        <p:spPr>
          <a:xfrm>
            <a:off x="7154612" y="1441525"/>
            <a:ext cx="1434180" cy="153888"/>
          </a:xfrm>
          <a:prstGeom prst="rect">
            <a:avLst/>
          </a:prstGeom>
          <a:noFill/>
        </p:spPr>
        <p:txBody>
          <a:bodyPr vert="horz" wrap="square" lIns="0" tIns="0" rIns="0" bIns="0" rtlCol="0">
            <a:spAutoFit/>
          </a:bodyPr>
          <a:lstStyle/>
          <a:p>
            <a:pPr>
              <a:spcBef>
                <a:spcPts val="200"/>
              </a:spcBef>
              <a:buSzPct val="100000"/>
            </a:pPr>
            <a:r>
              <a:rPr lang="en-US" sz="1000" dirty="0" smtClean="0">
                <a:solidFill>
                  <a:srgbClr val="0076A8"/>
                </a:solidFill>
              </a:rPr>
              <a:t>Transaction data</a:t>
            </a:r>
          </a:p>
        </p:txBody>
      </p:sp>
      <p:sp>
        <p:nvSpPr>
          <p:cNvPr id="118" name="TextBox 117"/>
          <p:cNvSpPr txBox="1"/>
          <p:nvPr/>
        </p:nvSpPr>
        <p:spPr>
          <a:xfrm>
            <a:off x="7344827" y="3111323"/>
            <a:ext cx="720551" cy="153888"/>
          </a:xfrm>
          <a:prstGeom prst="rect">
            <a:avLst/>
          </a:prstGeom>
          <a:noFill/>
        </p:spPr>
        <p:txBody>
          <a:bodyPr vert="horz" wrap="square" lIns="0" tIns="0" rIns="0" bIns="0" rtlCol="0">
            <a:spAutoFit/>
          </a:bodyPr>
          <a:lstStyle/>
          <a:p>
            <a:pPr>
              <a:spcBef>
                <a:spcPts val="200"/>
              </a:spcBef>
              <a:buSzPct val="100000"/>
            </a:pPr>
            <a:r>
              <a:rPr lang="en-US" sz="1000" u="sng" dirty="0" smtClean="0">
                <a:solidFill>
                  <a:srgbClr val="0076A8"/>
                </a:solidFill>
              </a:rPr>
              <a:t>XHO59D</a:t>
            </a:r>
          </a:p>
        </p:txBody>
      </p:sp>
      <p:sp>
        <p:nvSpPr>
          <p:cNvPr id="119" name="TextBox 118"/>
          <p:cNvSpPr txBox="1"/>
          <p:nvPr/>
        </p:nvSpPr>
        <p:spPr>
          <a:xfrm>
            <a:off x="7103997" y="3641651"/>
            <a:ext cx="1202209" cy="153888"/>
          </a:xfrm>
          <a:prstGeom prst="rect">
            <a:avLst/>
          </a:prstGeom>
          <a:noFill/>
        </p:spPr>
        <p:txBody>
          <a:bodyPr vert="horz" wrap="square" lIns="0" tIns="0" rIns="0" bIns="0" rtlCol="0">
            <a:spAutoFit/>
          </a:bodyPr>
          <a:lstStyle/>
          <a:p>
            <a:pPr>
              <a:spcBef>
                <a:spcPts val="200"/>
              </a:spcBef>
              <a:buSzPct val="100000"/>
            </a:pPr>
            <a:r>
              <a:rPr lang="en-US" sz="1000" dirty="0" smtClean="0">
                <a:solidFill>
                  <a:srgbClr val="0076A8"/>
                </a:solidFill>
              </a:rPr>
              <a:t>(XHO59D, </a:t>
            </a:r>
            <a:r>
              <a:rPr lang="en-US" sz="1000" u="sng" dirty="0" smtClean="0">
                <a:solidFill>
                  <a:srgbClr val="0076A8"/>
                </a:solidFill>
              </a:rPr>
              <a:t>KEY</a:t>
            </a:r>
            <a:r>
              <a:rPr lang="en-US" sz="1000" dirty="0" smtClean="0">
                <a:solidFill>
                  <a:srgbClr val="0076A8"/>
                </a:solidFill>
              </a:rPr>
              <a:t>)</a:t>
            </a:r>
          </a:p>
        </p:txBody>
      </p:sp>
      <p:sp>
        <p:nvSpPr>
          <p:cNvPr id="120" name="TextBox 119"/>
          <p:cNvSpPr txBox="1"/>
          <p:nvPr/>
        </p:nvSpPr>
        <p:spPr>
          <a:xfrm>
            <a:off x="7010667" y="4349510"/>
            <a:ext cx="2366349" cy="153888"/>
          </a:xfrm>
          <a:prstGeom prst="rect">
            <a:avLst/>
          </a:prstGeom>
          <a:noFill/>
        </p:spPr>
        <p:txBody>
          <a:bodyPr vert="horz" wrap="square" lIns="0" tIns="0" rIns="0" bIns="0" rtlCol="0">
            <a:spAutoFit/>
          </a:bodyPr>
          <a:lstStyle/>
          <a:p>
            <a:pPr>
              <a:spcBef>
                <a:spcPts val="200"/>
              </a:spcBef>
              <a:buSzPct val="100000"/>
            </a:pPr>
            <a:r>
              <a:rPr lang="en-US" sz="1000" dirty="0" smtClean="0">
                <a:solidFill>
                  <a:srgbClr val="0076A8"/>
                </a:solidFill>
              </a:rPr>
              <a:t>(XHO59D, KEY, </a:t>
            </a:r>
            <a:r>
              <a:rPr lang="en-US" sz="1000" u="sng" dirty="0" smtClean="0">
                <a:solidFill>
                  <a:srgbClr val="0076A8"/>
                </a:solidFill>
              </a:rPr>
              <a:t>TIME</a:t>
            </a:r>
            <a:r>
              <a:rPr lang="en-US" sz="1000" dirty="0" smtClean="0">
                <a:solidFill>
                  <a:srgbClr val="0076A8"/>
                </a:solidFill>
              </a:rPr>
              <a:t>)</a:t>
            </a:r>
          </a:p>
        </p:txBody>
      </p:sp>
      <p:sp>
        <p:nvSpPr>
          <p:cNvPr id="121" name="TextBox 120"/>
          <p:cNvSpPr txBox="1"/>
          <p:nvPr/>
        </p:nvSpPr>
        <p:spPr>
          <a:xfrm>
            <a:off x="7018051" y="4595403"/>
            <a:ext cx="1798322" cy="153888"/>
          </a:xfrm>
          <a:prstGeom prst="rect">
            <a:avLst/>
          </a:prstGeom>
          <a:noFill/>
        </p:spPr>
        <p:txBody>
          <a:bodyPr vert="horz" wrap="square" lIns="0" tIns="0" rIns="0" bIns="0" rtlCol="0">
            <a:spAutoFit/>
          </a:bodyPr>
          <a:lstStyle/>
          <a:p>
            <a:pPr>
              <a:spcBef>
                <a:spcPts val="200"/>
              </a:spcBef>
              <a:buSzPct val="100000"/>
            </a:pPr>
            <a:r>
              <a:rPr lang="en-US" sz="1000" dirty="0" smtClean="0">
                <a:solidFill>
                  <a:srgbClr val="0076A8"/>
                </a:solidFill>
              </a:rPr>
              <a:t>= Hashed transaction</a:t>
            </a:r>
          </a:p>
        </p:txBody>
      </p:sp>
      <p:sp>
        <p:nvSpPr>
          <p:cNvPr id="122" name="Rectangle 121"/>
          <p:cNvSpPr>
            <a:spLocks noChangeArrowheads="1"/>
          </p:cNvSpPr>
          <p:nvPr/>
        </p:nvSpPr>
        <p:spPr bwMode="auto">
          <a:xfrm rot="16200000">
            <a:off x="10066941" y="449945"/>
            <a:ext cx="651349" cy="873203"/>
          </a:xfrm>
          <a:prstGeom prst="rect">
            <a:avLst/>
          </a:prstGeom>
          <a:solidFill>
            <a:schemeClr val="tx1"/>
          </a:solidFill>
          <a:ln w="12700" algn="ctr">
            <a:noFill/>
            <a:miter lim="800000"/>
            <a:headEnd/>
            <a:tailEnd/>
          </a:ln>
          <a:effectLst>
            <a:outerShdw blurRad="50800" dist="38100" dir="2700000" algn="tl" rotWithShape="0">
              <a:prstClr val="black">
                <a:alpha val="40000"/>
              </a:prstClr>
            </a:outerShdw>
          </a:effectLst>
        </p:spPr>
        <p:txBody>
          <a:bodyPr lIns="90000" tIns="46800" rIns="90000" bIns="46800" anchor="ctr"/>
          <a:lstStyle/>
          <a:p>
            <a:pPr algn="ctr">
              <a:defRPr/>
            </a:pPr>
            <a:endParaRPr lang="en-US" sz="1000" dirty="0">
              <a:solidFill>
                <a:prstClr val="white"/>
              </a:solidFill>
              <a:ea typeface="ＭＳ Ｐゴシック" pitchFamily="50" charset="-128"/>
            </a:endParaRPr>
          </a:p>
        </p:txBody>
      </p:sp>
      <p:sp>
        <p:nvSpPr>
          <p:cNvPr id="123" name="Freeform 575"/>
          <p:cNvSpPr>
            <a:spLocks noChangeAspect="1" noEditPoints="1"/>
          </p:cNvSpPr>
          <p:nvPr/>
        </p:nvSpPr>
        <p:spPr bwMode="auto">
          <a:xfrm>
            <a:off x="10225390" y="681475"/>
            <a:ext cx="401230" cy="404490"/>
          </a:xfrm>
          <a:custGeom>
            <a:avLst/>
            <a:gdLst>
              <a:gd name="T0" fmla="*/ 256 w 512"/>
              <a:gd name="T1" fmla="*/ 0 h 512"/>
              <a:gd name="T2" fmla="*/ 0 w 512"/>
              <a:gd name="T3" fmla="*/ 256 h 512"/>
              <a:gd name="T4" fmla="*/ 256 w 512"/>
              <a:gd name="T5" fmla="*/ 512 h 512"/>
              <a:gd name="T6" fmla="*/ 512 w 512"/>
              <a:gd name="T7" fmla="*/ 256 h 512"/>
              <a:gd name="T8" fmla="*/ 256 w 512"/>
              <a:gd name="T9" fmla="*/ 0 h 512"/>
              <a:gd name="T10" fmla="*/ 370 w 512"/>
              <a:gd name="T11" fmla="*/ 362 h 512"/>
              <a:gd name="T12" fmla="*/ 320 w 512"/>
              <a:gd name="T13" fmla="*/ 384 h 512"/>
              <a:gd name="T14" fmla="*/ 224 w 512"/>
              <a:gd name="T15" fmla="*/ 384 h 512"/>
              <a:gd name="T16" fmla="*/ 191 w 512"/>
              <a:gd name="T17" fmla="*/ 373 h 512"/>
              <a:gd name="T18" fmla="*/ 106 w 512"/>
              <a:gd name="T19" fmla="*/ 373 h 512"/>
              <a:gd name="T20" fmla="*/ 96 w 512"/>
              <a:gd name="T21" fmla="*/ 362 h 512"/>
              <a:gd name="T22" fmla="*/ 96 w 512"/>
              <a:gd name="T23" fmla="*/ 245 h 512"/>
              <a:gd name="T24" fmla="*/ 106 w 512"/>
              <a:gd name="T25" fmla="*/ 234 h 512"/>
              <a:gd name="T26" fmla="*/ 175 w 512"/>
              <a:gd name="T27" fmla="*/ 234 h 512"/>
              <a:gd name="T28" fmla="*/ 184 w 512"/>
              <a:gd name="T29" fmla="*/ 220 h 512"/>
              <a:gd name="T30" fmla="*/ 185 w 512"/>
              <a:gd name="T31" fmla="*/ 218 h 512"/>
              <a:gd name="T32" fmla="*/ 280 w 512"/>
              <a:gd name="T33" fmla="*/ 110 h 512"/>
              <a:gd name="T34" fmla="*/ 287 w 512"/>
              <a:gd name="T35" fmla="*/ 106 h 512"/>
              <a:gd name="T36" fmla="*/ 295 w 512"/>
              <a:gd name="T37" fmla="*/ 109 h 512"/>
              <a:gd name="T38" fmla="*/ 309 w 512"/>
              <a:gd name="T39" fmla="*/ 152 h 512"/>
              <a:gd name="T40" fmla="*/ 292 w 512"/>
              <a:gd name="T41" fmla="*/ 202 h 512"/>
              <a:gd name="T42" fmla="*/ 330 w 512"/>
              <a:gd name="T43" fmla="*/ 202 h 512"/>
              <a:gd name="T44" fmla="*/ 394 w 512"/>
              <a:gd name="T45" fmla="*/ 266 h 512"/>
              <a:gd name="T46" fmla="*/ 370 w 512"/>
              <a:gd name="T47" fmla="*/ 362 h 512"/>
              <a:gd name="T48" fmla="*/ 170 w 512"/>
              <a:gd name="T49" fmla="*/ 330 h 512"/>
              <a:gd name="T50" fmla="*/ 174 w 512"/>
              <a:gd name="T51" fmla="*/ 352 h 512"/>
              <a:gd name="T52" fmla="*/ 117 w 512"/>
              <a:gd name="T53" fmla="*/ 352 h 512"/>
              <a:gd name="T54" fmla="*/ 117 w 512"/>
              <a:gd name="T55" fmla="*/ 256 h 512"/>
              <a:gd name="T56" fmla="*/ 170 w 512"/>
              <a:gd name="T57" fmla="*/ 256 h 512"/>
              <a:gd name="T58" fmla="*/ 170 w 512"/>
              <a:gd name="T59" fmla="*/ 256 h 512"/>
              <a:gd name="T60" fmla="*/ 170 w 512"/>
              <a:gd name="T61" fmla="*/ 330 h 512"/>
              <a:gd name="T62" fmla="*/ 373 w 512"/>
              <a:gd name="T63" fmla="*/ 267 h 512"/>
              <a:gd name="T64" fmla="*/ 354 w 512"/>
              <a:gd name="T65" fmla="*/ 348 h 512"/>
              <a:gd name="T66" fmla="*/ 320 w 512"/>
              <a:gd name="T67" fmla="*/ 362 h 512"/>
              <a:gd name="T68" fmla="*/ 224 w 512"/>
              <a:gd name="T69" fmla="*/ 362 h 512"/>
              <a:gd name="T70" fmla="*/ 192 w 512"/>
              <a:gd name="T71" fmla="*/ 330 h 512"/>
              <a:gd name="T72" fmla="*/ 192 w 512"/>
              <a:gd name="T73" fmla="*/ 256 h 512"/>
              <a:gd name="T74" fmla="*/ 200 w 512"/>
              <a:gd name="T75" fmla="*/ 233 h 512"/>
              <a:gd name="T76" fmla="*/ 201 w 512"/>
              <a:gd name="T77" fmla="*/ 233 h 512"/>
              <a:gd name="T78" fmla="*/ 287 w 512"/>
              <a:gd name="T79" fmla="*/ 134 h 512"/>
              <a:gd name="T80" fmla="*/ 288 w 512"/>
              <a:gd name="T81" fmla="*/ 146 h 512"/>
              <a:gd name="T82" fmla="*/ 267 w 512"/>
              <a:gd name="T83" fmla="*/ 210 h 512"/>
              <a:gd name="T84" fmla="*/ 267 w 512"/>
              <a:gd name="T85" fmla="*/ 210 h 512"/>
              <a:gd name="T86" fmla="*/ 266 w 512"/>
              <a:gd name="T87" fmla="*/ 213 h 512"/>
              <a:gd name="T88" fmla="*/ 277 w 512"/>
              <a:gd name="T89" fmla="*/ 224 h 512"/>
              <a:gd name="T90" fmla="*/ 330 w 512"/>
              <a:gd name="T91" fmla="*/ 224 h 512"/>
              <a:gd name="T92" fmla="*/ 373 w 512"/>
              <a:gd name="T93" fmla="*/ 267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512" h="512">
                <a:moveTo>
                  <a:pt x="256" y="0"/>
                </a:moveTo>
                <a:cubicBezTo>
                  <a:pt x="114" y="0"/>
                  <a:pt x="0" y="114"/>
                  <a:pt x="0" y="256"/>
                </a:cubicBezTo>
                <a:cubicBezTo>
                  <a:pt x="0" y="397"/>
                  <a:pt x="114" y="512"/>
                  <a:pt x="256" y="512"/>
                </a:cubicBezTo>
                <a:cubicBezTo>
                  <a:pt x="397" y="512"/>
                  <a:pt x="512" y="397"/>
                  <a:pt x="512" y="256"/>
                </a:cubicBezTo>
                <a:cubicBezTo>
                  <a:pt x="512" y="114"/>
                  <a:pt x="397" y="0"/>
                  <a:pt x="256" y="0"/>
                </a:cubicBezTo>
                <a:close/>
                <a:moveTo>
                  <a:pt x="370" y="362"/>
                </a:moveTo>
                <a:cubicBezTo>
                  <a:pt x="357" y="377"/>
                  <a:pt x="340" y="384"/>
                  <a:pt x="320" y="384"/>
                </a:cubicBezTo>
                <a:cubicBezTo>
                  <a:pt x="224" y="384"/>
                  <a:pt x="224" y="384"/>
                  <a:pt x="224" y="384"/>
                </a:cubicBezTo>
                <a:cubicBezTo>
                  <a:pt x="211" y="384"/>
                  <a:pt x="200" y="380"/>
                  <a:pt x="191" y="373"/>
                </a:cubicBezTo>
                <a:cubicBezTo>
                  <a:pt x="106" y="373"/>
                  <a:pt x="106" y="373"/>
                  <a:pt x="106" y="373"/>
                </a:cubicBezTo>
                <a:cubicBezTo>
                  <a:pt x="100" y="373"/>
                  <a:pt x="96" y="368"/>
                  <a:pt x="96" y="362"/>
                </a:cubicBezTo>
                <a:cubicBezTo>
                  <a:pt x="96" y="245"/>
                  <a:pt x="96" y="245"/>
                  <a:pt x="96" y="245"/>
                </a:cubicBezTo>
                <a:cubicBezTo>
                  <a:pt x="96" y="239"/>
                  <a:pt x="100" y="234"/>
                  <a:pt x="106" y="234"/>
                </a:cubicBezTo>
                <a:cubicBezTo>
                  <a:pt x="175" y="234"/>
                  <a:pt x="175" y="234"/>
                  <a:pt x="175" y="234"/>
                </a:cubicBezTo>
                <a:cubicBezTo>
                  <a:pt x="177" y="229"/>
                  <a:pt x="180" y="224"/>
                  <a:pt x="184" y="220"/>
                </a:cubicBezTo>
                <a:cubicBezTo>
                  <a:pt x="185" y="218"/>
                  <a:pt x="185" y="218"/>
                  <a:pt x="185" y="218"/>
                </a:cubicBezTo>
                <a:cubicBezTo>
                  <a:pt x="280" y="110"/>
                  <a:pt x="280" y="110"/>
                  <a:pt x="280" y="110"/>
                </a:cubicBezTo>
                <a:cubicBezTo>
                  <a:pt x="282" y="108"/>
                  <a:pt x="284" y="106"/>
                  <a:pt x="287" y="106"/>
                </a:cubicBezTo>
                <a:cubicBezTo>
                  <a:pt x="290" y="106"/>
                  <a:pt x="293" y="107"/>
                  <a:pt x="295" y="109"/>
                </a:cubicBezTo>
                <a:cubicBezTo>
                  <a:pt x="296" y="110"/>
                  <a:pt x="315" y="129"/>
                  <a:pt x="309" y="152"/>
                </a:cubicBezTo>
                <a:cubicBezTo>
                  <a:pt x="292" y="202"/>
                  <a:pt x="292" y="202"/>
                  <a:pt x="292" y="202"/>
                </a:cubicBezTo>
                <a:cubicBezTo>
                  <a:pt x="330" y="202"/>
                  <a:pt x="330" y="202"/>
                  <a:pt x="330" y="202"/>
                </a:cubicBezTo>
                <a:cubicBezTo>
                  <a:pt x="361" y="202"/>
                  <a:pt x="394" y="235"/>
                  <a:pt x="394" y="266"/>
                </a:cubicBezTo>
                <a:cubicBezTo>
                  <a:pt x="395" y="268"/>
                  <a:pt x="400" y="329"/>
                  <a:pt x="370" y="362"/>
                </a:cubicBezTo>
                <a:close/>
                <a:moveTo>
                  <a:pt x="170" y="330"/>
                </a:moveTo>
                <a:cubicBezTo>
                  <a:pt x="170" y="338"/>
                  <a:pt x="172" y="345"/>
                  <a:pt x="174" y="352"/>
                </a:cubicBezTo>
                <a:cubicBezTo>
                  <a:pt x="117" y="352"/>
                  <a:pt x="117" y="352"/>
                  <a:pt x="117" y="352"/>
                </a:cubicBezTo>
                <a:cubicBezTo>
                  <a:pt x="117" y="256"/>
                  <a:pt x="117" y="256"/>
                  <a:pt x="117" y="256"/>
                </a:cubicBezTo>
                <a:cubicBezTo>
                  <a:pt x="170" y="256"/>
                  <a:pt x="170" y="256"/>
                  <a:pt x="170" y="256"/>
                </a:cubicBezTo>
                <a:cubicBezTo>
                  <a:pt x="170" y="256"/>
                  <a:pt x="170" y="256"/>
                  <a:pt x="170" y="256"/>
                </a:cubicBezTo>
                <a:lnTo>
                  <a:pt x="170" y="330"/>
                </a:lnTo>
                <a:close/>
                <a:moveTo>
                  <a:pt x="373" y="267"/>
                </a:moveTo>
                <a:cubicBezTo>
                  <a:pt x="373" y="268"/>
                  <a:pt x="378" y="322"/>
                  <a:pt x="354" y="348"/>
                </a:cubicBezTo>
                <a:cubicBezTo>
                  <a:pt x="346" y="358"/>
                  <a:pt x="334" y="362"/>
                  <a:pt x="320" y="362"/>
                </a:cubicBezTo>
                <a:cubicBezTo>
                  <a:pt x="224" y="362"/>
                  <a:pt x="224" y="362"/>
                  <a:pt x="224" y="362"/>
                </a:cubicBezTo>
                <a:cubicBezTo>
                  <a:pt x="205" y="362"/>
                  <a:pt x="192" y="349"/>
                  <a:pt x="192" y="330"/>
                </a:cubicBezTo>
                <a:cubicBezTo>
                  <a:pt x="192" y="256"/>
                  <a:pt x="192" y="256"/>
                  <a:pt x="192" y="256"/>
                </a:cubicBezTo>
                <a:cubicBezTo>
                  <a:pt x="192" y="248"/>
                  <a:pt x="195" y="240"/>
                  <a:pt x="200" y="233"/>
                </a:cubicBezTo>
                <a:cubicBezTo>
                  <a:pt x="201" y="233"/>
                  <a:pt x="201" y="233"/>
                  <a:pt x="201" y="233"/>
                </a:cubicBezTo>
                <a:cubicBezTo>
                  <a:pt x="287" y="134"/>
                  <a:pt x="287" y="134"/>
                  <a:pt x="287" y="134"/>
                </a:cubicBezTo>
                <a:cubicBezTo>
                  <a:pt x="288" y="138"/>
                  <a:pt x="289" y="142"/>
                  <a:pt x="288" y="146"/>
                </a:cubicBezTo>
                <a:cubicBezTo>
                  <a:pt x="267" y="210"/>
                  <a:pt x="267" y="210"/>
                  <a:pt x="267" y="210"/>
                </a:cubicBezTo>
                <a:cubicBezTo>
                  <a:pt x="267" y="210"/>
                  <a:pt x="267" y="210"/>
                  <a:pt x="267" y="210"/>
                </a:cubicBezTo>
                <a:cubicBezTo>
                  <a:pt x="267" y="211"/>
                  <a:pt x="266" y="212"/>
                  <a:pt x="266" y="213"/>
                </a:cubicBezTo>
                <a:cubicBezTo>
                  <a:pt x="266" y="219"/>
                  <a:pt x="271" y="224"/>
                  <a:pt x="277" y="224"/>
                </a:cubicBezTo>
                <a:cubicBezTo>
                  <a:pt x="330" y="224"/>
                  <a:pt x="330" y="224"/>
                  <a:pt x="330" y="224"/>
                </a:cubicBezTo>
                <a:cubicBezTo>
                  <a:pt x="349" y="224"/>
                  <a:pt x="373" y="247"/>
                  <a:pt x="373" y="267"/>
                </a:cubicBezTo>
                <a:close/>
              </a:path>
            </a:pathLst>
          </a:custGeom>
          <a:solidFill>
            <a:srgbClr val="0097A9"/>
          </a:solidFill>
          <a:ln>
            <a:noFill/>
          </a:ln>
          <a:extLst/>
        </p:spPr>
        <p:txBody>
          <a:bodyPr vert="horz" wrap="square" lIns="91440" tIns="45720" rIns="91440" bIns="45720" numCol="1" anchor="t" anchorCtr="0" compatLnSpc="1">
            <a:prstTxWarp prst="textNoShape">
              <a:avLst/>
            </a:prstTxWarp>
          </a:bodyPr>
          <a:lstStyle/>
          <a:p>
            <a:endParaRPr lang="en-GB" dirty="0">
              <a:solidFill>
                <a:prstClr val="black"/>
              </a:solidFill>
            </a:endParaRPr>
          </a:p>
        </p:txBody>
      </p:sp>
      <p:sp>
        <p:nvSpPr>
          <p:cNvPr id="124" name="TextBox 123"/>
          <p:cNvSpPr txBox="1"/>
          <p:nvPr/>
        </p:nvSpPr>
        <p:spPr>
          <a:xfrm>
            <a:off x="10027640" y="4988618"/>
            <a:ext cx="340791" cy="153888"/>
          </a:xfrm>
          <a:prstGeom prst="rect">
            <a:avLst/>
          </a:prstGeom>
          <a:noFill/>
        </p:spPr>
        <p:txBody>
          <a:bodyPr vert="horz" wrap="square" lIns="0" tIns="0" rIns="0" bIns="0" rtlCol="0">
            <a:spAutoFit/>
          </a:bodyPr>
          <a:lstStyle/>
          <a:p>
            <a:pPr>
              <a:spcBef>
                <a:spcPts val="200"/>
              </a:spcBef>
              <a:buSzPct val="100000"/>
            </a:pPr>
            <a:r>
              <a:rPr lang="en-US" sz="1000" dirty="0" smtClean="0">
                <a:solidFill>
                  <a:schemeClr val="bg1"/>
                </a:solidFill>
              </a:rPr>
              <a:t>Ab</a:t>
            </a:r>
          </a:p>
        </p:txBody>
      </p:sp>
      <p:sp>
        <p:nvSpPr>
          <p:cNvPr id="125" name="TextBox 124"/>
          <p:cNvSpPr txBox="1"/>
          <p:nvPr/>
        </p:nvSpPr>
        <p:spPr>
          <a:xfrm>
            <a:off x="9936074" y="4061499"/>
            <a:ext cx="334406" cy="153888"/>
          </a:xfrm>
          <a:prstGeom prst="rect">
            <a:avLst/>
          </a:prstGeom>
          <a:noFill/>
        </p:spPr>
        <p:txBody>
          <a:bodyPr vert="horz" wrap="square" lIns="0" tIns="0" rIns="0" bIns="0" rtlCol="0">
            <a:spAutoFit/>
          </a:bodyPr>
          <a:lstStyle/>
          <a:p>
            <a:pPr>
              <a:spcBef>
                <a:spcPts val="200"/>
              </a:spcBef>
              <a:buSzPct val="100000"/>
            </a:pPr>
            <a:r>
              <a:rPr lang="en-US" sz="1000" dirty="0" err="1" smtClean="0">
                <a:solidFill>
                  <a:schemeClr val="bg1"/>
                </a:solidFill>
              </a:rPr>
              <a:t>ABc</a:t>
            </a:r>
            <a:endParaRPr lang="en-US" sz="1000" dirty="0" smtClean="0">
              <a:solidFill>
                <a:schemeClr val="bg1"/>
              </a:solidFill>
            </a:endParaRPr>
          </a:p>
        </p:txBody>
      </p:sp>
      <p:sp>
        <p:nvSpPr>
          <p:cNvPr id="126" name="TextBox 125"/>
          <p:cNvSpPr txBox="1"/>
          <p:nvPr/>
        </p:nvSpPr>
        <p:spPr>
          <a:xfrm>
            <a:off x="10414209" y="2960788"/>
            <a:ext cx="475496" cy="153888"/>
          </a:xfrm>
          <a:prstGeom prst="rect">
            <a:avLst/>
          </a:prstGeom>
          <a:noFill/>
        </p:spPr>
        <p:txBody>
          <a:bodyPr vert="horz" wrap="square" lIns="0" tIns="0" rIns="0" bIns="0" rtlCol="0">
            <a:spAutoFit/>
          </a:bodyPr>
          <a:lstStyle/>
          <a:p>
            <a:pPr>
              <a:spcBef>
                <a:spcPts val="200"/>
              </a:spcBef>
              <a:buSzPct val="100000"/>
            </a:pPr>
            <a:r>
              <a:rPr lang="en-US" sz="1000" dirty="0" err="1" smtClean="0">
                <a:solidFill>
                  <a:schemeClr val="bg1"/>
                </a:solidFill>
              </a:rPr>
              <a:t>ABCd</a:t>
            </a:r>
            <a:endParaRPr lang="en-US" sz="1000" dirty="0" smtClean="0">
              <a:solidFill>
                <a:schemeClr val="bg1"/>
              </a:solidFill>
            </a:endParaRPr>
          </a:p>
        </p:txBody>
      </p:sp>
      <p:sp>
        <p:nvSpPr>
          <p:cNvPr id="127" name="TextBox 126"/>
          <p:cNvSpPr txBox="1"/>
          <p:nvPr/>
        </p:nvSpPr>
        <p:spPr>
          <a:xfrm>
            <a:off x="10316140" y="1991089"/>
            <a:ext cx="521015" cy="153888"/>
          </a:xfrm>
          <a:prstGeom prst="rect">
            <a:avLst/>
          </a:prstGeom>
          <a:noFill/>
        </p:spPr>
        <p:txBody>
          <a:bodyPr vert="horz" wrap="square" lIns="0" tIns="0" rIns="0" bIns="0" rtlCol="0">
            <a:spAutoFit/>
          </a:bodyPr>
          <a:lstStyle/>
          <a:p>
            <a:pPr>
              <a:spcBef>
                <a:spcPts val="200"/>
              </a:spcBef>
              <a:buSzPct val="100000"/>
            </a:pPr>
            <a:r>
              <a:rPr lang="en-US" sz="1000" dirty="0" err="1" smtClean="0">
                <a:solidFill>
                  <a:schemeClr val="bg1"/>
                </a:solidFill>
              </a:rPr>
              <a:t>ABCDe</a:t>
            </a:r>
            <a:endParaRPr lang="en-US" sz="1000" dirty="0" smtClean="0">
              <a:solidFill>
                <a:schemeClr val="bg1"/>
              </a:solidFill>
            </a:endParaRPr>
          </a:p>
        </p:txBody>
      </p:sp>
      <p:sp>
        <p:nvSpPr>
          <p:cNvPr id="128" name="TextBox 127"/>
          <p:cNvSpPr txBox="1"/>
          <p:nvPr/>
        </p:nvSpPr>
        <p:spPr>
          <a:xfrm>
            <a:off x="10225012" y="1056196"/>
            <a:ext cx="790879" cy="153888"/>
          </a:xfrm>
          <a:prstGeom prst="rect">
            <a:avLst/>
          </a:prstGeom>
          <a:noFill/>
        </p:spPr>
        <p:txBody>
          <a:bodyPr vert="horz" wrap="square" lIns="0" tIns="0" rIns="0" bIns="0" rtlCol="0">
            <a:spAutoFit/>
          </a:bodyPr>
          <a:lstStyle/>
          <a:p>
            <a:pPr>
              <a:spcBef>
                <a:spcPts val="200"/>
              </a:spcBef>
              <a:buSzPct val="100000"/>
            </a:pPr>
            <a:r>
              <a:rPr lang="en-US" sz="1000" dirty="0" err="1" smtClean="0">
                <a:solidFill>
                  <a:schemeClr val="bg1"/>
                </a:solidFill>
              </a:rPr>
              <a:t>ABCDEf</a:t>
            </a:r>
            <a:endParaRPr lang="en-US" sz="1000" dirty="0" smtClean="0">
              <a:solidFill>
                <a:schemeClr val="bg1"/>
              </a:solidFill>
            </a:endParaRPr>
          </a:p>
        </p:txBody>
      </p:sp>
      <p:sp>
        <p:nvSpPr>
          <p:cNvPr id="129" name="TextBox 128"/>
          <p:cNvSpPr txBox="1"/>
          <p:nvPr/>
        </p:nvSpPr>
        <p:spPr>
          <a:xfrm>
            <a:off x="9353842" y="2959066"/>
            <a:ext cx="376706" cy="153888"/>
          </a:xfrm>
          <a:prstGeom prst="rect">
            <a:avLst/>
          </a:prstGeom>
          <a:noFill/>
        </p:spPr>
        <p:txBody>
          <a:bodyPr vert="horz" wrap="none" lIns="0" tIns="0" rIns="0" bIns="0" rtlCol="0">
            <a:spAutoFit/>
          </a:bodyPr>
          <a:lstStyle/>
          <a:p>
            <a:pPr>
              <a:spcBef>
                <a:spcPts val="200"/>
              </a:spcBef>
              <a:buSzPct val="100000"/>
            </a:pPr>
            <a:r>
              <a:rPr lang="en-US" sz="1000" b="1" dirty="0" err="1" smtClean="0"/>
              <a:t>ABCx</a:t>
            </a:r>
            <a:endParaRPr lang="en-US" sz="1000" b="1" dirty="0" smtClean="0"/>
          </a:p>
        </p:txBody>
      </p:sp>
      <p:sp>
        <p:nvSpPr>
          <p:cNvPr id="130" name="AutoShape 22"/>
          <p:cNvSpPr>
            <a:spLocks noChangeArrowheads="1"/>
          </p:cNvSpPr>
          <p:nvPr>
            <p:custDataLst>
              <p:tags r:id="rId1"/>
            </p:custDataLst>
          </p:nvPr>
        </p:nvSpPr>
        <p:spPr bwMode="auto">
          <a:xfrm rot="16200000" flipH="1">
            <a:off x="7528927" y="3382815"/>
            <a:ext cx="299421" cy="172010"/>
          </a:xfrm>
          <a:prstGeom prst="rightArrow">
            <a:avLst>
              <a:gd name="adj1" fmla="val 50000"/>
              <a:gd name="adj2" fmla="val 30256"/>
            </a:avLst>
          </a:prstGeom>
          <a:solidFill>
            <a:srgbClr val="0097A9"/>
          </a:solidFill>
          <a:ln w="9525">
            <a:noFill/>
            <a:miter lim="800000"/>
            <a:headEnd/>
            <a:tailEnd/>
          </a:ln>
        </p:spPr>
        <p:txBody>
          <a:bodyPr wrap="none" anchor="ctr"/>
          <a:lstStyle/>
          <a:p>
            <a:pPr algn="ctr"/>
            <a:endParaRPr lang="en-US" dirty="0"/>
          </a:p>
        </p:txBody>
      </p:sp>
      <p:sp>
        <p:nvSpPr>
          <p:cNvPr id="131" name="AutoShape 22"/>
          <p:cNvSpPr>
            <a:spLocks noChangeArrowheads="1"/>
          </p:cNvSpPr>
          <p:nvPr>
            <p:custDataLst>
              <p:tags r:id="rId2"/>
            </p:custDataLst>
          </p:nvPr>
        </p:nvSpPr>
        <p:spPr bwMode="auto">
          <a:xfrm rot="16200000" flipH="1">
            <a:off x="7536793" y="3996217"/>
            <a:ext cx="299421" cy="172010"/>
          </a:xfrm>
          <a:prstGeom prst="rightArrow">
            <a:avLst>
              <a:gd name="adj1" fmla="val 50000"/>
              <a:gd name="adj2" fmla="val 30256"/>
            </a:avLst>
          </a:prstGeom>
          <a:solidFill>
            <a:srgbClr val="0097A9"/>
          </a:solidFill>
          <a:ln w="9525">
            <a:noFill/>
            <a:miter lim="800000"/>
            <a:headEnd/>
            <a:tailEnd/>
          </a:ln>
        </p:spPr>
        <p:txBody>
          <a:bodyPr wrap="none" anchor="ctr"/>
          <a:lstStyle/>
          <a:p>
            <a:pPr algn="ctr"/>
            <a:endParaRPr lang="en-US" dirty="0"/>
          </a:p>
        </p:txBody>
      </p:sp>
      <p:sp>
        <p:nvSpPr>
          <p:cNvPr id="132" name="AutoShape 22"/>
          <p:cNvSpPr>
            <a:spLocks noChangeArrowheads="1"/>
          </p:cNvSpPr>
          <p:nvPr>
            <p:custDataLst>
              <p:tags r:id="rId3"/>
            </p:custDataLst>
          </p:nvPr>
        </p:nvSpPr>
        <p:spPr bwMode="auto">
          <a:xfrm rot="16200000" flipH="1">
            <a:off x="7536793" y="4857455"/>
            <a:ext cx="299421" cy="172010"/>
          </a:xfrm>
          <a:prstGeom prst="rightArrow">
            <a:avLst>
              <a:gd name="adj1" fmla="val 50000"/>
              <a:gd name="adj2" fmla="val 30256"/>
            </a:avLst>
          </a:prstGeom>
          <a:solidFill>
            <a:srgbClr val="0097A9"/>
          </a:solidFill>
          <a:ln w="9525">
            <a:noFill/>
            <a:miter lim="800000"/>
            <a:headEnd/>
            <a:tailEnd/>
          </a:ln>
        </p:spPr>
        <p:txBody>
          <a:bodyPr wrap="none" anchor="ctr"/>
          <a:lstStyle/>
          <a:p>
            <a:pPr algn="ctr"/>
            <a:endParaRPr lang="en-US" dirty="0"/>
          </a:p>
        </p:txBody>
      </p:sp>
    </p:spTree>
    <p:extLst>
      <p:ext uri="{BB962C8B-B14F-4D97-AF65-F5344CB8AC3E}">
        <p14:creationId xmlns:p14="http://schemas.microsoft.com/office/powerpoint/2010/main" val="2086385603"/>
      </p:ext>
    </p:extLst>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00238" y="317500"/>
            <a:ext cx="8579503" cy="442765"/>
          </a:xfrm>
        </p:spPr>
        <p:txBody>
          <a:bodyPr/>
          <a:lstStyle/>
          <a:p>
            <a:r>
              <a:rPr lang="en-US" dirty="0" err="1" smtClean="0"/>
              <a:t>Blockchain</a:t>
            </a:r>
            <a:r>
              <a:rPr lang="en-US" dirty="0" smtClean="0"/>
              <a:t> – More in Depth</a:t>
            </a:r>
            <a:endParaRPr lang="en-US" noProof="0" dirty="0"/>
          </a:p>
        </p:txBody>
      </p:sp>
      <p:sp>
        <p:nvSpPr>
          <p:cNvPr id="5" name="Rectangle 4"/>
          <p:cNvSpPr/>
          <p:nvPr/>
        </p:nvSpPr>
        <p:spPr bwMode="gray">
          <a:xfrm>
            <a:off x="1876427" y="1029724"/>
            <a:ext cx="4013359" cy="314776"/>
          </a:xfrm>
          <a:prstGeom prst="rect">
            <a:avLst/>
          </a:prstGeom>
          <a:solidFill>
            <a:schemeClr val="tx1"/>
          </a:solidFill>
          <a:ln w="19050" algn="ctr">
            <a:noFill/>
            <a:miter lim="800000"/>
            <a:headEnd/>
            <a:tailEnd/>
          </a:ln>
        </p:spPr>
        <p:txBody>
          <a:bodyPr wrap="square" lIns="66675" tIns="66675" rIns="66675" bIns="66675" rtlCol="0" anchor="ctr"/>
          <a:lstStyle/>
          <a:p>
            <a:pPr algn="ctr">
              <a:buFont typeface="Wingdings 2" pitchFamily="18" charset="2"/>
              <a:buNone/>
            </a:pPr>
            <a:r>
              <a:rPr lang="en-US" sz="1400" b="1" dirty="0">
                <a:solidFill>
                  <a:prstClr val="white"/>
                </a:solidFill>
                <a:ea typeface="Verdana" panose="020B0604030504040204" pitchFamily="34" charset="0"/>
                <a:cs typeface="Verdana" panose="020B0604030504040204" pitchFamily="34" charset="0"/>
              </a:rPr>
              <a:t>Current system (example)</a:t>
            </a:r>
          </a:p>
        </p:txBody>
      </p:sp>
      <p:sp>
        <p:nvSpPr>
          <p:cNvPr id="6" name="Rectangle 5"/>
          <p:cNvSpPr/>
          <p:nvPr/>
        </p:nvSpPr>
        <p:spPr bwMode="gray">
          <a:xfrm>
            <a:off x="6301742" y="1029724"/>
            <a:ext cx="4013835" cy="314776"/>
          </a:xfrm>
          <a:prstGeom prst="rect">
            <a:avLst/>
          </a:prstGeom>
          <a:solidFill>
            <a:schemeClr val="tx1"/>
          </a:solidFill>
          <a:ln w="19050" algn="ctr">
            <a:noFill/>
            <a:miter lim="800000"/>
            <a:headEnd/>
            <a:tailEnd/>
          </a:ln>
        </p:spPr>
        <p:txBody>
          <a:bodyPr wrap="square" lIns="66675" tIns="66675" rIns="66675" bIns="66675" rtlCol="0" anchor="ctr"/>
          <a:lstStyle/>
          <a:p>
            <a:pPr algn="ctr">
              <a:buFont typeface="Wingdings 2" pitchFamily="18" charset="2"/>
              <a:buNone/>
            </a:pPr>
            <a:r>
              <a:rPr lang="en-US" sz="1400" b="1" dirty="0">
                <a:solidFill>
                  <a:prstClr val="white"/>
                </a:solidFill>
                <a:ea typeface="Verdana" panose="020B0604030504040204" pitchFamily="34" charset="0"/>
                <a:cs typeface="Verdana" panose="020B0604030504040204" pitchFamily="34" charset="0"/>
              </a:rPr>
              <a:t>Blockchain system</a:t>
            </a:r>
          </a:p>
        </p:txBody>
      </p:sp>
      <p:sp>
        <p:nvSpPr>
          <p:cNvPr id="8" name="Isosceles Triangle 7"/>
          <p:cNvSpPr/>
          <p:nvPr/>
        </p:nvSpPr>
        <p:spPr bwMode="gray">
          <a:xfrm rot="5400000">
            <a:off x="4948975" y="2418423"/>
            <a:ext cx="2355010" cy="207169"/>
          </a:xfrm>
          <a:prstGeom prst="triangle">
            <a:avLst/>
          </a:prstGeom>
          <a:solidFill>
            <a:schemeClr val="bg1">
              <a:lumMod val="85000"/>
            </a:schemeClr>
          </a:solidFill>
          <a:ln w="19050" algn="ctr">
            <a:noFill/>
            <a:miter lim="800000"/>
            <a:headEnd/>
            <a:tailEnd/>
          </a:ln>
        </p:spPr>
        <p:txBody>
          <a:bodyPr wrap="square" lIns="66675" tIns="66675" rIns="66675" bIns="66675" rtlCol="0" anchor="ctr"/>
          <a:lstStyle/>
          <a:p>
            <a:pPr algn="ctr">
              <a:lnSpc>
                <a:spcPct val="106000"/>
              </a:lnSpc>
              <a:buFont typeface="Wingdings 2" pitchFamily="18" charset="2"/>
              <a:buNone/>
            </a:pPr>
            <a:endParaRPr lang="en-US" sz="1200" b="1" dirty="0">
              <a:solidFill>
                <a:prstClr val="white"/>
              </a:solidFill>
              <a:ea typeface="Verdana" panose="020B0604030504040204" pitchFamily="34" charset="0"/>
              <a:cs typeface="Verdana" panose="020B0604030504040204" pitchFamily="34" charset="0"/>
            </a:endParaRPr>
          </a:p>
        </p:txBody>
      </p:sp>
      <p:sp>
        <p:nvSpPr>
          <p:cNvPr id="9" name="TextBox 8"/>
          <p:cNvSpPr txBox="1"/>
          <p:nvPr/>
        </p:nvSpPr>
        <p:spPr>
          <a:xfrm>
            <a:off x="1900239" y="3305869"/>
            <a:ext cx="3989546" cy="474489"/>
          </a:xfrm>
          <a:prstGeom prst="rect">
            <a:avLst/>
          </a:prstGeom>
          <a:noFill/>
        </p:spPr>
        <p:txBody>
          <a:bodyPr wrap="square" lIns="0" tIns="0" rIns="0" bIns="0" rtlCol="0">
            <a:spAutoFit/>
          </a:bodyPr>
          <a:lstStyle/>
          <a:p>
            <a:pPr marL="169863" lvl="1" indent="-169863">
              <a:spcBef>
                <a:spcPts val="75"/>
              </a:spcBef>
              <a:buSzPct val="100000"/>
              <a:buFont typeface="Arial"/>
              <a:buChar char="•"/>
            </a:pPr>
            <a:r>
              <a:rPr lang="en-US" sz="1000" dirty="0">
                <a:solidFill>
                  <a:srgbClr val="53565A"/>
                </a:solidFill>
                <a:ea typeface="Verdana" panose="020B0604030504040204" pitchFamily="34" charset="0"/>
                <a:cs typeface="Verdana" panose="020B0604030504040204" pitchFamily="34" charset="0"/>
              </a:rPr>
              <a:t>A complex global network of connections facilitate trade</a:t>
            </a:r>
          </a:p>
          <a:p>
            <a:pPr marL="169863" lvl="1" indent="-169863">
              <a:spcBef>
                <a:spcPts val="75"/>
              </a:spcBef>
              <a:buSzPct val="100000"/>
              <a:buFont typeface="Arial"/>
              <a:buChar char="•"/>
            </a:pPr>
            <a:r>
              <a:rPr lang="en-US" sz="1000" dirty="0">
                <a:solidFill>
                  <a:srgbClr val="53565A"/>
                </a:solidFill>
                <a:ea typeface="Verdana" panose="020B0604030504040204" pitchFamily="34" charset="0"/>
                <a:cs typeface="Verdana" panose="020B0604030504040204" pitchFamily="34" charset="0"/>
              </a:rPr>
              <a:t>Intermediaries and record-keeping are required to facilitate transfer of assets and create </a:t>
            </a:r>
            <a:r>
              <a:rPr lang="en-US" sz="1000" u="sng" dirty="0">
                <a:solidFill>
                  <a:srgbClr val="53565A"/>
                </a:solidFill>
                <a:ea typeface="Verdana" panose="020B0604030504040204" pitchFamily="34" charset="0"/>
                <a:cs typeface="Verdana" panose="020B0604030504040204" pitchFamily="34" charset="0"/>
              </a:rPr>
              <a:t>trust</a:t>
            </a:r>
          </a:p>
        </p:txBody>
      </p:sp>
      <p:sp>
        <p:nvSpPr>
          <p:cNvPr id="10" name="TextBox 9"/>
          <p:cNvSpPr txBox="1"/>
          <p:nvPr/>
        </p:nvSpPr>
        <p:spPr>
          <a:xfrm>
            <a:off x="6297034" y="2709553"/>
            <a:ext cx="3994730" cy="1577355"/>
          </a:xfrm>
          <a:prstGeom prst="rect">
            <a:avLst/>
          </a:prstGeom>
          <a:noFill/>
        </p:spPr>
        <p:txBody>
          <a:bodyPr wrap="square" lIns="0" tIns="0" rIns="0" bIns="0" rtlCol="0">
            <a:spAutoFit/>
          </a:bodyPr>
          <a:lstStyle/>
          <a:p>
            <a:pPr marL="169863" lvl="1" indent="-169863">
              <a:spcBef>
                <a:spcPts val="75"/>
              </a:spcBef>
              <a:buSzPct val="100000"/>
              <a:buFont typeface="Arial"/>
              <a:buChar char="•"/>
            </a:pPr>
            <a:r>
              <a:rPr lang="en-US" sz="1000" dirty="0">
                <a:solidFill>
                  <a:srgbClr val="53565A"/>
                </a:solidFill>
                <a:ea typeface="Verdana" panose="020B0604030504040204" pitchFamily="34" charset="0"/>
                <a:cs typeface="Verdana" panose="020B0604030504040204" pitchFamily="34" charset="0"/>
              </a:rPr>
              <a:t>The blockchain is a distributed network of computers (nodes) that maintains a shared source of information</a:t>
            </a:r>
          </a:p>
          <a:p>
            <a:pPr marL="169863" lvl="1" indent="-169863">
              <a:spcBef>
                <a:spcPts val="75"/>
              </a:spcBef>
              <a:buSzPct val="100000"/>
              <a:buFont typeface="Arial"/>
              <a:buChar char="•"/>
            </a:pPr>
            <a:r>
              <a:rPr lang="en-US" sz="1000" dirty="0">
                <a:solidFill>
                  <a:srgbClr val="53565A"/>
                </a:solidFill>
                <a:ea typeface="Verdana" panose="020B0604030504040204" pitchFamily="34" charset="0"/>
                <a:cs typeface="Verdana" panose="020B0604030504040204" pitchFamily="34" charset="0"/>
              </a:rPr>
              <a:t>Each node participates in maintaining the cryptographic security and accuracy of the information by keeping a full copy of the historical database</a:t>
            </a:r>
          </a:p>
          <a:p>
            <a:pPr marL="169863" lvl="1" indent="-169863">
              <a:spcBef>
                <a:spcPts val="75"/>
              </a:spcBef>
              <a:buSzPct val="100000"/>
              <a:buFont typeface="Arial"/>
              <a:buChar char="•"/>
            </a:pPr>
            <a:r>
              <a:rPr lang="en-US" sz="1000" u="sng" dirty="0">
                <a:solidFill>
                  <a:srgbClr val="53565A"/>
                </a:solidFill>
                <a:ea typeface="Verdana" panose="020B0604030504040204" pitchFamily="34" charset="0"/>
                <a:cs typeface="Verdana" panose="020B0604030504040204" pitchFamily="34" charset="0"/>
              </a:rPr>
              <a:t>Trust</a:t>
            </a:r>
            <a:r>
              <a:rPr lang="en-US" sz="1000" dirty="0">
                <a:solidFill>
                  <a:srgbClr val="53565A"/>
                </a:solidFill>
                <a:ea typeface="Verdana" panose="020B0604030504040204" pitchFamily="34" charset="0"/>
                <a:cs typeface="Verdana" panose="020B0604030504040204" pitchFamily="34" charset="0"/>
              </a:rPr>
              <a:t> is enabled by collective record-keeping maintained by all participating nodes in an immutable, distributed ledger</a:t>
            </a:r>
          </a:p>
          <a:p>
            <a:pPr marL="169863" lvl="1" indent="-169863">
              <a:spcBef>
                <a:spcPts val="75"/>
              </a:spcBef>
              <a:buSzPct val="100000"/>
              <a:buFont typeface="Arial"/>
              <a:buChar char="•"/>
            </a:pPr>
            <a:r>
              <a:rPr lang="en-US" sz="1000" dirty="0">
                <a:solidFill>
                  <a:srgbClr val="53565A"/>
                </a:solidFill>
                <a:ea typeface="Verdana" panose="020B0604030504040204" pitchFamily="34" charset="0"/>
                <a:cs typeface="Verdana" panose="020B0604030504040204" pitchFamily="34" charset="0"/>
              </a:rPr>
              <a:t>All transactions are logged in encrypted form, and include time, date, participants, etc.</a:t>
            </a:r>
          </a:p>
        </p:txBody>
      </p:sp>
      <p:graphicFrame>
        <p:nvGraphicFramePr>
          <p:cNvPr id="12" name="Table 11"/>
          <p:cNvGraphicFramePr>
            <a:graphicFrameLocks noGrp="1"/>
          </p:cNvGraphicFramePr>
          <p:nvPr>
            <p:extLst/>
          </p:nvPr>
        </p:nvGraphicFramePr>
        <p:xfrm>
          <a:off x="1876426" y="4722453"/>
          <a:ext cx="8439150" cy="1661160"/>
        </p:xfrm>
        <a:graphic>
          <a:graphicData uri="http://schemas.openxmlformats.org/drawingml/2006/table">
            <a:tbl>
              <a:tblPr firstRow="1" bandRow="1"/>
              <a:tblGrid>
                <a:gridCol w="2813050"/>
                <a:gridCol w="2813050"/>
                <a:gridCol w="2813050"/>
              </a:tblGrid>
              <a:tr h="182880">
                <a:tc>
                  <a:txBody>
                    <a:bodyPr/>
                    <a:lstStyle/>
                    <a:p>
                      <a:pPr marL="0" lvl="1" indent="0" algn="ctr" defTabSz="914400" rtl="0" eaLnBrk="1" latinLnBrk="0" hangingPunct="1">
                        <a:spcBef>
                          <a:spcPts val="100"/>
                        </a:spcBef>
                        <a:buSzPct val="100000"/>
                        <a:buFont typeface="Arial"/>
                        <a:buNone/>
                      </a:pPr>
                      <a:r>
                        <a:rPr lang="en-US" sz="1400" b="1" kern="1200" dirty="0" smtClean="0">
                          <a:solidFill>
                            <a:schemeClr val="bg1"/>
                          </a:solidFill>
                          <a:latin typeface="+mn-lt"/>
                          <a:ea typeface="+mn-ea"/>
                          <a:cs typeface="+mn-cs"/>
                        </a:rPr>
                        <a:t>Decentralized and distributed</a:t>
                      </a:r>
                      <a:endParaRPr lang="en-US" sz="1400" b="1" kern="1200" dirty="0">
                        <a:solidFill>
                          <a:schemeClr val="bg1"/>
                        </a:solidFill>
                        <a:latin typeface="+mn-lt"/>
                        <a:ea typeface="+mn-ea"/>
                        <a:cs typeface="+mn-cs"/>
                      </a:endParaRPr>
                    </a:p>
                  </a:txBody>
                  <a:tcPr marL="68580" marR="68580" marT="34290" marB="34290">
                    <a:lnL w="12700" cmpd="sng">
                      <a:noFill/>
                      <a:prstDash val="solid"/>
                    </a:lnL>
                    <a:lnR w="6350" cap="flat" cmpd="sng" algn="ctr">
                      <a:solidFill>
                        <a:schemeClr val="bg1"/>
                      </a:solidFill>
                      <a:prstDash val="solid"/>
                      <a:round/>
                      <a:headEnd type="none" w="med" len="med"/>
                      <a:tailEnd type="none" w="med" len="med"/>
                    </a:lnR>
                    <a:lnT w="12700" cmpd="sng">
                      <a:noFill/>
                      <a:prstDash val="soli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97A9"/>
                    </a:solidFill>
                  </a:tcPr>
                </a:tc>
                <a:tc>
                  <a:txBody>
                    <a:bodyPr/>
                    <a:lstStyle/>
                    <a:p>
                      <a:pPr marL="0" lvl="1" indent="0" algn="ctr" defTabSz="914400" rtl="0" eaLnBrk="1" latinLnBrk="0" hangingPunct="1">
                        <a:spcBef>
                          <a:spcPts val="100"/>
                        </a:spcBef>
                        <a:buSzPct val="100000"/>
                        <a:buFont typeface="Arial"/>
                        <a:buNone/>
                      </a:pPr>
                      <a:r>
                        <a:rPr lang="en-US" sz="1400" b="1" kern="1200" dirty="0" smtClean="0">
                          <a:solidFill>
                            <a:schemeClr val="bg1"/>
                          </a:solidFill>
                          <a:latin typeface="+mn-lt"/>
                          <a:ea typeface="+mn-ea"/>
                          <a:cs typeface="+mn-cs"/>
                        </a:rPr>
                        <a:t>Irreversible and immutable</a:t>
                      </a:r>
                      <a:endParaRPr lang="en-US" sz="1400" b="1" kern="1200" dirty="0">
                        <a:solidFill>
                          <a:schemeClr val="bg1"/>
                        </a:solidFill>
                        <a:latin typeface="+mn-lt"/>
                        <a:ea typeface="+mn-ea"/>
                        <a:cs typeface="+mn-cs"/>
                      </a:endParaRPr>
                    </a:p>
                  </a:txBody>
                  <a:tcPr marL="68580" marR="68580" marT="34290" marB="34290">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12700" cmpd="sng">
                      <a:noFill/>
                      <a:prstDash val="soli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97A9"/>
                    </a:solidFill>
                  </a:tcPr>
                </a:tc>
                <a:tc>
                  <a:txBody>
                    <a:bodyPr/>
                    <a:lstStyle/>
                    <a:p>
                      <a:pPr marL="0" lvl="1" indent="0" algn="ctr" defTabSz="914400" rtl="0" eaLnBrk="1" latinLnBrk="0" hangingPunct="1">
                        <a:spcBef>
                          <a:spcPts val="100"/>
                        </a:spcBef>
                        <a:buSzPct val="100000"/>
                        <a:buFont typeface="Arial"/>
                        <a:buNone/>
                      </a:pPr>
                      <a:r>
                        <a:rPr lang="en-US" sz="1400" b="1" kern="1200" dirty="0" smtClean="0">
                          <a:solidFill>
                            <a:schemeClr val="bg1"/>
                          </a:solidFill>
                          <a:latin typeface="+mn-lt"/>
                          <a:ea typeface="+mn-ea"/>
                          <a:cs typeface="+mn-cs"/>
                        </a:rPr>
                        <a:t>Real-time</a:t>
                      </a:r>
                      <a:endParaRPr lang="en-US" sz="1400" b="1" kern="1200" dirty="0">
                        <a:solidFill>
                          <a:schemeClr val="bg1"/>
                        </a:solidFill>
                        <a:latin typeface="+mn-lt"/>
                        <a:ea typeface="+mn-ea"/>
                        <a:cs typeface="+mn-cs"/>
                      </a:endParaRPr>
                    </a:p>
                  </a:txBody>
                  <a:tcPr marL="68580" marR="68580" marT="34290" marB="34290">
                    <a:lnL w="6350" cap="flat" cmpd="sng" algn="ctr">
                      <a:solidFill>
                        <a:schemeClr val="bg1"/>
                      </a:solidFill>
                      <a:prstDash val="solid"/>
                      <a:round/>
                      <a:headEnd type="none" w="med" len="med"/>
                      <a:tailEnd type="none" w="med" len="med"/>
                    </a:lnL>
                    <a:lnR w="12700" cmpd="sng">
                      <a:noFill/>
                      <a:prstDash val="solid"/>
                    </a:lnR>
                    <a:lnT w="12700" cmpd="sng">
                      <a:noFill/>
                      <a:prstDash val="soli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97A9"/>
                    </a:solidFill>
                  </a:tcPr>
                </a:tc>
              </a:tr>
              <a:tr h="525780">
                <a:tc>
                  <a:txBody>
                    <a:bodyPr/>
                    <a:lstStyle/>
                    <a:p>
                      <a:pPr marL="114300" lvl="1" indent="-114300" algn="l" defTabSz="914400" rtl="0" eaLnBrk="1" latinLnBrk="0" hangingPunct="1">
                        <a:spcBef>
                          <a:spcPts val="100"/>
                        </a:spcBef>
                        <a:buSzPct val="100000"/>
                        <a:buFont typeface="Arial"/>
                        <a:buChar char="•"/>
                      </a:pPr>
                      <a:r>
                        <a:rPr lang="en-US" sz="1200" kern="1200" dirty="0" smtClean="0">
                          <a:solidFill>
                            <a:schemeClr val="tx2"/>
                          </a:solidFill>
                          <a:latin typeface="+mn-lt"/>
                          <a:ea typeface="+mn-ea"/>
                          <a:cs typeface="+mn-cs"/>
                        </a:rPr>
                        <a:t>No one person owns the blockchain. The blockchain is a public record of all transactions which is shared on all nodes and can be viewed by everyone. Low degree of trust required.</a:t>
                      </a:r>
                      <a:endParaRPr lang="en-US" sz="1200" kern="1200" dirty="0">
                        <a:solidFill>
                          <a:schemeClr val="tx2"/>
                        </a:solidFill>
                        <a:latin typeface="+mn-lt"/>
                        <a:ea typeface="+mn-ea"/>
                        <a:cs typeface="+mn-cs"/>
                      </a:endParaRPr>
                    </a:p>
                  </a:txBody>
                  <a:tcPr marL="68580" marR="68580" marT="34290" marB="34290">
                    <a:lnL w="12700" cmpd="sng">
                      <a:noFill/>
                      <a:prstDash val="soli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12700" cmpd="sng">
                      <a:noFill/>
                      <a:prstDash val="solid"/>
                    </a:lnB>
                    <a:lnTlToBr w="12700" cmpd="sng">
                      <a:noFill/>
                      <a:prstDash val="solid"/>
                    </a:lnTlToBr>
                    <a:lnBlToTr w="12700" cmpd="sng">
                      <a:noFill/>
                      <a:prstDash val="solid"/>
                    </a:lnBlToTr>
                    <a:solidFill>
                      <a:schemeClr val="bg1">
                        <a:lumMod val="95000"/>
                      </a:schemeClr>
                    </a:solidFill>
                  </a:tcPr>
                </a:tc>
                <a:tc>
                  <a:txBody>
                    <a:bodyPr/>
                    <a:lstStyle/>
                    <a:p>
                      <a:pPr marL="114300" lvl="1" indent="-114300" algn="l" defTabSz="914400" rtl="0" eaLnBrk="1" latinLnBrk="0" hangingPunct="1">
                        <a:spcBef>
                          <a:spcPts val="100"/>
                        </a:spcBef>
                        <a:buSzPct val="100000"/>
                        <a:buFont typeface="Arial"/>
                        <a:buChar char="•"/>
                      </a:pPr>
                      <a:r>
                        <a:rPr lang="en-US" sz="1200" kern="1200" dirty="0" smtClean="0">
                          <a:solidFill>
                            <a:schemeClr val="tx2"/>
                          </a:solidFill>
                          <a:latin typeface="+mn-lt"/>
                          <a:ea typeface="+mn-ea"/>
                          <a:cs typeface="+mn-cs"/>
                        </a:rPr>
                        <a:t>Records cannot be changed. The database</a:t>
                      </a:r>
                      <a:r>
                        <a:rPr lang="en-US" sz="1200" kern="1200" baseline="0" dirty="0" smtClean="0">
                          <a:solidFill>
                            <a:schemeClr val="tx2"/>
                          </a:solidFill>
                          <a:latin typeface="+mn-lt"/>
                          <a:ea typeface="+mn-ea"/>
                          <a:cs typeface="+mn-cs"/>
                        </a:rPr>
                        <a:t> is updated via “add-only” transaction. The blockchain enables the transacting parties to directly interact with no third party acting as an intermediary.</a:t>
                      </a:r>
                      <a:endParaRPr lang="en-US" sz="1200" kern="1200" dirty="0">
                        <a:solidFill>
                          <a:schemeClr val="tx2"/>
                        </a:solidFill>
                        <a:latin typeface="+mn-lt"/>
                        <a:ea typeface="+mn-ea"/>
                        <a:cs typeface="+mn-cs"/>
                      </a:endParaRPr>
                    </a:p>
                  </a:txBody>
                  <a:tcPr marL="68580" marR="68580" marT="34290" marB="34290">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12700" cmpd="sng">
                      <a:noFill/>
                      <a:prstDash val="solid"/>
                    </a:lnB>
                    <a:lnTlToBr w="12700" cmpd="sng">
                      <a:noFill/>
                      <a:prstDash val="solid"/>
                    </a:lnTlToBr>
                    <a:lnBlToTr w="12700" cmpd="sng">
                      <a:noFill/>
                      <a:prstDash val="solid"/>
                    </a:lnBlToTr>
                    <a:solidFill>
                      <a:schemeClr val="bg1">
                        <a:lumMod val="95000"/>
                      </a:schemeClr>
                    </a:solidFill>
                  </a:tcPr>
                </a:tc>
                <a:tc>
                  <a:txBody>
                    <a:bodyPr/>
                    <a:lstStyle/>
                    <a:p>
                      <a:pPr marL="114300" lvl="1" indent="-114300" algn="l" defTabSz="914400" rtl="0" eaLnBrk="1" latinLnBrk="0" hangingPunct="1">
                        <a:spcBef>
                          <a:spcPts val="100"/>
                        </a:spcBef>
                        <a:buSzPct val="100000"/>
                        <a:buFont typeface="Arial"/>
                        <a:buChar char="•"/>
                      </a:pPr>
                      <a:r>
                        <a:rPr lang="en-US" sz="1200" kern="1200" dirty="0" smtClean="0">
                          <a:solidFill>
                            <a:schemeClr val="tx2"/>
                          </a:solidFill>
                          <a:latin typeface="+mn-lt"/>
                          <a:ea typeface="+mn-ea"/>
                          <a:cs typeface="+mn-cs"/>
                        </a:rPr>
                        <a:t>Transactions can be verified and settled in minutes as opposed to days. Therefore, the time required to transfer funds or complete transactions is reduced.</a:t>
                      </a:r>
                      <a:endParaRPr lang="en-US" sz="1200" kern="1200" dirty="0">
                        <a:solidFill>
                          <a:schemeClr val="tx2"/>
                        </a:solidFill>
                        <a:latin typeface="+mn-lt"/>
                        <a:ea typeface="+mn-ea"/>
                        <a:cs typeface="+mn-cs"/>
                      </a:endParaRPr>
                    </a:p>
                  </a:txBody>
                  <a:tcPr marL="68580" marR="68580" marT="34290" marB="34290">
                    <a:lnL w="6350" cap="flat" cmpd="sng" algn="ctr">
                      <a:solidFill>
                        <a:schemeClr val="bg1"/>
                      </a:solidFill>
                      <a:prstDash val="solid"/>
                      <a:round/>
                      <a:headEnd type="none" w="med" len="med"/>
                      <a:tailEnd type="none" w="med" len="med"/>
                    </a:lnL>
                    <a:lnR w="12700" cmpd="sng">
                      <a:noFill/>
                      <a:prstDash val="solid"/>
                    </a:lnR>
                    <a:lnT w="6350" cap="flat" cmpd="sng" algn="ctr">
                      <a:solidFill>
                        <a:schemeClr val="bg1"/>
                      </a:solidFill>
                      <a:prstDash val="solid"/>
                      <a:round/>
                      <a:headEnd type="none" w="med" len="med"/>
                      <a:tailEnd type="none" w="med" len="med"/>
                    </a:lnT>
                    <a:lnB w="12700" cmpd="sng">
                      <a:noFill/>
                      <a:prstDash val="solid"/>
                    </a:lnB>
                    <a:lnTlToBr w="12700" cmpd="sng">
                      <a:noFill/>
                      <a:prstDash val="solid"/>
                    </a:lnTlToBr>
                    <a:lnBlToTr w="12700" cmpd="sng">
                      <a:noFill/>
                      <a:prstDash val="solid"/>
                    </a:lnBlToTr>
                    <a:solidFill>
                      <a:schemeClr val="bg1">
                        <a:lumMod val="95000"/>
                      </a:schemeClr>
                    </a:solidFill>
                  </a:tcPr>
                </a:tc>
              </a:tr>
            </a:tbl>
          </a:graphicData>
        </a:graphic>
      </p:graphicFrame>
      <p:grpSp>
        <p:nvGrpSpPr>
          <p:cNvPr id="13" name="Group 12"/>
          <p:cNvGrpSpPr/>
          <p:nvPr/>
        </p:nvGrpSpPr>
        <p:grpSpPr>
          <a:xfrm>
            <a:off x="2823680" y="1523845"/>
            <a:ext cx="2081509" cy="1491591"/>
            <a:chOff x="2467413" y="2159378"/>
            <a:chExt cx="2775345" cy="1988788"/>
          </a:xfrm>
        </p:grpSpPr>
        <p:sp>
          <p:nvSpPr>
            <p:cNvPr id="14" name="Line 6"/>
            <p:cNvSpPr>
              <a:spLocks noChangeAspect="1" noChangeShapeType="1"/>
            </p:cNvSpPr>
            <p:nvPr/>
          </p:nvSpPr>
          <p:spPr bwMode="auto">
            <a:xfrm flipV="1">
              <a:off x="3151626" y="2338765"/>
              <a:ext cx="382588" cy="230188"/>
            </a:xfrm>
            <a:prstGeom prst="line">
              <a:avLst/>
            </a:prstGeom>
            <a:noFill/>
            <a:ln w="9525" cap="flat">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68580" tIns="34290" rIns="68580" bIns="34290" numCol="1" anchor="t" anchorCtr="0" compatLnSpc="1">
              <a:prstTxWarp prst="textNoShape">
                <a:avLst/>
              </a:prstTxWarp>
            </a:bodyPr>
            <a:lstStyle/>
            <a:p>
              <a:endParaRPr lang="en-US" sz="1350">
                <a:solidFill>
                  <a:prstClr val="black"/>
                </a:solidFill>
              </a:endParaRPr>
            </a:p>
          </p:txBody>
        </p:sp>
        <p:sp>
          <p:nvSpPr>
            <p:cNvPr id="15" name="Oval 8"/>
            <p:cNvSpPr>
              <a:spLocks noChangeAspect="1" noChangeArrowheads="1"/>
            </p:cNvSpPr>
            <p:nvPr/>
          </p:nvSpPr>
          <p:spPr bwMode="auto">
            <a:xfrm>
              <a:off x="3540563" y="3173790"/>
              <a:ext cx="268288" cy="266700"/>
            </a:xfrm>
            <a:prstGeom prst="ellipse">
              <a:avLst/>
            </a:prstGeom>
            <a:noFill/>
            <a:ln w="25400" cap="flat">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sz="1350">
                <a:solidFill>
                  <a:prstClr val="black"/>
                </a:solidFill>
              </a:endParaRPr>
            </a:p>
          </p:txBody>
        </p:sp>
        <p:sp>
          <p:nvSpPr>
            <p:cNvPr id="16" name="Oval 10"/>
            <p:cNvSpPr>
              <a:spLocks noChangeAspect="1" noChangeArrowheads="1"/>
            </p:cNvSpPr>
            <p:nvPr/>
          </p:nvSpPr>
          <p:spPr bwMode="auto">
            <a:xfrm>
              <a:off x="3472301" y="2159378"/>
              <a:ext cx="266700" cy="266700"/>
            </a:xfrm>
            <a:prstGeom prst="ellipse">
              <a:avLst/>
            </a:prstGeom>
            <a:noFill/>
            <a:ln w="25400" cap="flat">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sz="1350">
                <a:solidFill>
                  <a:prstClr val="black"/>
                </a:solidFill>
              </a:endParaRPr>
            </a:p>
          </p:txBody>
        </p:sp>
        <p:sp>
          <p:nvSpPr>
            <p:cNvPr id="17" name="Line 19"/>
            <p:cNvSpPr>
              <a:spLocks noChangeAspect="1" noChangeShapeType="1"/>
            </p:cNvSpPr>
            <p:nvPr/>
          </p:nvSpPr>
          <p:spPr bwMode="auto">
            <a:xfrm flipV="1">
              <a:off x="3739001" y="2278440"/>
              <a:ext cx="1004888" cy="14288"/>
            </a:xfrm>
            <a:prstGeom prst="line">
              <a:avLst/>
            </a:prstGeom>
            <a:noFill/>
            <a:ln w="9525" cap="flat">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68580" tIns="34290" rIns="68580" bIns="34290" numCol="1" anchor="t" anchorCtr="0" compatLnSpc="1">
              <a:prstTxWarp prst="textNoShape">
                <a:avLst/>
              </a:prstTxWarp>
            </a:bodyPr>
            <a:lstStyle/>
            <a:p>
              <a:endParaRPr lang="en-US" sz="1350">
                <a:solidFill>
                  <a:prstClr val="black"/>
                </a:solidFill>
              </a:endParaRPr>
            </a:p>
          </p:txBody>
        </p:sp>
        <p:sp>
          <p:nvSpPr>
            <p:cNvPr id="18" name="Line 20"/>
            <p:cNvSpPr>
              <a:spLocks noChangeAspect="1" noChangeShapeType="1"/>
            </p:cNvSpPr>
            <p:nvPr/>
          </p:nvSpPr>
          <p:spPr bwMode="auto">
            <a:xfrm>
              <a:off x="3699314" y="2386390"/>
              <a:ext cx="327025" cy="204788"/>
            </a:xfrm>
            <a:prstGeom prst="line">
              <a:avLst/>
            </a:prstGeom>
            <a:noFill/>
            <a:ln w="9525" cap="flat">
              <a:solidFill>
                <a:srgbClr val="002576"/>
              </a:solidFill>
              <a:prstDash val="solid"/>
              <a:round/>
              <a:headEnd/>
              <a:tailEnd/>
            </a:ln>
            <a:extLst>
              <a:ext uri="{909E8E84-426E-40DD-AFC4-6F175D3DCCD1}">
                <a14:hiddenFill xmlns:a14="http://schemas.microsoft.com/office/drawing/2010/main">
                  <a:noFill/>
                </a14:hiddenFill>
              </a:ext>
            </a:extLst>
          </p:spPr>
          <p:txBody>
            <a:bodyPr vert="horz" wrap="square" lIns="68580" tIns="34290" rIns="68580" bIns="34290" numCol="1" anchor="t" anchorCtr="0" compatLnSpc="1">
              <a:prstTxWarp prst="textNoShape">
                <a:avLst/>
              </a:prstTxWarp>
            </a:bodyPr>
            <a:lstStyle/>
            <a:p>
              <a:endParaRPr lang="en-US" sz="1350">
                <a:solidFill>
                  <a:prstClr val="black"/>
                </a:solidFill>
              </a:endParaRPr>
            </a:p>
          </p:txBody>
        </p:sp>
        <p:sp>
          <p:nvSpPr>
            <p:cNvPr id="19" name="Line 21"/>
            <p:cNvSpPr>
              <a:spLocks noChangeAspect="1" noChangeShapeType="1"/>
            </p:cNvSpPr>
            <p:nvPr/>
          </p:nvSpPr>
          <p:spPr bwMode="auto">
            <a:xfrm flipV="1">
              <a:off x="3269101" y="2732465"/>
              <a:ext cx="700088" cy="120650"/>
            </a:xfrm>
            <a:prstGeom prst="line">
              <a:avLst/>
            </a:prstGeom>
            <a:noFill/>
            <a:ln w="9525" cap="flat">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68580" tIns="34290" rIns="68580" bIns="34290" numCol="1" anchor="t" anchorCtr="0" compatLnSpc="1">
              <a:prstTxWarp prst="textNoShape">
                <a:avLst/>
              </a:prstTxWarp>
            </a:bodyPr>
            <a:lstStyle/>
            <a:p>
              <a:endParaRPr lang="en-US" sz="1350">
                <a:solidFill>
                  <a:prstClr val="black"/>
                </a:solidFill>
              </a:endParaRPr>
            </a:p>
          </p:txBody>
        </p:sp>
        <p:sp>
          <p:nvSpPr>
            <p:cNvPr id="20" name="Line 22"/>
            <p:cNvSpPr>
              <a:spLocks noChangeAspect="1" noChangeShapeType="1"/>
            </p:cNvSpPr>
            <p:nvPr/>
          </p:nvSpPr>
          <p:spPr bwMode="auto">
            <a:xfrm>
              <a:off x="3151627" y="3135691"/>
              <a:ext cx="390525" cy="169863"/>
            </a:xfrm>
            <a:prstGeom prst="line">
              <a:avLst/>
            </a:prstGeom>
            <a:noFill/>
            <a:ln w="9525" cap="flat">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68580" tIns="34290" rIns="68580" bIns="34290" numCol="1" anchor="t" anchorCtr="0" compatLnSpc="1">
              <a:prstTxWarp prst="textNoShape">
                <a:avLst/>
              </a:prstTxWarp>
            </a:bodyPr>
            <a:lstStyle/>
            <a:p>
              <a:endParaRPr lang="en-US" sz="1350">
                <a:solidFill>
                  <a:prstClr val="black"/>
                </a:solidFill>
              </a:endParaRPr>
            </a:p>
          </p:txBody>
        </p:sp>
        <p:sp>
          <p:nvSpPr>
            <p:cNvPr id="21" name="Line 23"/>
            <p:cNvSpPr>
              <a:spLocks noChangeAspect="1" noChangeShapeType="1"/>
            </p:cNvSpPr>
            <p:nvPr/>
          </p:nvSpPr>
          <p:spPr bwMode="auto">
            <a:xfrm flipH="1">
              <a:off x="3769164" y="2873753"/>
              <a:ext cx="258763" cy="338138"/>
            </a:xfrm>
            <a:prstGeom prst="line">
              <a:avLst/>
            </a:prstGeom>
            <a:noFill/>
            <a:ln w="9525" cap="flat">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68580" tIns="34290" rIns="68580" bIns="34290" numCol="1" anchor="t" anchorCtr="0" compatLnSpc="1">
              <a:prstTxWarp prst="textNoShape">
                <a:avLst/>
              </a:prstTxWarp>
            </a:bodyPr>
            <a:lstStyle/>
            <a:p>
              <a:endParaRPr lang="en-US" sz="1350">
                <a:solidFill>
                  <a:prstClr val="black"/>
                </a:solidFill>
              </a:endParaRPr>
            </a:p>
          </p:txBody>
        </p:sp>
        <p:sp>
          <p:nvSpPr>
            <p:cNvPr id="22" name="Line 24"/>
            <p:cNvSpPr>
              <a:spLocks noChangeAspect="1" noChangeShapeType="1"/>
            </p:cNvSpPr>
            <p:nvPr/>
          </p:nvSpPr>
          <p:spPr bwMode="auto">
            <a:xfrm>
              <a:off x="3807264" y="3307140"/>
              <a:ext cx="614363" cy="52388"/>
            </a:xfrm>
            <a:prstGeom prst="line">
              <a:avLst/>
            </a:prstGeom>
            <a:noFill/>
            <a:ln w="9525" cap="flat">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68580" tIns="34290" rIns="68580" bIns="34290" numCol="1" anchor="t" anchorCtr="0" compatLnSpc="1">
              <a:prstTxWarp prst="textNoShape">
                <a:avLst/>
              </a:prstTxWarp>
            </a:bodyPr>
            <a:lstStyle/>
            <a:p>
              <a:endParaRPr lang="en-US" sz="1350">
                <a:solidFill>
                  <a:prstClr val="black"/>
                </a:solidFill>
              </a:endParaRPr>
            </a:p>
          </p:txBody>
        </p:sp>
        <p:sp>
          <p:nvSpPr>
            <p:cNvPr id="23" name="Line 25"/>
            <p:cNvSpPr>
              <a:spLocks noChangeAspect="1" noChangeShapeType="1"/>
            </p:cNvSpPr>
            <p:nvPr/>
          </p:nvSpPr>
          <p:spPr bwMode="auto">
            <a:xfrm>
              <a:off x="4310501" y="2873753"/>
              <a:ext cx="204788" cy="298450"/>
            </a:xfrm>
            <a:prstGeom prst="line">
              <a:avLst/>
            </a:prstGeom>
            <a:noFill/>
            <a:ln w="9525" cap="flat">
              <a:solidFill>
                <a:srgbClr val="002576"/>
              </a:solidFill>
              <a:prstDash val="solid"/>
              <a:round/>
              <a:headEnd/>
              <a:tailEnd/>
            </a:ln>
            <a:extLst>
              <a:ext uri="{909E8E84-426E-40DD-AFC4-6F175D3DCCD1}">
                <a14:hiddenFill xmlns:a14="http://schemas.microsoft.com/office/drawing/2010/main">
                  <a:noFill/>
                </a14:hiddenFill>
              </a:ext>
            </a:extLst>
          </p:spPr>
          <p:txBody>
            <a:bodyPr vert="horz" wrap="square" lIns="68580" tIns="34290" rIns="68580" bIns="34290" numCol="1" anchor="t" anchorCtr="0" compatLnSpc="1">
              <a:prstTxWarp prst="textNoShape">
                <a:avLst/>
              </a:prstTxWarp>
            </a:bodyPr>
            <a:lstStyle/>
            <a:p>
              <a:endParaRPr lang="en-US" sz="1350">
                <a:solidFill>
                  <a:prstClr val="black"/>
                </a:solidFill>
              </a:endParaRPr>
            </a:p>
          </p:txBody>
        </p:sp>
        <p:sp>
          <p:nvSpPr>
            <p:cNvPr id="24" name="Line 26"/>
            <p:cNvSpPr>
              <a:spLocks noChangeAspect="1" noChangeShapeType="1"/>
            </p:cNvSpPr>
            <p:nvPr/>
          </p:nvSpPr>
          <p:spPr bwMode="auto">
            <a:xfrm flipV="1">
              <a:off x="4621651" y="2413379"/>
              <a:ext cx="255588" cy="746125"/>
            </a:xfrm>
            <a:prstGeom prst="line">
              <a:avLst/>
            </a:prstGeom>
            <a:noFill/>
            <a:ln w="9525" cap="flat">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68580" tIns="34290" rIns="68580" bIns="34290" numCol="1" anchor="t" anchorCtr="0" compatLnSpc="1">
              <a:prstTxWarp prst="textNoShape">
                <a:avLst/>
              </a:prstTxWarp>
            </a:bodyPr>
            <a:lstStyle/>
            <a:p>
              <a:endParaRPr lang="en-US" sz="1350">
                <a:solidFill>
                  <a:prstClr val="black"/>
                </a:solidFill>
              </a:endParaRPr>
            </a:p>
          </p:txBody>
        </p:sp>
        <p:sp>
          <p:nvSpPr>
            <p:cNvPr id="25" name="Freeform 27"/>
            <p:cNvSpPr>
              <a:spLocks noChangeAspect="1" noEditPoints="1"/>
            </p:cNvSpPr>
            <p:nvPr/>
          </p:nvSpPr>
          <p:spPr bwMode="auto">
            <a:xfrm>
              <a:off x="2888102" y="3940554"/>
              <a:ext cx="1947863" cy="9525"/>
            </a:xfrm>
            <a:custGeom>
              <a:avLst/>
              <a:gdLst>
                <a:gd name="T0" fmla="*/ 11 w 1227"/>
                <a:gd name="T1" fmla="*/ 5 h 6"/>
                <a:gd name="T2" fmla="*/ 40 w 1227"/>
                <a:gd name="T3" fmla="*/ 5 h 6"/>
                <a:gd name="T4" fmla="*/ 63 w 1227"/>
                <a:gd name="T5" fmla="*/ 0 h 6"/>
                <a:gd name="T6" fmla="*/ 81 w 1227"/>
                <a:gd name="T7" fmla="*/ 0 h 6"/>
                <a:gd name="T8" fmla="*/ 92 w 1227"/>
                <a:gd name="T9" fmla="*/ 0 h 6"/>
                <a:gd name="T10" fmla="*/ 115 w 1227"/>
                <a:gd name="T11" fmla="*/ 5 h 6"/>
                <a:gd name="T12" fmla="*/ 144 w 1227"/>
                <a:gd name="T13" fmla="*/ 6 h 6"/>
                <a:gd name="T14" fmla="*/ 167 w 1227"/>
                <a:gd name="T15" fmla="*/ 0 h 6"/>
                <a:gd name="T16" fmla="*/ 184 w 1227"/>
                <a:gd name="T17" fmla="*/ 0 h 6"/>
                <a:gd name="T18" fmla="*/ 196 w 1227"/>
                <a:gd name="T19" fmla="*/ 0 h 6"/>
                <a:gd name="T20" fmla="*/ 219 w 1227"/>
                <a:gd name="T21" fmla="*/ 6 h 6"/>
                <a:gd name="T22" fmla="*/ 248 w 1227"/>
                <a:gd name="T23" fmla="*/ 6 h 6"/>
                <a:gd name="T24" fmla="*/ 271 w 1227"/>
                <a:gd name="T25" fmla="*/ 0 h 6"/>
                <a:gd name="T26" fmla="*/ 288 w 1227"/>
                <a:gd name="T27" fmla="*/ 0 h 6"/>
                <a:gd name="T28" fmla="*/ 300 w 1227"/>
                <a:gd name="T29" fmla="*/ 0 h 6"/>
                <a:gd name="T30" fmla="*/ 323 w 1227"/>
                <a:gd name="T31" fmla="*/ 6 h 6"/>
                <a:gd name="T32" fmla="*/ 351 w 1227"/>
                <a:gd name="T33" fmla="*/ 6 h 6"/>
                <a:gd name="T34" fmla="*/ 375 w 1227"/>
                <a:gd name="T35" fmla="*/ 0 h 6"/>
                <a:gd name="T36" fmla="*/ 392 w 1227"/>
                <a:gd name="T37" fmla="*/ 0 h 6"/>
                <a:gd name="T38" fmla="*/ 403 w 1227"/>
                <a:gd name="T39" fmla="*/ 0 h 6"/>
                <a:gd name="T40" fmla="*/ 426 w 1227"/>
                <a:gd name="T41" fmla="*/ 6 h 6"/>
                <a:gd name="T42" fmla="*/ 455 w 1227"/>
                <a:gd name="T43" fmla="*/ 6 h 6"/>
                <a:gd name="T44" fmla="*/ 478 w 1227"/>
                <a:gd name="T45" fmla="*/ 0 h 6"/>
                <a:gd name="T46" fmla="*/ 496 w 1227"/>
                <a:gd name="T47" fmla="*/ 0 h 6"/>
                <a:gd name="T48" fmla="*/ 507 w 1227"/>
                <a:gd name="T49" fmla="*/ 0 h 6"/>
                <a:gd name="T50" fmla="*/ 530 w 1227"/>
                <a:gd name="T51" fmla="*/ 6 h 6"/>
                <a:gd name="T52" fmla="*/ 559 w 1227"/>
                <a:gd name="T53" fmla="*/ 6 h 6"/>
                <a:gd name="T54" fmla="*/ 582 w 1227"/>
                <a:gd name="T55" fmla="*/ 0 h 6"/>
                <a:gd name="T56" fmla="*/ 599 w 1227"/>
                <a:gd name="T57" fmla="*/ 0 h 6"/>
                <a:gd name="T58" fmla="*/ 611 w 1227"/>
                <a:gd name="T59" fmla="*/ 0 h 6"/>
                <a:gd name="T60" fmla="*/ 634 w 1227"/>
                <a:gd name="T61" fmla="*/ 6 h 6"/>
                <a:gd name="T62" fmla="*/ 663 w 1227"/>
                <a:gd name="T63" fmla="*/ 6 h 6"/>
                <a:gd name="T64" fmla="*/ 686 w 1227"/>
                <a:gd name="T65" fmla="*/ 0 h 6"/>
                <a:gd name="T66" fmla="*/ 703 w 1227"/>
                <a:gd name="T67" fmla="*/ 0 h 6"/>
                <a:gd name="T68" fmla="*/ 715 w 1227"/>
                <a:gd name="T69" fmla="*/ 0 h 6"/>
                <a:gd name="T70" fmla="*/ 738 w 1227"/>
                <a:gd name="T71" fmla="*/ 6 h 6"/>
                <a:gd name="T72" fmla="*/ 766 w 1227"/>
                <a:gd name="T73" fmla="*/ 6 h 6"/>
                <a:gd name="T74" fmla="*/ 789 w 1227"/>
                <a:gd name="T75" fmla="*/ 0 h 6"/>
                <a:gd name="T76" fmla="*/ 807 w 1227"/>
                <a:gd name="T77" fmla="*/ 0 h 6"/>
                <a:gd name="T78" fmla="*/ 818 w 1227"/>
                <a:gd name="T79" fmla="*/ 0 h 6"/>
                <a:gd name="T80" fmla="*/ 841 w 1227"/>
                <a:gd name="T81" fmla="*/ 6 h 6"/>
                <a:gd name="T82" fmla="*/ 870 w 1227"/>
                <a:gd name="T83" fmla="*/ 6 h 6"/>
                <a:gd name="T84" fmla="*/ 893 w 1227"/>
                <a:gd name="T85" fmla="*/ 0 h 6"/>
                <a:gd name="T86" fmla="*/ 911 w 1227"/>
                <a:gd name="T87" fmla="*/ 0 h 6"/>
                <a:gd name="T88" fmla="*/ 922 w 1227"/>
                <a:gd name="T89" fmla="*/ 0 h 6"/>
                <a:gd name="T90" fmla="*/ 945 w 1227"/>
                <a:gd name="T91" fmla="*/ 6 h 6"/>
                <a:gd name="T92" fmla="*/ 974 w 1227"/>
                <a:gd name="T93" fmla="*/ 6 h 6"/>
                <a:gd name="T94" fmla="*/ 997 w 1227"/>
                <a:gd name="T95" fmla="*/ 0 h 6"/>
                <a:gd name="T96" fmla="*/ 1014 w 1227"/>
                <a:gd name="T97" fmla="*/ 0 h 6"/>
                <a:gd name="T98" fmla="*/ 1026 w 1227"/>
                <a:gd name="T99" fmla="*/ 0 h 6"/>
                <a:gd name="T100" fmla="*/ 1049 w 1227"/>
                <a:gd name="T101" fmla="*/ 6 h 6"/>
                <a:gd name="T102" fmla="*/ 1078 w 1227"/>
                <a:gd name="T103" fmla="*/ 6 h 6"/>
                <a:gd name="T104" fmla="*/ 1101 w 1227"/>
                <a:gd name="T105" fmla="*/ 1 h 6"/>
                <a:gd name="T106" fmla="*/ 1118 w 1227"/>
                <a:gd name="T107" fmla="*/ 1 h 6"/>
                <a:gd name="T108" fmla="*/ 1130 w 1227"/>
                <a:gd name="T109" fmla="*/ 1 h 6"/>
                <a:gd name="T110" fmla="*/ 1153 w 1227"/>
                <a:gd name="T111" fmla="*/ 6 h 6"/>
                <a:gd name="T112" fmla="*/ 1181 w 1227"/>
                <a:gd name="T113" fmla="*/ 6 h 6"/>
                <a:gd name="T114" fmla="*/ 1204 w 1227"/>
                <a:gd name="T115" fmla="*/ 1 h 6"/>
                <a:gd name="T116" fmla="*/ 1222 w 1227"/>
                <a:gd name="T117" fmla="*/ 1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227" h="6">
                  <a:moveTo>
                    <a:pt x="0" y="0"/>
                  </a:moveTo>
                  <a:lnTo>
                    <a:pt x="6" y="0"/>
                  </a:lnTo>
                  <a:lnTo>
                    <a:pt x="6" y="5"/>
                  </a:lnTo>
                  <a:lnTo>
                    <a:pt x="0" y="5"/>
                  </a:lnTo>
                  <a:lnTo>
                    <a:pt x="0" y="0"/>
                  </a:lnTo>
                  <a:close/>
                  <a:moveTo>
                    <a:pt x="11" y="0"/>
                  </a:moveTo>
                  <a:lnTo>
                    <a:pt x="17" y="0"/>
                  </a:lnTo>
                  <a:lnTo>
                    <a:pt x="17" y="5"/>
                  </a:lnTo>
                  <a:lnTo>
                    <a:pt x="11" y="5"/>
                  </a:lnTo>
                  <a:lnTo>
                    <a:pt x="11" y="0"/>
                  </a:lnTo>
                  <a:close/>
                  <a:moveTo>
                    <a:pt x="23" y="0"/>
                  </a:moveTo>
                  <a:lnTo>
                    <a:pt x="29" y="0"/>
                  </a:lnTo>
                  <a:lnTo>
                    <a:pt x="29" y="5"/>
                  </a:lnTo>
                  <a:lnTo>
                    <a:pt x="23" y="5"/>
                  </a:lnTo>
                  <a:lnTo>
                    <a:pt x="23" y="0"/>
                  </a:lnTo>
                  <a:close/>
                  <a:moveTo>
                    <a:pt x="34" y="0"/>
                  </a:moveTo>
                  <a:lnTo>
                    <a:pt x="40" y="0"/>
                  </a:lnTo>
                  <a:lnTo>
                    <a:pt x="40" y="5"/>
                  </a:lnTo>
                  <a:lnTo>
                    <a:pt x="34" y="5"/>
                  </a:lnTo>
                  <a:lnTo>
                    <a:pt x="34" y="0"/>
                  </a:lnTo>
                  <a:close/>
                  <a:moveTo>
                    <a:pt x="46" y="0"/>
                  </a:moveTo>
                  <a:lnTo>
                    <a:pt x="52" y="0"/>
                  </a:lnTo>
                  <a:lnTo>
                    <a:pt x="52" y="5"/>
                  </a:lnTo>
                  <a:lnTo>
                    <a:pt x="46" y="5"/>
                  </a:lnTo>
                  <a:lnTo>
                    <a:pt x="46" y="0"/>
                  </a:lnTo>
                  <a:close/>
                  <a:moveTo>
                    <a:pt x="58" y="0"/>
                  </a:moveTo>
                  <a:lnTo>
                    <a:pt x="63" y="0"/>
                  </a:lnTo>
                  <a:lnTo>
                    <a:pt x="63" y="5"/>
                  </a:lnTo>
                  <a:lnTo>
                    <a:pt x="58" y="5"/>
                  </a:lnTo>
                  <a:lnTo>
                    <a:pt x="58" y="0"/>
                  </a:lnTo>
                  <a:close/>
                  <a:moveTo>
                    <a:pt x="69" y="0"/>
                  </a:moveTo>
                  <a:lnTo>
                    <a:pt x="75" y="0"/>
                  </a:lnTo>
                  <a:lnTo>
                    <a:pt x="75" y="5"/>
                  </a:lnTo>
                  <a:lnTo>
                    <a:pt x="69" y="5"/>
                  </a:lnTo>
                  <a:lnTo>
                    <a:pt x="69" y="0"/>
                  </a:lnTo>
                  <a:close/>
                  <a:moveTo>
                    <a:pt x="81" y="0"/>
                  </a:moveTo>
                  <a:lnTo>
                    <a:pt x="86" y="0"/>
                  </a:lnTo>
                  <a:lnTo>
                    <a:pt x="86" y="5"/>
                  </a:lnTo>
                  <a:lnTo>
                    <a:pt x="81" y="5"/>
                  </a:lnTo>
                  <a:lnTo>
                    <a:pt x="81" y="0"/>
                  </a:lnTo>
                  <a:close/>
                  <a:moveTo>
                    <a:pt x="92" y="0"/>
                  </a:moveTo>
                  <a:lnTo>
                    <a:pt x="98" y="0"/>
                  </a:lnTo>
                  <a:lnTo>
                    <a:pt x="98" y="5"/>
                  </a:lnTo>
                  <a:lnTo>
                    <a:pt x="92" y="5"/>
                  </a:lnTo>
                  <a:lnTo>
                    <a:pt x="92" y="0"/>
                  </a:lnTo>
                  <a:close/>
                  <a:moveTo>
                    <a:pt x="104" y="0"/>
                  </a:moveTo>
                  <a:lnTo>
                    <a:pt x="109" y="0"/>
                  </a:lnTo>
                  <a:lnTo>
                    <a:pt x="109" y="5"/>
                  </a:lnTo>
                  <a:lnTo>
                    <a:pt x="104" y="5"/>
                  </a:lnTo>
                  <a:lnTo>
                    <a:pt x="104" y="0"/>
                  </a:lnTo>
                  <a:close/>
                  <a:moveTo>
                    <a:pt x="115" y="0"/>
                  </a:moveTo>
                  <a:lnTo>
                    <a:pt x="121" y="0"/>
                  </a:lnTo>
                  <a:lnTo>
                    <a:pt x="121" y="5"/>
                  </a:lnTo>
                  <a:lnTo>
                    <a:pt x="115" y="5"/>
                  </a:lnTo>
                  <a:lnTo>
                    <a:pt x="115" y="0"/>
                  </a:lnTo>
                  <a:close/>
                  <a:moveTo>
                    <a:pt x="127" y="0"/>
                  </a:moveTo>
                  <a:lnTo>
                    <a:pt x="132" y="0"/>
                  </a:lnTo>
                  <a:lnTo>
                    <a:pt x="132" y="5"/>
                  </a:lnTo>
                  <a:lnTo>
                    <a:pt x="127" y="5"/>
                  </a:lnTo>
                  <a:lnTo>
                    <a:pt x="127" y="0"/>
                  </a:lnTo>
                  <a:close/>
                  <a:moveTo>
                    <a:pt x="138" y="0"/>
                  </a:moveTo>
                  <a:lnTo>
                    <a:pt x="144" y="0"/>
                  </a:lnTo>
                  <a:lnTo>
                    <a:pt x="144" y="6"/>
                  </a:lnTo>
                  <a:lnTo>
                    <a:pt x="138" y="6"/>
                  </a:lnTo>
                  <a:lnTo>
                    <a:pt x="138" y="0"/>
                  </a:lnTo>
                  <a:close/>
                  <a:moveTo>
                    <a:pt x="150" y="0"/>
                  </a:moveTo>
                  <a:lnTo>
                    <a:pt x="155" y="0"/>
                  </a:lnTo>
                  <a:lnTo>
                    <a:pt x="155" y="6"/>
                  </a:lnTo>
                  <a:lnTo>
                    <a:pt x="150" y="6"/>
                  </a:lnTo>
                  <a:lnTo>
                    <a:pt x="150" y="0"/>
                  </a:lnTo>
                  <a:close/>
                  <a:moveTo>
                    <a:pt x="161" y="0"/>
                  </a:moveTo>
                  <a:lnTo>
                    <a:pt x="167" y="0"/>
                  </a:lnTo>
                  <a:lnTo>
                    <a:pt x="167" y="6"/>
                  </a:lnTo>
                  <a:lnTo>
                    <a:pt x="161" y="6"/>
                  </a:lnTo>
                  <a:lnTo>
                    <a:pt x="161" y="0"/>
                  </a:lnTo>
                  <a:close/>
                  <a:moveTo>
                    <a:pt x="173" y="0"/>
                  </a:moveTo>
                  <a:lnTo>
                    <a:pt x="179" y="0"/>
                  </a:lnTo>
                  <a:lnTo>
                    <a:pt x="179" y="6"/>
                  </a:lnTo>
                  <a:lnTo>
                    <a:pt x="173" y="6"/>
                  </a:lnTo>
                  <a:lnTo>
                    <a:pt x="173" y="0"/>
                  </a:lnTo>
                  <a:close/>
                  <a:moveTo>
                    <a:pt x="184" y="0"/>
                  </a:moveTo>
                  <a:lnTo>
                    <a:pt x="190" y="0"/>
                  </a:lnTo>
                  <a:lnTo>
                    <a:pt x="190" y="6"/>
                  </a:lnTo>
                  <a:lnTo>
                    <a:pt x="184" y="6"/>
                  </a:lnTo>
                  <a:lnTo>
                    <a:pt x="184" y="0"/>
                  </a:lnTo>
                  <a:close/>
                  <a:moveTo>
                    <a:pt x="196" y="0"/>
                  </a:moveTo>
                  <a:lnTo>
                    <a:pt x="202" y="0"/>
                  </a:lnTo>
                  <a:lnTo>
                    <a:pt x="202" y="6"/>
                  </a:lnTo>
                  <a:lnTo>
                    <a:pt x="196" y="6"/>
                  </a:lnTo>
                  <a:lnTo>
                    <a:pt x="196" y="0"/>
                  </a:lnTo>
                  <a:close/>
                  <a:moveTo>
                    <a:pt x="207" y="0"/>
                  </a:moveTo>
                  <a:lnTo>
                    <a:pt x="213" y="0"/>
                  </a:lnTo>
                  <a:lnTo>
                    <a:pt x="213" y="6"/>
                  </a:lnTo>
                  <a:lnTo>
                    <a:pt x="207" y="6"/>
                  </a:lnTo>
                  <a:lnTo>
                    <a:pt x="207" y="0"/>
                  </a:lnTo>
                  <a:close/>
                  <a:moveTo>
                    <a:pt x="219" y="0"/>
                  </a:moveTo>
                  <a:lnTo>
                    <a:pt x="225" y="0"/>
                  </a:lnTo>
                  <a:lnTo>
                    <a:pt x="225" y="6"/>
                  </a:lnTo>
                  <a:lnTo>
                    <a:pt x="219" y="6"/>
                  </a:lnTo>
                  <a:lnTo>
                    <a:pt x="219" y="0"/>
                  </a:lnTo>
                  <a:close/>
                  <a:moveTo>
                    <a:pt x="230" y="0"/>
                  </a:moveTo>
                  <a:lnTo>
                    <a:pt x="236" y="0"/>
                  </a:lnTo>
                  <a:lnTo>
                    <a:pt x="236" y="6"/>
                  </a:lnTo>
                  <a:lnTo>
                    <a:pt x="230" y="6"/>
                  </a:lnTo>
                  <a:lnTo>
                    <a:pt x="230" y="0"/>
                  </a:lnTo>
                  <a:close/>
                  <a:moveTo>
                    <a:pt x="242" y="0"/>
                  </a:moveTo>
                  <a:lnTo>
                    <a:pt x="248" y="0"/>
                  </a:lnTo>
                  <a:lnTo>
                    <a:pt x="248" y="6"/>
                  </a:lnTo>
                  <a:lnTo>
                    <a:pt x="242" y="6"/>
                  </a:lnTo>
                  <a:lnTo>
                    <a:pt x="242" y="0"/>
                  </a:lnTo>
                  <a:close/>
                  <a:moveTo>
                    <a:pt x="253" y="0"/>
                  </a:moveTo>
                  <a:lnTo>
                    <a:pt x="259" y="0"/>
                  </a:lnTo>
                  <a:lnTo>
                    <a:pt x="259" y="6"/>
                  </a:lnTo>
                  <a:lnTo>
                    <a:pt x="253" y="6"/>
                  </a:lnTo>
                  <a:lnTo>
                    <a:pt x="253" y="0"/>
                  </a:lnTo>
                  <a:close/>
                  <a:moveTo>
                    <a:pt x="265" y="0"/>
                  </a:moveTo>
                  <a:lnTo>
                    <a:pt x="271" y="0"/>
                  </a:lnTo>
                  <a:lnTo>
                    <a:pt x="271" y="6"/>
                  </a:lnTo>
                  <a:lnTo>
                    <a:pt x="265" y="6"/>
                  </a:lnTo>
                  <a:lnTo>
                    <a:pt x="265" y="0"/>
                  </a:lnTo>
                  <a:close/>
                  <a:moveTo>
                    <a:pt x="277" y="0"/>
                  </a:moveTo>
                  <a:lnTo>
                    <a:pt x="282" y="0"/>
                  </a:lnTo>
                  <a:lnTo>
                    <a:pt x="282" y="6"/>
                  </a:lnTo>
                  <a:lnTo>
                    <a:pt x="277" y="6"/>
                  </a:lnTo>
                  <a:lnTo>
                    <a:pt x="277" y="0"/>
                  </a:lnTo>
                  <a:close/>
                  <a:moveTo>
                    <a:pt x="288" y="0"/>
                  </a:moveTo>
                  <a:lnTo>
                    <a:pt x="294" y="0"/>
                  </a:lnTo>
                  <a:lnTo>
                    <a:pt x="294" y="6"/>
                  </a:lnTo>
                  <a:lnTo>
                    <a:pt x="288" y="6"/>
                  </a:lnTo>
                  <a:lnTo>
                    <a:pt x="288" y="0"/>
                  </a:lnTo>
                  <a:close/>
                  <a:moveTo>
                    <a:pt x="300" y="0"/>
                  </a:moveTo>
                  <a:lnTo>
                    <a:pt x="305" y="0"/>
                  </a:lnTo>
                  <a:lnTo>
                    <a:pt x="305" y="6"/>
                  </a:lnTo>
                  <a:lnTo>
                    <a:pt x="300" y="6"/>
                  </a:lnTo>
                  <a:lnTo>
                    <a:pt x="300" y="0"/>
                  </a:lnTo>
                  <a:close/>
                  <a:moveTo>
                    <a:pt x="311" y="0"/>
                  </a:moveTo>
                  <a:lnTo>
                    <a:pt x="317" y="0"/>
                  </a:lnTo>
                  <a:lnTo>
                    <a:pt x="317" y="6"/>
                  </a:lnTo>
                  <a:lnTo>
                    <a:pt x="311" y="6"/>
                  </a:lnTo>
                  <a:lnTo>
                    <a:pt x="311" y="0"/>
                  </a:lnTo>
                  <a:close/>
                  <a:moveTo>
                    <a:pt x="323" y="0"/>
                  </a:moveTo>
                  <a:lnTo>
                    <a:pt x="328" y="0"/>
                  </a:lnTo>
                  <a:lnTo>
                    <a:pt x="328" y="6"/>
                  </a:lnTo>
                  <a:lnTo>
                    <a:pt x="323" y="6"/>
                  </a:lnTo>
                  <a:lnTo>
                    <a:pt x="323" y="0"/>
                  </a:lnTo>
                  <a:close/>
                  <a:moveTo>
                    <a:pt x="334" y="0"/>
                  </a:moveTo>
                  <a:lnTo>
                    <a:pt x="340" y="0"/>
                  </a:lnTo>
                  <a:lnTo>
                    <a:pt x="340" y="6"/>
                  </a:lnTo>
                  <a:lnTo>
                    <a:pt x="334" y="6"/>
                  </a:lnTo>
                  <a:lnTo>
                    <a:pt x="334" y="0"/>
                  </a:lnTo>
                  <a:close/>
                  <a:moveTo>
                    <a:pt x="346" y="0"/>
                  </a:moveTo>
                  <a:lnTo>
                    <a:pt x="351" y="0"/>
                  </a:lnTo>
                  <a:lnTo>
                    <a:pt x="351" y="6"/>
                  </a:lnTo>
                  <a:lnTo>
                    <a:pt x="346" y="6"/>
                  </a:lnTo>
                  <a:lnTo>
                    <a:pt x="346" y="0"/>
                  </a:lnTo>
                  <a:close/>
                  <a:moveTo>
                    <a:pt x="357" y="0"/>
                  </a:moveTo>
                  <a:lnTo>
                    <a:pt x="363" y="0"/>
                  </a:lnTo>
                  <a:lnTo>
                    <a:pt x="363" y="6"/>
                  </a:lnTo>
                  <a:lnTo>
                    <a:pt x="357" y="6"/>
                  </a:lnTo>
                  <a:lnTo>
                    <a:pt x="357" y="0"/>
                  </a:lnTo>
                  <a:close/>
                  <a:moveTo>
                    <a:pt x="369" y="0"/>
                  </a:moveTo>
                  <a:lnTo>
                    <a:pt x="375" y="0"/>
                  </a:lnTo>
                  <a:lnTo>
                    <a:pt x="375" y="6"/>
                  </a:lnTo>
                  <a:lnTo>
                    <a:pt x="369" y="6"/>
                  </a:lnTo>
                  <a:lnTo>
                    <a:pt x="369" y="0"/>
                  </a:lnTo>
                  <a:close/>
                  <a:moveTo>
                    <a:pt x="380" y="0"/>
                  </a:moveTo>
                  <a:lnTo>
                    <a:pt x="386" y="0"/>
                  </a:lnTo>
                  <a:lnTo>
                    <a:pt x="386" y="6"/>
                  </a:lnTo>
                  <a:lnTo>
                    <a:pt x="380" y="6"/>
                  </a:lnTo>
                  <a:lnTo>
                    <a:pt x="380" y="0"/>
                  </a:lnTo>
                  <a:close/>
                  <a:moveTo>
                    <a:pt x="392" y="0"/>
                  </a:moveTo>
                  <a:lnTo>
                    <a:pt x="398" y="0"/>
                  </a:lnTo>
                  <a:lnTo>
                    <a:pt x="398" y="6"/>
                  </a:lnTo>
                  <a:lnTo>
                    <a:pt x="392" y="6"/>
                  </a:lnTo>
                  <a:lnTo>
                    <a:pt x="392" y="0"/>
                  </a:lnTo>
                  <a:close/>
                  <a:moveTo>
                    <a:pt x="403" y="0"/>
                  </a:moveTo>
                  <a:lnTo>
                    <a:pt x="409" y="0"/>
                  </a:lnTo>
                  <a:lnTo>
                    <a:pt x="409" y="6"/>
                  </a:lnTo>
                  <a:lnTo>
                    <a:pt x="403" y="6"/>
                  </a:lnTo>
                  <a:lnTo>
                    <a:pt x="403" y="0"/>
                  </a:lnTo>
                  <a:close/>
                  <a:moveTo>
                    <a:pt x="415" y="0"/>
                  </a:moveTo>
                  <a:lnTo>
                    <a:pt x="421" y="0"/>
                  </a:lnTo>
                  <a:lnTo>
                    <a:pt x="421" y="6"/>
                  </a:lnTo>
                  <a:lnTo>
                    <a:pt x="415" y="6"/>
                  </a:lnTo>
                  <a:lnTo>
                    <a:pt x="415" y="0"/>
                  </a:lnTo>
                  <a:close/>
                  <a:moveTo>
                    <a:pt x="426" y="0"/>
                  </a:moveTo>
                  <a:lnTo>
                    <a:pt x="432" y="0"/>
                  </a:lnTo>
                  <a:lnTo>
                    <a:pt x="432" y="6"/>
                  </a:lnTo>
                  <a:lnTo>
                    <a:pt x="426" y="6"/>
                  </a:lnTo>
                  <a:lnTo>
                    <a:pt x="426" y="0"/>
                  </a:lnTo>
                  <a:close/>
                  <a:moveTo>
                    <a:pt x="438" y="0"/>
                  </a:moveTo>
                  <a:lnTo>
                    <a:pt x="444" y="0"/>
                  </a:lnTo>
                  <a:lnTo>
                    <a:pt x="444" y="6"/>
                  </a:lnTo>
                  <a:lnTo>
                    <a:pt x="438" y="6"/>
                  </a:lnTo>
                  <a:lnTo>
                    <a:pt x="438" y="0"/>
                  </a:lnTo>
                  <a:close/>
                  <a:moveTo>
                    <a:pt x="449" y="0"/>
                  </a:moveTo>
                  <a:lnTo>
                    <a:pt x="455" y="0"/>
                  </a:lnTo>
                  <a:lnTo>
                    <a:pt x="455" y="6"/>
                  </a:lnTo>
                  <a:lnTo>
                    <a:pt x="449" y="6"/>
                  </a:lnTo>
                  <a:lnTo>
                    <a:pt x="449" y="0"/>
                  </a:lnTo>
                  <a:close/>
                  <a:moveTo>
                    <a:pt x="461" y="0"/>
                  </a:moveTo>
                  <a:lnTo>
                    <a:pt x="467" y="0"/>
                  </a:lnTo>
                  <a:lnTo>
                    <a:pt x="467" y="6"/>
                  </a:lnTo>
                  <a:lnTo>
                    <a:pt x="461" y="6"/>
                  </a:lnTo>
                  <a:lnTo>
                    <a:pt x="461" y="0"/>
                  </a:lnTo>
                  <a:close/>
                  <a:moveTo>
                    <a:pt x="472" y="0"/>
                  </a:moveTo>
                  <a:lnTo>
                    <a:pt x="478" y="0"/>
                  </a:lnTo>
                  <a:lnTo>
                    <a:pt x="478" y="6"/>
                  </a:lnTo>
                  <a:lnTo>
                    <a:pt x="472" y="6"/>
                  </a:lnTo>
                  <a:lnTo>
                    <a:pt x="472" y="0"/>
                  </a:lnTo>
                  <a:close/>
                  <a:moveTo>
                    <a:pt x="484" y="0"/>
                  </a:moveTo>
                  <a:lnTo>
                    <a:pt x="490" y="0"/>
                  </a:lnTo>
                  <a:lnTo>
                    <a:pt x="490" y="6"/>
                  </a:lnTo>
                  <a:lnTo>
                    <a:pt x="484" y="6"/>
                  </a:lnTo>
                  <a:lnTo>
                    <a:pt x="484" y="0"/>
                  </a:lnTo>
                  <a:close/>
                  <a:moveTo>
                    <a:pt x="496" y="0"/>
                  </a:moveTo>
                  <a:lnTo>
                    <a:pt x="501" y="0"/>
                  </a:lnTo>
                  <a:lnTo>
                    <a:pt x="501" y="6"/>
                  </a:lnTo>
                  <a:lnTo>
                    <a:pt x="496" y="6"/>
                  </a:lnTo>
                  <a:lnTo>
                    <a:pt x="496" y="0"/>
                  </a:lnTo>
                  <a:close/>
                  <a:moveTo>
                    <a:pt x="507" y="0"/>
                  </a:moveTo>
                  <a:lnTo>
                    <a:pt x="513" y="0"/>
                  </a:lnTo>
                  <a:lnTo>
                    <a:pt x="513" y="6"/>
                  </a:lnTo>
                  <a:lnTo>
                    <a:pt x="507" y="6"/>
                  </a:lnTo>
                  <a:lnTo>
                    <a:pt x="507" y="0"/>
                  </a:lnTo>
                  <a:close/>
                  <a:moveTo>
                    <a:pt x="519" y="0"/>
                  </a:moveTo>
                  <a:lnTo>
                    <a:pt x="524" y="0"/>
                  </a:lnTo>
                  <a:lnTo>
                    <a:pt x="524" y="6"/>
                  </a:lnTo>
                  <a:lnTo>
                    <a:pt x="519" y="6"/>
                  </a:lnTo>
                  <a:lnTo>
                    <a:pt x="519" y="0"/>
                  </a:lnTo>
                  <a:close/>
                  <a:moveTo>
                    <a:pt x="530" y="0"/>
                  </a:moveTo>
                  <a:lnTo>
                    <a:pt x="536" y="0"/>
                  </a:lnTo>
                  <a:lnTo>
                    <a:pt x="536" y="6"/>
                  </a:lnTo>
                  <a:lnTo>
                    <a:pt x="530" y="6"/>
                  </a:lnTo>
                  <a:lnTo>
                    <a:pt x="530" y="0"/>
                  </a:lnTo>
                  <a:close/>
                  <a:moveTo>
                    <a:pt x="542" y="0"/>
                  </a:moveTo>
                  <a:lnTo>
                    <a:pt x="547" y="0"/>
                  </a:lnTo>
                  <a:lnTo>
                    <a:pt x="547" y="6"/>
                  </a:lnTo>
                  <a:lnTo>
                    <a:pt x="542" y="6"/>
                  </a:lnTo>
                  <a:lnTo>
                    <a:pt x="542" y="0"/>
                  </a:lnTo>
                  <a:close/>
                  <a:moveTo>
                    <a:pt x="553" y="0"/>
                  </a:moveTo>
                  <a:lnTo>
                    <a:pt x="559" y="0"/>
                  </a:lnTo>
                  <a:lnTo>
                    <a:pt x="559" y="6"/>
                  </a:lnTo>
                  <a:lnTo>
                    <a:pt x="553" y="6"/>
                  </a:lnTo>
                  <a:lnTo>
                    <a:pt x="553" y="0"/>
                  </a:lnTo>
                  <a:close/>
                  <a:moveTo>
                    <a:pt x="565" y="0"/>
                  </a:moveTo>
                  <a:lnTo>
                    <a:pt x="570" y="0"/>
                  </a:lnTo>
                  <a:lnTo>
                    <a:pt x="570" y="6"/>
                  </a:lnTo>
                  <a:lnTo>
                    <a:pt x="565" y="6"/>
                  </a:lnTo>
                  <a:lnTo>
                    <a:pt x="565" y="0"/>
                  </a:lnTo>
                  <a:close/>
                  <a:moveTo>
                    <a:pt x="576" y="0"/>
                  </a:moveTo>
                  <a:lnTo>
                    <a:pt x="582" y="0"/>
                  </a:lnTo>
                  <a:lnTo>
                    <a:pt x="582" y="6"/>
                  </a:lnTo>
                  <a:lnTo>
                    <a:pt x="576" y="6"/>
                  </a:lnTo>
                  <a:lnTo>
                    <a:pt x="576" y="0"/>
                  </a:lnTo>
                  <a:close/>
                  <a:moveTo>
                    <a:pt x="588" y="0"/>
                  </a:moveTo>
                  <a:lnTo>
                    <a:pt x="594" y="0"/>
                  </a:lnTo>
                  <a:lnTo>
                    <a:pt x="594" y="6"/>
                  </a:lnTo>
                  <a:lnTo>
                    <a:pt x="588" y="6"/>
                  </a:lnTo>
                  <a:lnTo>
                    <a:pt x="588" y="0"/>
                  </a:lnTo>
                  <a:close/>
                  <a:moveTo>
                    <a:pt x="599" y="0"/>
                  </a:moveTo>
                  <a:lnTo>
                    <a:pt x="605" y="0"/>
                  </a:lnTo>
                  <a:lnTo>
                    <a:pt x="605" y="6"/>
                  </a:lnTo>
                  <a:lnTo>
                    <a:pt x="599" y="6"/>
                  </a:lnTo>
                  <a:lnTo>
                    <a:pt x="599" y="0"/>
                  </a:lnTo>
                  <a:close/>
                  <a:moveTo>
                    <a:pt x="611" y="0"/>
                  </a:moveTo>
                  <a:lnTo>
                    <a:pt x="617" y="0"/>
                  </a:lnTo>
                  <a:lnTo>
                    <a:pt x="617" y="6"/>
                  </a:lnTo>
                  <a:lnTo>
                    <a:pt x="611" y="6"/>
                  </a:lnTo>
                  <a:lnTo>
                    <a:pt x="611" y="0"/>
                  </a:lnTo>
                  <a:close/>
                  <a:moveTo>
                    <a:pt x="622" y="0"/>
                  </a:moveTo>
                  <a:lnTo>
                    <a:pt x="628" y="0"/>
                  </a:lnTo>
                  <a:lnTo>
                    <a:pt x="628" y="6"/>
                  </a:lnTo>
                  <a:lnTo>
                    <a:pt x="622" y="6"/>
                  </a:lnTo>
                  <a:lnTo>
                    <a:pt x="622" y="0"/>
                  </a:lnTo>
                  <a:close/>
                  <a:moveTo>
                    <a:pt x="634" y="0"/>
                  </a:moveTo>
                  <a:lnTo>
                    <a:pt x="640" y="0"/>
                  </a:lnTo>
                  <a:lnTo>
                    <a:pt x="640" y="6"/>
                  </a:lnTo>
                  <a:lnTo>
                    <a:pt x="634" y="6"/>
                  </a:lnTo>
                  <a:lnTo>
                    <a:pt x="634" y="0"/>
                  </a:lnTo>
                  <a:close/>
                  <a:moveTo>
                    <a:pt x="645" y="0"/>
                  </a:moveTo>
                  <a:lnTo>
                    <a:pt x="651" y="0"/>
                  </a:lnTo>
                  <a:lnTo>
                    <a:pt x="651" y="6"/>
                  </a:lnTo>
                  <a:lnTo>
                    <a:pt x="645" y="6"/>
                  </a:lnTo>
                  <a:lnTo>
                    <a:pt x="645" y="0"/>
                  </a:lnTo>
                  <a:close/>
                  <a:moveTo>
                    <a:pt x="657" y="0"/>
                  </a:moveTo>
                  <a:lnTo>
                    <a:pt x="663" y="0"/>
                  </a:lnTo>
                  <a:lnTo>
                    <a:pt x="663" y="6"/>
                  </a:lnTo>
                  <a:lnTo>
                    <a:pt x="657" y="6"/>
                  </a:lnTo>
                  <a:lnTo>
                    <a:pt x="657" y="0"/>
                  </a:lnTo>
                  <a:close/>
                  <a:moveTo>
                    <a:pt x="668" y="0"/>
                  </a:moveTo>
                  <a:lnTo>
                    <a:pt x="674" y="0"/>
                  </a:lnTo>
                  <a:lnTo>
                    <a:pt x="674" y="6"/>
                  </a:lnTo>
                  <a:lnTo>
                    <a:pt x="668" y="6"/>
                  </a:lnTo>
                  <a:lnTo>
                    <a:pt x="668" y="0"/>
                  </a:lnTo>
                  <a:close/>
                  <a:moveTo>
                    <a:pt x="680" y="0"/>
                  </a:moveTo>
                  <a:lnTo>
                    <a:pt x="686" y="0"/>
                  </a:lnTo>
                  <a:lnTo>
                    <a:pt x="686" y="6"/>
                  </a:lnTo>
                  <a:lnTo>
                    <a:pt x="680" y="6"/>
                  </a:lnTo>
                  <a:lnTo>
                    <a:pt x="680" y="0"/>
                  </a:lnTo>
                  <a:close/>
                  <a:moveTo>
                    <a:pt x="691" y="0"/>
                  </a:moveTo>
                  <a:lnTo>
                    <a:pt x="697" y="0"/>
                  </a:lnTo>
                  <a:lnTo>
                    <a:pt x="697" y="6"/>
                  </a:lnTo>
                  <a:lnTo>
                    <a:pt x="691" y="6"/>
                  </a:lnTo>
                  <a:lnTo>
                    <a:pt x="691" y="0"/>
                  </a:lnTo>
                  <a:close/>
                  <a:moveTo>
                    <a:pt x="703" y="0"/>
                  </a:moveTo>
                  <a:lnTo>
                    <a:pt x="709" y="0"/>
                  </a:lnTo>
                  <a:lnTo>
                    <a:pt x="709" y="6"/>
                  </a:lnTo>
                  <a:lnTo>
                    <a:pt x="703" y="6"/>
                  </a:lnTo>
                  <a:lnTo>
                    <a:pt x="703" y="0"/>
                  </a:lnTo>
                  <a:close/>
                  <a:moveTo>
                    <a:pt x="715" y="0"/>
                  </a:moveTo>
                  <a:lnTo>
                    <a:pt x="720" y="0"/>
                  </a:lnTo>
                  <a:lnTo>
                    <a:pt x="720" y="6"/>
                  </a:lnTo>
                  <a:lnTo>
                    <a:pt x="715" y="6"/>
                  </a:lnTo>
                  <a:lnTo>
                    <a:pt x="715" y="0"/>
                  </a:lnTo>
                  <a:close/>
                  <a:moveTo>
                    <a:pt x="726" y="0"/>
                  </a:moveTo>
                  <a:lnTo>
                    <a:pt x="732" y="0"/>
                  </a:lnTo>
                  <a:lnTo>
                    <a:pt x="732" y="6"/>
                  </a:lnTo>
                  <a:lnTo>
                    <a:pt x="726" y="6"/>
                  </a:lnTo>
                  <a:lnTo>
                    <a:pt x="726" y="0"/>
                  </a:lnTo>
                  <a:close/>
                  <a:moveTo>
                    <a:pt x="738" y="0"/>
                  </a:moveTo>
                  <a:lnTo>
                    <a:pt x="743" y="0"/>
                  </a:lnTo>
                  <a:lnTo>
                    <a:pt x="743" y="6"/>
                  </a:lnTo>
                  <a:lnTo>
                    <a:pt x="738" y="6"/>
                  </a:lnTo>
                  <a:lnTo>
                    <a:pt x="738" y="0"/>
                  </a:lnTo>
                  <a:close/>
                  <a:moveTo>
                    <a:pt x="749" y="0"/>
                  </a:moveTo>
                  <a:lnTo>
                    <a:pt x="755" y="0"/>
                  </a:lnTo>
                  <a:lnTo>
                    <a:pt x="755" y="6"/>
                  </a:lnTo>
                  <a:lnTo>
                    <a:pt x="749" y="6"/>
                  </a:lnTo>
                  <a:lnTo>
                    <a:pt x="749" y="0"/>
                  </a:lnTo>
                  <a:close/>
                  <a:moveTo>
                    <a:pt x="761" y="0"/>
                  </a:moveTo>
                  <a:lnTo>
                    <a:pt x="766" y="0"/>
                  </a:lnTo>
                  <a:lnTo>
                    <a:pt x="766" y="6"/>
                  </a:lnTo>
                  <a:lnTo>
                    <a:pt x="761" y="6"/>
                  </a:lnTo>
                  <a:lnTo>
                    <a:pt x="761" y="0"/>
                  </a:lnTo>
                  <a:close/>
                  <a:moveTo>
                    <a:pt x="772" y="0"/>
                  </a:moveTo>
                  <a:lnTo>
                    <a:pt x="778" y="0"/>
                  </a:lnTo>
                  <a:lnTo>
                    <a:pt x="778" y="6"/>
                  </a:lnTo>
                  <a:lnTo>
                    <a:pt x="772" y="6"/>
                  </a:lnTo>
                  <a:lnTo>
                    <a:pt x="772" y="0"/>
                  </a:lnTo>
                  <a:close/>
                  <a:moveTo>
                    <a:pt x="784" y="0"/>
                  </a:moveTo>
                  <a:lnTo>
                    <a:pt x="789" y="0"/>
                  </a:lnTo>
                  <a:lnTo>
                    <a:pt x="789" y="6"/>
                  </a:lnTo>
                  <a:lnTo>
                    <a:pt x="784" y="6"/>
                  </a:lnTo>
                  <a:lnTo>
                    <a:pt x="784" y="0"/>
                  </a:lnTo>
                  <a:close/>
                  <a:moveTo>
                    <a:pt x="795" y="0"/>
                  </a:moveTo>
                  <a:lnTo>
                    <a:pt x="801" y="0"/>
                  </a:lnTo>
                  <a:lnTo>
                    <a:pt x="801" y="6"/>
                  </a:lnTo>
                  <a:lnTo>
                    <a:pt x="795" y="6"/>
                  </a:lnTo>
                  <a:lnTo>
                    <a:pt x="795" y="0"/>
                  </a:lnTo>
                  <a:close/>
                  <a:moveTo>
                    <a:pt x="807" y="0"/>
                  </a:moveTo>
                  <a:lnTo>
                    <a:pt x="813" y="0"/>
                  </a:lnTo>
                  <a:lnTo>
                    <a:pt x="813" y="6"/>
                  </a:lnTo>
                  <a:lnTo>
                    <a:pt x="807" y="6"/>
                  </a:lnTo>
                  <a:lnTo>
                    <a:pt x="807" y="0"/>
                  </a:lnTo>
                  <a:close/>
                  <a:moveTo>
                    <a:pt x="818" y="0"/>
                  </a:moveTo>
                  <a:lnTo>
                    <a:pt x="824" y="0"/>
                  </a:lnTo>
                  <a:lnTo>
                    <a:pt x="824" y="6"/>
                  </a:lnTo>
                  <a:lnTo>
                    <a:pt x="818" y="6"/>
                  </a:lnTo>
                  <a:lnTo>
                    <a:pt x="818" y="0"/>
                  </a:lnTo>
                  <a:close/>
                  <a:moveTo>
                    <a:pt x="830" y="0"/>
                  </a:moveTo>
                  <a:lnTo>
                    <a:pt x="836" y="0"/>
                  </a:lnTo>
                  <a:lnTo>
                    <a:pt x="836" y="6"/>
                  </a:lnTo>
                  <a:lnTo>
                    <a:pt x="830" y="6"/>
                  </a:lnTo>
                  <a:lnTo>
                    <a:pt x="830" y="0"/>
                  </a:lnTo>
                  <a:close/>
                  <a:moveTo>
                    <a:pt x="841" y="0"/>
                  </a:moveTo>
                  <a:lnTo>
                    <a:pt x="847" y="0"/>
                  </a:lnTo>
                  <a:lnTo>
                    <a:pt x="847" y="6"/>
                  </a:lnTo>
                  <a:lnTo>
                    <a:pt x="841" y="6"/>
                  </a:lnTo>
                  <a:lnTo>
                    <a:pt x="841" y="0"/>
                  </a:lnTo>
                  <a:close/>
                  <a:moveTo>
                    <a:pt x="853" y="0"/>
                  </a:moveTo>
                  <a:lnTo>
                    <a:pt x="859" y="0"/>
                  </a:lnTo>
                  <a:lnTo>
                    <a:pt x="859" y="6"/>
                  </a:lnTo>
                  <a:lnTo>
                    <a:pt x="853" y="6"/>
                  </a:lnTo>
                  <a:lnTo>
                    <a:pt x="853" y="0"/>
                  </a:lnTo>
                  <a:close/>
                  <a:moveTo>
                    <a:pt x="864" y="0"/>
                  </a:moveTo>
                  <a:lnTo>
                    <a:pt x="870" y="0"/>
                  </a:lnTo>
                  <a:lnTo>
                    <a:pt x="870" y="6"/>
                  </a:lnTo>
                  <a:lnTo>
                    <a:pt x="864" y="6"/>
                  </a:lnTo>
                  <a:lnTo>
                    <a:pt x="864" y="0"/>
                  </a:lnTo>
                  <a:close/>
                  <a:moveTo>
                    <a:pt x="876" y="0"/>
                  </a:moveTo>
                  <a:lnTo>
                    <a:pt x="882" y="0"/>
                  </a:lnTo>
                  <a:lnTo>
                    <a:pt x="882" y="6"/>
                  </a:lnTo>
                  <a:lnTo>
                    <a:pt x="876" y="6"/>
                  </a:lnTo>
                  <a:lnTo>
                    <a:pt x="876" y="0"/>
                  </a:lnTo>
                  <a:close/>
                  <a:moveTo>
                    <a:pt x="887" y="0"/>
                  </a:moveTo>
                  <a:lnTo>
                    <a:pt x="893" y="0"/>
                  </a:lnTo>
                  <a:lnTo>
                    <a:pt x="893" y="6"/>
                  </a:lnTo>
                  <a:lnTo>
                    <a:pt x="887" y="6"/>
                  </a:lnTo>
                  <a:lnTo>
                    <a:pt x="887" y="0"/>
                  </a:lnTo>
                  <a:close/>
                  <a:moveTo>
                    <a:pt x="899" y="0"/>
                  </a:moveTo>
                  <a:lnTo>
                    <a:pt x="905" y="0"/>
                  </a:lnTo>
                  <a:lnTo>
                    <a:pt x="905" y="6"/>
                  </a:lnTo>
                  <a:lnTo>
                    <a:pt x="899" y="6"/>
                  </a:lnTo>
                  <a:lnTo>
                    <a:pt x="899" y="0"/>
                  </a:lnTo>
                  <a:close/>
                  <a:moveTo>
                    <a:pt x="911" y="0"/>
                  </a:moveTo>
                  <a:lnTo>
                    <a:pt x="916" y="0"/>
                  </a:lnTo>
                  <a:lnTo>
                    <a:pt x="916" y="6"/>
                  </a:lnTo>
                  <a:lnTo>
                    <a:pt x="911" y="6"/>
                  </a:lnTo>
                  <a:lnTo>
                    <a:pt x="911" y="0"/>
                  </a:lnTo>
                  <a:close/>
                  <a:moveTo>
                    <a:pt x="922" y="0"/>
                  </a:moveTo>
                  <a:lnTo>
                    <a:pt x="928" y="0"/>
                  </a:lnTo>
                  <a:lnTo>
                    <a:pt x="928" y="6"/>
                  </a:lnTo>
                  <a:lnTo>
                    <a:pt x="922" y="6"/>
                  </a:lnTo>
                  <a:lnTo>
                    <a:pt x="922" y="0"/>
                  </a:lnTo>
                  <a:close/>
                  <a:moveTo>
                    <a:pt x="934" y="0"/>
                  </a:moveTo>
                  <a:lnTo>
                    <a:pt x="939" y="0"/>
                  </a:lnTo>
                  <a:lnTo>
                    <a:pt x="939" y="6"/>
                  </a:lnTo>
                  <a:lnTo>
                    <a:pt x="934" y="6"/>
                  </a:lnTo>
                  <a:lnTo>
                    <a:pt x="934" y="0"/>
                  </a:lnTo>
                  <a:close/>
                  <a:moveTo>
                    <a:pt x="945" y="0"/>
                  </a:moveTo>
                  <a:lnTo>
                    <a:pt x="951" y="0"/>
                  </a:lnTo>
                  <a:lnTo>
                    <a:pt x="951" y="6"/>
                  </a:lnTo>
                  <a:lnTo>
                    <a:pt x="945" y="6"/>
                  </a:lnTo>
                  <a:lnTo>
                    <a:pt x="945" y="0"/>
                  </a:lnTo>
                  <a:close/>
                  <a:moveTo>
                    <a:pt x="957" y="0"/>
                  </a:moveTo>
                  <a:lnTo>
                    <a:pt x="962" y="0"/>
                  </a:lnTo>
                  <a:lnTo>
                    <a:pt x="962" y="6"/>
                  </a:lnTo>
                  <a:lnTo>
                    <a:pt x="957" y="6"/>
                  </a:lnTo>
                  <a:lnTo>
                    <a:pt x="957" y="0"/>
                  </a:lnTo>
                  <a:close/>
                  <a:moveTo>
                    <a:pt x="968" y="0"/>
                  </a:moveTo>
                  <a:lnTo>
                    <a:pt x="974" y="0"/>
                  </a:lnTo>
                  <a:lnTo>
                    <a:pt x="974" y="6"/>
                  </a:lnTo>
                  <a:lnTo>
                    <a:pt x="968" y="6"/>
                  </a:lnTo>
                  <a:lnTo>
                    <a:pt x="968" y="0"/>
                  </a:lnTo>
                  <a:close/>
                  <a:moveTo>
                    <a:pt x="980" y="0"/>
                  </a:moveTo>
                  <a:lnTo>
                    <a:pt x="985" y="0"/>
                  </a:lnTo>
                  <a:lnTo>
                    <a:pt x="985" y="6"/>
                  </a:lnTo>
                  <a:lnTo>
                    <a:pt x="980" y="6"/>
                  </a:lnTo>
                  <a:lnTo>
                    <a:pt x="980" y="0"/>
                  </a:lnTo>
                  <a:close/>
                  <a:moveTo>
                    <a:pt x="991" y="0"/>
                  </a:moveTo>
                  <a:lnTo>
                    <a:pt x="997" y="0"/>
                  </a:lnTo>
                  <a:lnTo>
                    <a:pt x="997" y="6"/>
                  </a:lnTo>
                  <a:lnTo>
                    <a:pt x="991" y="6"/>
                  </a:lnTo>
                  <a:lnTo>
                    <a:pt x="991" y="0"/>
                  </a:lnTo>
                  <a:close/>
                  <a:moveTo>
                    <a:pt x="1003" y="0"/>
                  </a:moveTo>
                  <a:lnTo>
                    <a:pt x="1008" y="0"/>
                  </a:lnTo>
                  <a:lnTo>
                    <a:pt x="1008" y="6"/>
                  </a:lnTo>
                  <a:lnTo>
                    <a:pt x="1003" y="6"/>
                  </a:lnTo>
                  <a:lnTo>
                    <a:pt x="1003" y="0"/>
                  </a:lnTo>
                  <a:close/>
                  <a:moveTo>
                    <a:pt x="1014" y="0"/>
                  </a:moveTo>
                  <a:lnTo>
                    <a:pt x="1020" y="0"/>
                  </a:lnTo>
                  <a:lnTo>
                    <a:pt x="1020" y="6"/>
                  </a:lnTo>
                  <a:lnTo>
                    <a:pt x="1014" y="6"/>
                  </a:lnTo>
                  <a:lnTo>
                    <a:pt x="1014" y="0"/>
                  </a:lnTo>
                  <a:close/>
                  <a:moveTo>
                    <a:pt x="1026" y="0"/>
                  </a:moveTo>
                  <a:lnTo>
                    <a:pt x="1032" y="0"/>
                  </a:lnTo>
                  <a:lnTo>
                    <a:pt x="1032" y="6"/>
                  </a:lnTo>
                  <a:lnTo>
                    <a:pt x="1026" y="6"/>
                  </a:lnTo>
                  <a:lnTo>
                    <a:pt x="1026" y="0"/>
                  </a:lnTo>
                  <a:close/>
                  <a:moveTo>
                    <a:pt x="1037" y="0"/>
                  </a:moveTo>
                  <a:lnTo>
                    <a:pt x="1043" y="0"/>
                  </a:lnTo>
                  <a:lnTo>
                    <a:pt x="1043" y="6"/>
                  </a:lnTo>
                  <a:lnTo>
                    <a:pt x="1037" y="6"/>
                  </a:lnTo>
                  <a:lnTo>
                    <a:pt x="1037" y="0"/>
                  </a:lnTo>
                  <a:close/>
                  <a:moveTo>
                    <a:pt x="1049" y="0"/>
                  </a:moveTo>
                  <a:lnTo>
                    <a:pt x="1055" y="0"/>
                  </a:lnTo>
                  <a:lnTo>
                    <a:pt x="1055" y="6"/>
                  </a:lnTo>
                  <a:lnTo>
                    <a:pt x="1049" y="6"/>
                  </a:lnTo>
                  <a:lnTo>
                    <a:pt x="1049" y="0"/>
                  </a:lnTo>
                  <a:close/>
                  <a:moveTo>
                    <a:pt x="1060" y="0"/>
                  </a:moveTo>
                  <a:lnTo>
                    <a:pt x="1066" y="1"/>
                  </a:lnTo>
                  <a:lnTo>
                    <a:pt x="1066" y="6"/>
                  </a:lnTo>
                  <a:lnTo>
                    <a:pt x="1060" y="6"/>
                  </a:lnTo>
                  <a:lnTo>
                    <a:pt x="1060" y="0"/>
                  </a:lnTo>
                  <a:close/>
                  <a:moveTo>
                    <a:pt x="1072" y="1"/>
                  </a:moveTo>
                  <a:lnTo>
                    <a:pt x="1078" y="1"/>
                  </a:lnTo>
                  <a:lnTo>
                    <a:pt x="1078" y="6"/>
                  </a:lnTo>
                  <a:lnTo>
                    <a:pt x="1072" y="6"/>
                  </a:lnTo>
                  <a:lnTo>
                    <a:pt x="1072" y="1"/>
                  </a:lnTo>
                  <a:close/>
                  <a:moveTo>
                    <a:pt x="1083" y="1"/>
                  </a:moveTo>
                  <a:lnTo>
                    <a:pt x="1089" y="1"/>
                  </a:lnTo>
                  <a:lnTo>
                    <a:pt x="1089" y="6"/>
                  </a:lnTo>
                  <a:lnTo>
                    <a:pt x="1083" y="6"/>
                  </a:lnTo>
                  <a:lnTo>
                    <a:pt x="1083" y="1"/>
                  </a:lnTo>
                  <a:close/>
                  <a:moveTo>
                    <a:pt x="1095" y="1"/>
                  </a:moveTo>
                  <a:lnTo>
                    <a:pt x="1101" y="1"/>
                  </a:lnTo>
                  <a:lnTo>
                    <a:pt x="1101" y="6"/>
                  </a:lnTo>
                  <a:lnTo>
                    <a:pt x="1095" y="6"/>
                  </a:lnTo>
                  <a:lnTo>
                    <a:pt x="1095" y="1"/>
                  </a:lnTo>
                  <a:close/>
                  <a:moveTo>
                    <a:pt x="1106" y="1"/>
                  </a:moveTo>
                  <a:lnTo>
                    <a:pt x="1112" y="1"/>
                  </a:lnTo>
                  <a:lnTo>
                    <a:pt x="1112" y="6"/>
                  </a:lnTo>
                  <a:lnTo>
                    <a:pt x="1106" y="6"/>
                  </a:lnTo>
                  <a:lnTo>
                    <a:pt x="1106" y="1"/>
                  </a:lnTo>
                  <a:close/>
                  <a:moveTo>
                    <a:pt x="1118" y="1"/>
                  </a:moveTo>
                  <a:lnTo>
                    <a:pt x="1124" y="1"/>
                  </a:lnTo>
                  <a:lnTo>
                    <a:pt x="1124" y="6"/>
                  </a:lnTo>
                  <a:lnTo>
                    <a:pt x="1118" y="6"/>
                  </a:lnTo>
                  <a:lnTo>
                    <a:pt x="1118" y="1"/>
                  </a:lnTo>
                  <a:close/>
                  <a:moveTo>
                    <a:pt x="1130" y="1"/>
                  </a:moveTo>
                  <a:lnTo>
                    <a:pt x="1135" y="1"/>
                  </a:lnTo>
                  <a:lnTo>
                    <a:pt x="1135" y="6"/>
                  </a:lnTo>
                  <a:lnTo>
                    <a:pt x="1130" y="6"/>
                  </a:lnTo>
                  <a:lnTo>
                    <a:pt x="1130" y="1"/>
                  </a:lnTo>
                  <a:close/>
                  <a:moveTo>
                    <a:pt x="1141" y="1"/>
                  </a:moveTo>
                  <a:lnTo>
                    <a:pt x="1147" y="1"/>
                  </a:lnTo>
                  <a:lnTo>
                    <a:pt x="1147" y="6"/>
                  </a:lnTo>
                  <a:lnTo>
                    <a:pt x="1141" y="6"/>
                  </a:lnTo>
                  <a:lnTo>
                    <a:pt x="1141" y="1"/>
                  </a:lnTo>
                  <a:close/>
                  <a:moveTo>
                    <a:pt x="1153" y="1"/>
                  </a:moveTo>
                  <a:lnTo>
                    <a:pt x="1158" y="1"/>
                  </a:lnTo>
                  <a:lnTo>
                    <a:pt x="1158" y="6"/>
                  </a:lnTo>
                  <a:lnTo>
                    <a:pt x="1153" y="6"/>
                  </a:lnTo>
                  <a:lnTo>
                    <a:pt x="1153" y="1"/>
                  </a:lnTo>
                  <a:close/>
                  <a:moveTo>
                    <a:pt x="1164" y="1"/>
                  </a:moveTo>
                  <a:lnTo>
                    <a:pt x="1170" y="1"/>
                  </a:lnTo>
                  <a:lnTo>
                    <a:pt x="1170" y="6"/>
                  </a:lnTo>
                  <a:lnTo>
                    <a:pt x="1164" y="6"/>
                  </a:lnTo>
                  <a:lnTo>
                    <a:pt x="1164" y="1"/>
                  </a:lnTo>
                  <a:close/>
                  <a:moveTo>
                    <a:pt x="1176" y="1"/>
                  </a:moveTo>
                  <a:lnTo>
                    <a:pt x="1181" y="1"/>
                  </a:lnTo>
                  <a:lnTo>
                    <a:pt x="1181" y="6"/>
                  </a:lnTo>
                  <a:lnTo>
                    <a:pt x="1176" y="6"/>
                  </a:lnTo>
                  <a:lnTo>
                    <a:pt x="1176" y="1"/>
                  </a:lnTo>
                  <a:close/>
                  <a:moveTo>
                    <a:pt x="1187" y="1"/>
                  </a:moveTo>
                  <a:lnTo>
                    <a:pt x="1193" y="1"/>
                  </a:lnTo>
                  <a:lnTo>
                    <a:pt x="1193" y="6"/>
                  </a:lnTo>
                  <a:lnTo>
                    <a:pt x="1187" y="6"/>
                  </a:lnTo>
                  <a:lnTo>
                    <a:pt x="1187" y="1"/>
                  </a:lnTo>
                  <a:close/>
                  <a:moveTo>
                    <a:pt x="1199" y="1"/>
                  </a:moveTo>
                  <a:lnTo>
                    <a:pt x="1204" y="1"/>
                  </a:lnTo>
                  <a:lnTo>
                    <a:pt x="1204" y="6"/>
                  </a:lnTo>
                  <a:lnTo>
                    <a:pt x="1199" y="6"/>
                  </a:lnTo>
                  <a:lnTo>
                    <a:pt x="1199" y="1"/>
                  </a:lnTo>
                  <a:close/>
                  <a:moveTo>
                    <a:pt x="1210" y="1"/>
                  </a:moveTo>
                  <a:lnTo>
                    <a:pt x="1216" y="1"/>
                  </a:lnTo>
                  <a:lnTo>
                    <a:pt x="1216" y="6"/>
                  </a:lnTo>
                  <a:lnTo>
                    <a:pt x="1210" y="6"/>
                  </a:lnTo>
                  <a:lnTo>
                    <a:pt x="1210" y="1"/>
                  </a:lnTo>
                  <a:close/>
                  <a:moveTo>
                    <a:pt x="1222" y="1"/>
                  </a:moveTo>
                  <a:lnTo>
                    <a:pt x="1227" y="1"/>
                  </a:lnTo>
                  <a:lnTo>
                    <a:pt x="1227" y="6"/>
                  </a:lnTo>
                  <a:lnTo>
                    <a:pt x="1222" y="6"/>
                  </a:lnTo>
                  <a:lnTo>
                    <a:pt x="1222" y="1"/>
                  </a:lnTo>
                  <a:close/>
                </a:path>
              </a:pathLst>
            </a:custGeom>
            <a:solidFill>
              <a:srgbClr val="000000"/>
            </a:solidFill>
            <a:ln w="0" cap="flat">
              <a:solidFill>
                <a:srgbClr val="000000"/>
              </a:solidFill>
              <a:prstDash val="solid"/>
              <a:round/>
              <a:headEnd/>
              <a:tailEnd/>
            </a:ln>
          </p:spPr>
          <p:txBody>
            <a:bodyPr vert="horz" wrap="square" lIns="68580" tIns="34290" rIns="68580" bIns="34290" numCol="1" anchor="t" anchorCtr="0" compatLnSpc="1">
              <a:prstTxWarp prst="textNoShape">
                <a:avLst/>
              </a:prstTxWarp>
            </a:bodyPr>
            <a:lstStyle/>
            <a:p>
              <a:endParaRPr lang="en-US" sz="1350">
                <a:solidFill>
                  <a:prstClr val="black"/>
                </a:solidFill>
              </a:endParaRPr>
            </a:p>
          </p:txBody>
        </p:sp>
        <p:sp>
          <p:nvSpPr>
            <p:cNvPr id="26" name="Freeform 86"/>
            <p:cNvSpPr>
              <a:spLocks noChangeAspect="1" noEditPoints="1"/>
            </p:cNvSpPr>
            <p:nvPr/>
          </p:nvSpPr>
          <p:spPr bwMode="auto">
            <a:xfrm>
              <a:off x="2554726" y="3807204"/>
              <a:ext cx="223838" cy="231775"/>
            </a:xfrm>
            <a:custGeom>
              <a:avLst/>
              <a:gdLst>
                <a:gd name="T0" fmla="*/ 140 w 141"/>
                <a:gd name="T1" fmla="*/ 146 h 146"/>
                <a:gd name="T2" fmla="*/ 15 w 141"/>
                <a:gd name="T3" fmla="*/ 66 h 146"/>
                <a:gd name="T4" fmla="*/ 46 w 141"/>
                <a:gd name="T5" fmla="*/ 122 h 146"/>
                <a:gd name="T6" fmla="*/ 64 w 141"/>
                <a:gd name="T7" fmla="*/ 122 h 146"/>
                <a:gd name="T8" fmla="*/ 95 w 141"/>
                <a:gd name="T9" fmla="*/ 66 h 146"/>
                <a:gd name="T10" fmla="*/ 109 w 141"/>
                <a:gd name="T11" fmla="*/ 66 h 146"/>
                <a:gd name="T12" fmla="*/ 133 w 141"/>
                <a:gd name="T13" fmla="*/ 122 h 146"/>
                <a:gd name="T14" fmla="*/ 9 w 141"/>
                <a:gd name="T15" fmla="*/ 122 h 146"/>
                <a:gd name="T16" fmla="*/ 72 w 141"/>
                <a:gd name="T17" fmla="*/ 36 h 146"/>
                <a:gd name="T18" fmla="*/ 73 w 141"/>
                <a:gd name="T19" fmla="*/ 40 h 146"/>
                <a:gd name="T20" fmla="*/ 74 w 141"/>
                <a:gd name="T21" fmla="*/ 39 h 146"/>
                <a:gd name="T22" fmla="*/ 74 w 141"/>
                <a:gd name="T23" fmla="*/ 38 h 146"/>
                <a:gd name="T24" fmla="*/ 73 w 141"/>
                <a:gd name="T25" fmla="*/ 36 h 146"/>
                <a:gd name="T26" fmla="*/ 69 w 141"/>
                <a:gd name="T27" fmla="*/ 27 h 146"/>
                <a:gd name="T28" fmla="*/ 68 w 141"/>
                <a:gd name="T29" fmla="*/ 27 h 146"/>
                <a:gd name="T30" fmla="*/ 68 w 141"/>
                <a:gd name="T31" fmla="*/ 28 h 146"/>
                <a:gd name="T32" fmla="*/ 67 w 141"/>
                <a:gd name="T33" fmla="*/ 29 h 146"/>
                <a:gd name="T34" fmla="*/ 68 w 141"/>
                <a:gd name="T35" fmla="*/ 29 h 146"/>
                <a:gd name="T36" fmla="*/ 68 w 141"/>
                <a:gd name="T37" fmla="*/ 30 h 146"/>
                <a:gd name="T38" fmla="*/ 69 w 141"/>
                <a:gd name="T39" fmla="*/ 31 h 146"/>
                <a:gd name="T40" fmla="*/ 69 w 141"/>
                <a:gd name="T41" fmla="*/ 22 h 146"/>
                <a:gd name="T42" fmla="*/ 73 w 141"/>
                <a:gd name="T43" fmla="*/ 24 h 146"/>
                <a:gd name="T44" fmla="*/ 75 w 141"/>
                <a:gd name="T45" fmla="*/ 25 h 146"/>
                <a:gd name="T46" fmla="*/ 77 w 141"/>
                <a:gd name="T47" fmla="*/ 26 h 146"/>
                <a:gd name="T48" fmla="*/ 73 w 141"/>
                <a:gd name="T49" fmla="*/ 28 h 146"/>
                <a:gd name="T50" fmla="*/ 72 w 141"/>
                <a:gd name="T51" fmla="*/ 32 h 146"/>
                <a:gd name="T52" fmla="*/ 76 w 141"/>
                <a:gd name="T53" fmla="*/ 34 h 146"/>
                <a:gd name="T54" fmla="*/ 77 w 141"/>
                <a:gd name="T55" fmla="*/ 36 h 146"/>
                <a:gd name="T56" fmla="*/ 78 w 141"/>
                <a:gd name="T57" fmla="*/ 39 h 146"/>
                <a:gd name="T58" fmla="*/ 76 w 141"/>
                <a:gd name="T59" fmla="*/ 41 h 146"/>
                <a:gd name="T60" fmla="*/ 74 w 141"/>
                <a:gd name="T61" fmla="*/ 43 h 146"/>
                <a:gd name="T62" fmla="*/ 72 w 141"/>
                <a:gd name="T63" fmla="*/ 46 h 146"/>
                <a:gd name="T64" fmla="*/ 68 w 141"/>
                <a:gd name="T65" fmla="*/ 43 h 146"/>
                <a:gd name="T66" fmla="*/ 65 w 141"/>
                <a:gd name="T67" fmla="*/ 41 h 146"/>
                <a:gd name="T68" fmla="*/ 66 w 141"/>
                <a:gd name="T69" fmla="*/ 37 h 146"/>
                <a:gd name="T70" fmla="*/ 68 w 141"/>
                <a:gd name="T71" fmla="*/ 40 h 146"/>
                <a:gd name="T72" fmla="*/ 68 w 141"/>
                <a:gd name="T73" fmla="*/ 34 h 146"/>
                <a:gd name="T74" fmla="*/ 65 w 141"/>
                <a:gd name="T75" fmla="*/ 32 h 146"/>
                <a:gd name="T76" fmla="*/ 64 w 141"/>
                <a:gd name="T77" fmla="*/ 29 h 146"/>
                <a:gd name="T78" fmla="*/ 64 w 141"/>
                <a:gd name="T79" fmla="*/ 27 h 146"/>
                <a:gd name="T80" fmla="*/ 67 w 141"/>
                <a:gd name="T81" fmla="*/ 25 h 146"/>
                <a:gd name="T82" fmla="*/ 69 w 141"/>
                <a:gd name="T83" fmla="*/ 24 h 146"/>
                <a:gd name="T84" fmla="*/ 69 w 141"/>
                <a:gd name="T85" fmla="*/ 17 h 146"/>
                <a:gd name="T86" fmla="*/ 63 w 141"/>
                <a:gd name="T87" fmla="*/ 19 h 146"/>
                <a:gd name="T88" fmla="*/ 58 w 141"/>
                <a:gd name="T89" fmla="*/ 23 h 146"/>
                <a:gd name="T90" fmla="*/ 55 w 141"/>
                <a:gd name="T91" fmla="*/ 28 h 146"/>
                <a:gd name="T92" fmla="*/ 54 w 141"/>
                <a:gd name="T93" fmla="*/ 34 h 146"/>
                <a:gd name="T94" fmla="*/ 55 w 141"/>
                <a:gd name="T95" fmla="*/ 40 h 146"/>
                <a:gd name="T96" fmla="*/ 58 w 141"/>
                <a:gd name="T97" fmla="*/ 45 h 146"/>
                <a:gd name="T98" fmla="*/ 63 w 141"/>
                <a:gd name="T99" fmla="*/ 49 h 146"/>
                <a:gd name="T100" fmla="*/ 69 w 141"/>
                <a:gd name="T101" fmla="*/ 50 h 146"/>
                <a:gd name="T102" fmla="*/ 75 w 141"/>
                <a:gd name="T103" fmla="*/ 50 h 146"/>
                <a:gd name="T104" fmla="*/ 80 w 141"/>
                <a:gd name="T105" fmla="*/ 48 h 146"/>
                <a:gd name="T106" fmla="*/ 84 w 141"/>
                <a:gd name="T107" fmla="*/ 43 h 146"/>
                <a:gd name="T108" fmla="*/ 87 w 141"/>
                <a:gd name="T109" fmla="*/ 38 h 146"/>
                <a:gd name="T110" fmla="*/ 87 w 141"/>
                <a:gd name="T111" fmla="*/ 32 h 146"/>
                <a:gd name="T112" fmla="*/ 85 w 141"/>
                <a:gd name="T113" fmla="*/ 26 h 146"/>
                <a:gd name="T114" fmla="*/ 82 w 141"/>
                <a:gd name="T115" fmla="*/ 21 h 146"/>
                <a:gd name="T116" fmla="*/ 77 w 141"/>
                <a:gd name="T117" fmla="*/ 18 h 146"/>
                <a:gd name="T118" fmla="*/ 71 w 141"/>
                <a:gd name="T119" fmla="*/ 17 h 146"/>
                <a:gd name="T120" fmla="*/ 139 w 141"/>
                <a:gd name="T121" fmla="*/ 59 h 146"/>
                <a:gd name="T122" fmla="*/ 71 w 141"/>
                <a:gd name="T123" fmla="*/ 0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41" h="146">
                  <a:moveTo>
                    <a:pt x="1" y="137"/>
                  </a:moveTo>
                  <a:lnTo>
                    <a:pt x="140" y="137"/>
                  </a:lnTo>
                  <a:lnTo>
                    <a:pt x="140" y="146"/>
                  </a:lnTo>
                  <a:lnTo>
                    <a:pt x="1" y="146"/>
                  </a:lnTo>
                  <a:lnTo>
                    <a:pt x="1" y="137"/>
                  </a:lnTo>
                  <a:close/>
                  <a:moveTo>
                    <a:pt x="15" y="66"/>
                  </a:moveTo>
                  <a:lnTo>
                    <a:pt x="32" y="66"/>
                  </a:lnTo>
                  <a:lnTo>
                    <a:pt x="32" y="122"/>
                  </a:lnTo>
                  <a:lnTo>
                    <a:pt x="46" y="122"/>
                  </a:lnTo>
                  <a:lnTo>
                    <a:pt x="46" y="66"/>
                  </a:lnTo>
                  <a:lnTo>
                    <a:pt x="64" y="66"/>
                  </a:lnTo>
                  <a:lnTo>
                    <a:pt x="64" y="122"/>
                  </a:lnTo>
                  <a:lnTo>
                    <a:pt x="78" y="122"/>
                  </a:lnTo>
                  <a:lnTo>
                    <a:pt x="78" y="66"/>
                  </a:lnTo>
                  <a:lnTo>
                    <a:pt x="95" y="66"/>
                  </a:lnTo>
                  <a:lnTo>
                    <a:pt x="95" y="122"/>
                  </a:lnTo>
                  <a:lnTo>
                    <a:pt x="109" y="122"/>
                  </a:lnTo>
                  <a:lnTo>
                    <a:pt x="109" y="66"/>
                  </a:lnTo>
                  <a:lnTo>
                    <a:pt x="126" y="66"/>
                  </a:lnTo>
                  <a:lnTo>
                    <a:pt x="126" y="122"/>
                  </a:lnTo>
                  <a:lnTo>
                    <a:pt x="133" y="122"/>
                  </a:lnTo>
                  <a:lnTo>
                    <a:pt x="133" y="131"/>
                  </a:lnTo>
                  <a:lnTo>
                    <a:pt x="9" y="131"/>
                  </a:lnTo>
                  <a:lnTo>
                    <a:pt x="9" y="122"/>
                  </a:lnTo>
                  <a:lnTo>
                    <a:pt x="15" y="122"/>
                  </a:lnTo>
                  <a:lnTo>
                    <a:pt x="15" y="66"/>
                  </a:lnTo>
                  <a:close/>
                  <a:moveTo>
                    <a:pt x="72" y="36"/>
                  </a:moveTo>
                  <a:lnTo>
                    <a:pt x="72" y="40"/>
                  </a:lnTo>
                  <a:lnTo>
                    <a:pt x="73" y="40"/>
                  </a:lnTo>
                  <a:lnTo>
                    <a:pt x="73" y="40"/>
                  </a:lnTo>
                  <a:lnTo>
                    <a:pt x="73" y="39"/>
                  </a:lnTo>
                  <a:lnTo>
                    <a:pt x="74" y="39"/>
                  </a:lnTo>
                  <a:lnTo>
                    <a:pt x="74" y="39"/>
                  </a:lnTo>
                  <a:lnTo>
                    <a:pt x="74" y="39"/>
                  </a:lnTo>
                  <a:lnTo>
                    <a:pt x="74" y="38"/>
                  </a:lnTo>
                  <a:lnTo>
                    <a:pt x="74" y="38"/>
                  </a:lnTo>
                  <a:lnTo>
                    <a:pt x="74" y="37"/>
                  </a:lnTo>
                  <a:lnTo>
                    <a:pt x="74" y="37"/>
                  </a:lnTo>
                  <a:lnTo>
                    <a:pt x="73" y="36"/>
                  </a:lnTo>
                  <a:lnTo>
                    <a:pt x="73" y="36"/>
                  </a:lnTo>
                  <a:lnTo>
                    <a:pt x="72" y="36"/>
                  </a:lnTo>
                  <a:close/>
                  <a:moveTo>
                    <a:pt x="69" y="27"/>
                  </a:moveTo>
                  <a:lnTo>
                    <a:pt x="69" y="27"/>
                  </a:lnTo>
                  <a:lnTo>
                    <a:pt x="69" y="27"/>
                  </a:lnTo>
                  <a:lnTo>
                    <a:pt x="68" y="27"/>
                  </a:lnTo>
                  <a:lnTo>
                    <a:pt x="68" y="27"/>
                  </a:lnTo>
                  <a:lnTo>
                    <a:pt x="68" y="28"/>
                  </a:lnTo>
                  <a:lnTo>
                    <a:pt x="68" y="28"/>
                  </a:lnTo>
                  <a:lnTo>
                    <a:pt x="68" y="28"/>
                  </a:lnTo>
                  <a:lnTo>
                    <a:pt x="67" y="28"/>
                  </a:lnTo>
                  <a:lnTo>
                    <a:pt x="67" y="29"/>
                  </a:lnTo>
                  <a:lnTo>
                    <a:pt x="67" y="29"/>
                  </a:lnTo>
                  <a:lnTo>
                    <a:pt x="67" y="29"/>
                  </a:lnTo>
                  <a:lnTo>
                    <a:pt x="68" y="29"/>
                  </a:lnTo>
                  <a:lnTo>
                    <a:pt x="68" y="30"/>
                  </a:lnTo>
                  <a:lnTo>
                    <a:pt x="68" y="30"/>
                  </a:lnTo>
                  <a:lnTo>
                    <a:pt x="68" y="30"/>
                  </a:lnTo>
                  <a:lnTo>
                    <a:pt x="68" y="30"/>
                  </a:lnTo>
                  <a:lnTo>
                    <a:pt x="69" y="30"/>
                  </a:lnTo>
                  <a:lnTo>
                    <a:pt x="69" y="31"/>
                  </a:lnTo>
                  <a:lnTo>
                    <a:pt x="69" y="31"/>
                  </a:lnTo>
                  <a:lnTo>
                    <a:pt x="69" y="27"/>
                  </a:lnTo>
                  <a:close/>
                  <a:moveTo>
                    <a:pt x="69" y="22"/>
                  </a:moveTo>
                  <a:lnTo>
                    <a:pt x="72" y="22"/>
                  </a:lnTo>
                  <a:lnTo>
                    <a:pt x="72" y="24"/>
                  </a:lnTo>
                  <a:lnTo>
                    <a:pt x="73" y="24"/>
                  </a:lnTo>
                  <a:lnTo>
                    <a:pt x="73" y="24"/>
                  </a:lnTo>
                  <a:lnTo>
                    <a:pt x="74" y="24"/>
                  </a:lnTo>
                  <a:lnTo>
                    <a:pt x="75" y="25"/>
                  </a:lnTo>
                  <a:lnTo>
                    <a:pt x="75" y="25"/>
                  </a:lnTo>
                  <a:lnTo>
                    <a:pt x="76" y="26"/>
                  </a:lnTo>
                  <a:lnTo>
                    <a:pt x="77" y="26"/>
                  </a:lnTo>
                  <a:lnTo>
                    <a:pt x="77" y="27"/>
                  </a:lnTo>
                  <a:lnTo>
                    <a:pt x="75" y="29"/>
                  </a:lnTo>
                  <a:lnTo>
                    <a:pt x="73" y="28"/>
                  </a:lnTo>
                  <a:lnTo>
                    <a:pt x="73" y="27"/>
                  </a:lnTo>
                  <a:lnTo>
                    <a:pt x="72" y="27"/>
                  </a:lnTo>
                  <a:lnTo>
                    <a:pt x="72" y="32"/>
                  </a:lnTo>
                  <a:lnTo>
                    <a:pt x="73" y="32"/>
                  </a:lnTo>
                  <a:lnTo>
                    <a:pt x="74" y="33"/>
                  </a:lnTo>
                  <a:lnTo>
                    <a:pt x="76" y="34"/>
                  </a:lnTo>
                  <a:lnTo>
                    <a:pt x="76" y="34"/>
                  </a:lnTo>
                  <a:lnTo>
                    <a:pt x="77" y="35"/>
                  </a:lnTo>
                  <a:lnTo>
                    <a:pt x="77" y="36"/>
                  </a:lnTo>
                  <a:lnTo>
                    <a:pt x="78" y="37"/>
                  </a:lnTo>
                  <a:lnTo>
                    <a:pt x="78" y="37"/>
                  </a:lnTo>
                  <a:lnTo>
                    <a:pt x="78" y="39"/>
                  </a:lnTo>
                  <a:lnTo>
                    <a:pt x="77" y="40"/>
                  </a:lnTo>
                  <a:lnTo>
                    <a:pt x="77" y="40"/>
                  </a:lnTo>
                  <a:lnTo>
                    <a:pt x="76" y="41"/>
                  </a:lnTo>
                  <a:lnTo>
                    <a:pt x="76" y="42"/>
                  </a:lnTo>
                  <a:lnTo>
                    <a:pt x="75" y="42"/>
                  </a:lnTo>
                  <a:lnTo>
                    <a:pt x="74" y="43"/>
                  </a:lnTo>
                  <a:lnTo>
                    <a:pt x="73" y="43"/>
                  </a:lnTo>
                  <a:lnTo>
                    <a:pt x="72" y="43"/>
                  </a:lnTo>
                  <a:lnTo>
                    <a:pt x="72" y="46"/>
                  </a:lnTo>
                  <a:lnTo>
                    <a:pt x="69" y="46"/>
                  </a:lnTo>
                  <a:lnTo>
                    <a:pt x="69" y="43"/>
                  </a:lnTo>
                  <a:lnTo>
                    <a:pt x="68" y="43"/>
                  </a:lnTo>
                  <a:lnTo>
                    <a:pt x="67" y="43"/>
                  </a:lnTo>
                  <a:lnTo>
                    <a:pt x="66" y="42"/>
                  </a:lnTo>
                  <a:lnTo>
                    <a:pt x="65" y="41"/>
                  </a:lnTo>
                  <a:lnTo>
                    <a:pt x="64" y="41"/>
                  </a:lnTo>
                  <a:lnTo>
                    <a:pt x="64" y="40"/>
                  </a:lnTo>
                  <a:lnTo>
                    <a:pt x="66" y="37"/>
                  </a:lnTo>
                  <a:lnTo>
                    <a:pt x="67" y="38"/>
                  </a:lnTo>
                  <a:lnTo>
                    <a:pt x="68" y="39"/>
                  </a:lnTo>
                  <a:lnTo>
                    <a:pt x="68" y="40"/>
                  </a:lnTo>
                  <a:lnTo>
                    <a:pt x="69" y="40"/>
                  </a:lnTo>
                  <a:lnTo>
                    <a:pt x="69" y="35"/>
                  </a:lnTo>
                  <a:lnTo>
                    <a:pt x="68" y="34"/>
                  </a:lnTo>
                  <a:lnTo>
                    <a:pt x="67" y="33"/>
                  </a:lnTo>
                  <a:lnTo>
                    <a:pt x="66" y="33"/>
                  </a:lnTo>
                  <a:lnTo>
                    <a:pt x="65" y="32"/>
                  </a:lnTo>
                  <a:lnTo>
                    <a:pt x="64" y="31"/>
                  </a:lnTo>
                  <a:lnTo>
                    <a:pt x="64" y="30"/>
                  </a:lnTo>
                  <a:lnTo>
                    <a:pt x="64" y="29"/>
                  </a:lnTo>
                  <a:lnTo>
                    <a:pt x="64" y="28"/>
                  </a:lnTo>
                  <a:lnTo>
                    <a:pt x="64" y="28"/>
                  </a:lnTo>
                  <a:lnTo>
                    <a:pt x="64" y="27"/>
                  </a:lnTo>
                  <a:lnTo>
                    <a:pt x="65" y="26"/>
                  </a:lnTo>
                  <a:lnTo>
                    <a:pt x="66" y="25"/>
                  </a:lnTo>
                  <a:lnTo>
                    <a:pt x="67" y="25"/>
                  </a:lnTo>
                  <a:lnTo>
                    <a:pt x="67" y="24"/>
                  </a:lnTo>
                  <a:lnTo>
                    <a:pt x="68" y="24"/>
                  </a:lnTo>
                  <a:lnTo>
                    <a:pt x="69" y="24"/>
                  </a:lnTo>
                  <a:lnTo>
                    <a:pt x="69" y="22"/>
                  </a:lnTo>
                  <a:close/>
                  <a:moveTo>
                    <a:pt x="71" y="17"/>
                  </a:moveTo>
                  <a:lnTo>
                    <a:pt x="69" y="17"/>
                  </a:lnTo>
                  <a:lnTo>
                    <a:pt x="67" y="17"/>
                  </a:lnTo>
                  <a:lnTo>
                    <a:pt x="65" y="18"/>
                  </a:lnTo>
                  <a:lnTo>
                    <a:pt x="63" y="19"/>
                  </a:lnTo>
                  <a:lnTo>
                    <a:pt x="61" y="20"/>
                  </a:lnTo>
                  <a:lnTo>
                    <a:pt x="60" y="21"/>
                  </a:lnTo>
                  <a:lnTo>
                    <a:pt x="58" y="23"/>
                  </a:lnTo>
                  <a:lnTo>
                    <a:pt x="57" y="24"/>
                  </a:lnTo>
                  <a:lnTo>
                    <a:pt x="56" y="26"/>
                  </a:lnTo>
                  <a:lnTo>
                    <a:pt x="55" y="28"/>
                  </a:lnTo>
                  <a:lnTo>
                    <a:pt x="55" y="30"/>
                  </a:lnTo>
                  <a:lnTo>
                    <a:pt x="54" y="32"/>
                  </a:lnTo>
                  <a:lnTo>
                    <a:pt x="54" y="34"/>
                  </a:lnTo>
                  <a:lnTo>
                    <a:pt x="54" y="36"/>
                  </a:lnTo>
                  <a:lnTo>
                    <a:pt x="55" y="38"/>
                  </a:lnTo>
                  <a:lnTo>
                    <a:pt x="55" y="40"/>
                  </a:lnTo>
                  <a:lnTo>
                    <a:pt x="56" y="42"/>
                  </a:lnTo>
                  <a:lnTo>
                    <a:pt x="57" y="43"/>
                  </a:lnTo>
                  <a:lnTo>
                    <a:pt x="58" y="45"/>
                  </a:lnTo>
                  <a:lnTo>
                    <a:pt x="60" y="46"/>
                  </a:lnTo>
                  <a:lnTo>
                    <a:pt x="61" y="48"/>
                  </a:lnTo>
                  <a:lnTo>
                    <a:pt x="63" y="49"/>
                  </a:lnTo>
                  <a:lnTo>
                    <a:pt x="65" y="49"/>
                  </a:lnTo>
                  <a:lnTo>
                    <a:pt x="67" y="50"/>
                  </a:lnTo>
                  <a:lnTo>
                    <a:pt x="69" y="50"/>
                  </a:lnTo>
                  <a:lnTo>
                    <a:pt x="71" y="51"/>
                  </a:lnTo>
                  <a:lnTo>
                    <a:pt x="73" y="50"/>
                  </a:lnTo>
                  <a:lnTo>
                    <a:pt x="75" y="50"/>
                  </a:lnTo>
                  <a:lnTo>
                    <a:pt x="77" y="49"/>
                  </a:lnTo>
                  <a:lnTo>
                    <a:pt x="78" y="49"/>
                  </a:lnTo>
                  <a:lnTo>
                    <a:pt x="80" y="48"/>
                  </a:lnTo>
                  <a:lnTo>
                    <a:pt x="82" y="46"/>
                  </a:lnTo>
                  <a:lnTo>
                    <a:pt x="83" y="45"/>
                  </a:lnTo>
                  <a:lnTo>
                    <a:pt x="84" y="43"/>
                  </a:lnTo>
                  <a:lnTo>
                    <a:pt x="85" y="42"/>
                  </a:lnTo>
                  <a:lnTo>
                    <a:pt x="86" y="40"/>
                  </a:lnTo>
                  <a:lnTo>
                    <a:pt x="87" y="38"/>
                  </a:lnTo>
                  <a:lnTo>
                    <a:pt x="87" y="36"/>
                  </a:lnTo>
                  <a:lnTo>
                    <a:pt x="87" y="34"/>
                  </a:lnTo>
                  <a:lnTo>
                    <a:pt x="87" y="32"/>
                  </a:lnTo>
                  <a:lnTo>
                    <a:pt x="87" y="30"/>
                  </a:lnTo>
                  <a:lnTo>
                    <a:pt x="86" y="28"/>
                  </a:lnTo>
                  <a:lnTo>
                    <a:pt x="85" y="26"/>
                  </a:lnTo>
                  <a:lnTo>
                    <a:pt x="84" y="24"/>
                  </a:lnTo>
                  <a:lnTo>
                    <a:pt x="83" y="23"/>
                  </a:lnTo>
                  <a:lnTo>
                    <a:pt x="82" y="21"/>
                  </a:lnTo>
                  <a:lnTo>
                    <a:pt x="80" y="20"/>
                  </a:lnTo>
                  <a:lnTo>
                    <a:pt x="78" y="19"/>
                  </a:lnTo>
                  <a:lnTo>
                    <a:pt x="77" y="18"/>
                  </a:lnTo>
                  <a:lnTo>
                    <a:pt x="75" y="17"/>
                  </a:lnTo>
                  <a:lnTo>
                    <a:pt x="73" y="17"/>
                  </a:lnTo>
                  <a:lnTo>
                    <a:pt x="71" y="17"/>
                  </a:lnTo>
                  <a:close/>
                  <a:moveTo>
                    <a:pt x="71" y="0"/>
                  </a:moveTo>
                  <a:lnTo>
                    <a:pt x="141" y="52"/>
                  </a:lnTo>
                  <a:lnTo>
                    <a:pt x="139" y="59"/>
                  </a:lnTo>
                  <a:lnTo>
                    <a:pt x="2" y="59"/>
                  </a:lnTo>
                  <a:lnTo>
                    <a:pt x="0" y="52"/>
                  </a:lnTo>
                  <a:lnTo>
                    <a:pt x="71"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solidFill>
                  <a:prstClr val="black"/>
                </a:solidFill>
              </a:endParaRPr>
            </a:p>
          </p:txBody>
        </p:sp>
        <p:sp>
          <p:nvSpPr>
            <p:cNvPr id="27" name="Freeform 87"/>
            <p:cNvSpPr>
              <a:spLocks noChangeAspect="1" noEditPoints="1"/>
            </p:cNvSpPr>
            <p:nvPr/>
          </p:nvSpPr>
          <p:spPr bwMode="auto">
            <a:xfrm>
              <a:off x="4810563" y="2210179"/>
              <a:ext cx="133350" cy="138113"/>
            </a:xfrm>
            <a:custGeom>
              <a:avLst/>
              <a:gdLst>
                <a:gd name="T0" fmla="*/ 83 w 84"/>
                <a:gd name="T1" fmla="*/ 87 h 87"/>
                <a:gd name="T2" fmla="*/ 9 w 84"/>
                <a:gd name="T3" fmla="*/ 39 h 87"/>
                <a:gd name="T4" fmla="*/ 27 w 84"/>
                <a:gd name="T5" fmla="*/ 73 h 87"/>
                <a:gd name="T6" fmla="*/ 38 w 84"/>
                <a:gd name="T7" fmla="*/ 73 h 87"/>
                <a:gd name="T8" fmla="*/ 57 w 84"/>
                <a:gd name="T9" fmla="*/ 39 h 87"/>
                <a:gd name="T10" fmla="*/ 65 w 84"/>
                <a:gd name="T11" fmla="*/ 39 h 87"/>
                <a:gd name="T12" fmla="*/ 79 w 84"/>
                <a:gd name="T13" fmla="*/ 73 h 87"/>
                <a:gd name="T14" fmla="*/ 5 w 84"/>
                <a:gd name="T15" fmla="*/ 73 h 87"/>
                <a:gd name="T16" fmla="*/ 43 w 84"/>
                <a:gd name="T17" fmla="*/ 21 h 87"/>
                <a:gd name="T18" fmla="*/ 44 w 84"/>
                <a:gd name="T19" fmla="*/ 24 h 87"/>
                <a:gd name="T20" fmla="*/ 44 w 84"/>
                <a:gd name="T21" fmla="*/ 23 h 87"/>
                <a:gd name="T22" fmla="*/ 44 w 84"/>
                <a:gd name="T23" fmla="*/ 23 h 87"/>
                <a:gd name="T24" fmla="*/ 44 w 84"/>
                <a:gd name="T25" fmla="*/ 22 h 87"/>
                <a:gd name="T26" fmla="*/ 41 w 84"/>
                <a:gd name="T27" fmla="*/ 16 h 87"/>
                <a:gd name="T28" fmla="*/ 41 w 84"/>
                <a:gd name="T29" fmla="*/ 16 h 87"/>
                <a:gd name="T30" fmla="*/ 40 w 84"/>
                <a:gd name="T31" fmla="*/ 17 h 87"/>
                <a:gd name="T32" fmla="*/ 40 w 84"/>
                <a:gd name="T33" fmla="*/ 17 h 87"/>
                <a:gd name="T34" fmla="*/ 40 w 84"/>
                <a:gd name="T35" fmla="*/ 18 h 87"/>
                <a:gd name="T36" fmla="*/ 41 w 84"/>
                <a:gd name="T37" fmla="*/ 18 h 87"/>
                <a:gd name="T38" fmla="*/ 41 w 84"/>
                <a:gd name="T39" fmla="*/ 18 h 87"/>
                <a:gd name="T40" fmla="*/ 41 w 84"/>
                <a:gd name="T41" fmla="*/ 13 h 87"/>
                <a:gd name="T42" fmla="*/ 43 w 84"/>
                <a:gd name="T43" fmla="*/ 14 h 87"/>
                <a:gd name="T44" fmla="*/ 44 w 84"/>
                <a:gd name="T45" fmla="*/ 15 h 87"/>
                <a:gd name="T46" fmla="*/ 46 w 84"/>
                <a:gd name="T47" fmla="*/ 16 h 87"/>
                <a:gd name="T48" fmla="*/ 44 w 84"/>
                <a:gd name="T49" fmla="*/ 17 h 87"/>
                <a:gd name="T50" fmla="*/ 43 w 84"/>
                <a:gd name="T51" fmla="*/ 19 h 87"/>
                <a:gd name="T52" fmla="*/ 45 w 84"/>
                <a:gd name="T53" fmla="*/ 20 h 87"/>
                <a:gd name="T54" fmla="*/ 46 w 84"/>
                <a:gd name="T55" fmla="*/ 21 h 87"/>
                <a:gd name="T56" fmla="*/ 46 w 84"/>
                <a:gd name="T57" fmla="*/ 23 h 87"/>
                <a:gd name="T58" fmla="*/ 45 w 84"/>
                <a:gd name="T59" fmla="*/ 25 h 87"/>
                <a:gd name="T60" fmla="*/ 44 w 84"/>
                <a:gd name="T61" fmla="*/ 26 h 87"/>
                <a:gd name="T62" fmla="*/ 43 w 84"/>
                <a:gd name="T63" fmla="*/ 28 h 87"/>
                <a:gd name="T64" fmla="*/ 41 w 84"/>
                <a:gd name="T65" fmla="*/ 26 h 87"/>
                <a:gd name="T66" fmla="*/ 39 w 84"/>
                <a:gd name="T67" fmla="*/ 25 h 87"/>
                <a:gd name="T68" fmla="*/ 39 w 84"/>
                <a:gd name="T69" fmla="*/ 22 h 87"/>
                <a:gd name="T70" fmla="*/ 41 w 84"/>
                <a:gd name="T71" fmla="*/ 24 h 87"/>
                <a:gd name="T72" fmla="*/ 40 w 84"/>
                <a:gd name="T73" fmla="*/ 20 h 87"/>
                <a:gd name="T74" fmla="*/ 39 w 84"/>
                <a:gd name="T75" fmla="*/ 19 h 87"/>
                <a:gd name="T76" fmla="*/ 38 w 84"/>
                <a:gd name="T77" fmla="*/ 17 h 87"/>
                <a:gd name="T78" fmla="*/ 38 w 84"/>
                <a:gd name="T79" fmla="*/ 16 h 87"/>
                <a:gd name="T80" fmla="*/ 40 w 84"/>
                <a:gd name="T81" fmla="*/ 15 h 87"/>
                <a:gd name="T82" fmla="*/ 41 w 84"/>
                <a:gd name="T83" fmla="*/ 14 h 87"/>
                <a:gd name="T84" fmla="*/ 41 w 84"/>
                <a:gd name="T85" fmla="*/ 10 h 87"/>
                <a:gd name="T86" fmla="*/ 37 w 84"/>
                <a:gd name="T87" fmla="*/ 11 h 87"/>
                <a:gd name="T88" fmla="*/ 35 w 84"/>
                <a:gd name="T89" fmla="*/ 14 h 87"/>
                <a:gd name="T90" fmla="*/ 33 w 84"/>
                <a:gd name="T91" fmla="*/ 17 h 87"/>
                <a:gd name="T92" fmla="*/ 32 w 84"/>
                <a:gd name="T93" fmla="*/ 20 h 87"/>
                <a:gd name="T94" fmla="*/ 33 w 84"/>
                <a:gd name="T95" fmla="*/ 24 h 87"/>
                <a:gd name="T96" fmla="*/ 35 w 84"/>
                <a:gd name="T97" fmla="*/ 27 h 87"/>
                <a:gd name="T98" fmla="*/ 37 w 84"/>
                <a:gd name="T99" fmla="*/ 29 h 87"/>
                <a:gd name="T100" fmla="*/ 41 w 84"/>
                <a:gd name="T101" fmla="*/ 30 h 87"/>
                <a:gd name="T102" fmla="*/ 44 w 84"/>
                <a:gd name="T103" fmla="*/ 30 h 87"/>
                <a:gd name="T104" fmla="*/ 48 w 84"/>
                <a:gd name="T105" fmla="*/ 28 h 87"/>
                <a:gd name="T106" fmla="*/ 50 w 84"/>
                <a:gd name="T107" fmla="*/ 26 h 87"/>
                <a:gd name="T108" fmla="*/ 52 w 84"/>
                <a:gd name="T109" fmla="*/ 23 h 87"/>
                <a:gd name="T110" fmla="*/ 52 w 84"/>
                <a:gd name="T111" fmla="*/ 19 h 87"/>
                <a:gd name="T112" fmla="*/ 51 w 84"/>
                <a:gd name="T113" fmla="*/ 15 h 87"/>
                <a:gd name="T114" fmla="*/ 49 w 84"/>
                <a:gd name="T115" fmla="*/ 13 h 87"/>
                <a:gd name="T116" fmla="*/ 46 w 84"/>
                <a:gd name="T117" fmla="*/ 11 h 87"/>
                <a:gd name="T118" fmla="*/ 42 w 84"/>
                <a:gd name="T119" fmla="*/ 10 h 87"/>
                <a:gd name="T120" fmla="*/ 83 w 84"/>
                <a:gd name="T121" fmla="*/ 35 h 87"/>
                <a:gd name="T122" fmla="*/ 42 w 84"/>
                <a:gd name="T123" fmla="*/ 0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4" h="87">
                  <a:moveTo>
                    <a:pt x="1" y="81"/>
                  </a:moveTo>
                  <a:lnTo>
                    <a:pt x="83" y="81"/>
                  </a:lnTo>
                  <a:lnTo>
                    <a:pt x="83" y="87"/>
                  </a:lnTo>
                  <a:lnTo>
                    <a:pt x="1" y="87"/>
                  </a:lnTo>
                  <a:lnTo>
                    <a:pt x="1" y="81"/>
                  </a:lnTo>
                  <a:close/>
                  <a:moveTo>
                    <a:pt x="9" y="39"/>
                  </a:moveTo>
                  <a:lnTo>
                    <a:pt x="19" y="39"/>
                  </a:lnTo>
                  <a:lnTo>
                    <a:pt x="19" y="73"/>
                  </a:lnTo>
                  <a:lnTo>
                    <a:pt x="27" y="73"/>
                  </a:lnTo>
                  <a:lnTo>
                    <a:pt x="27" y="39"/>
                  </a:lnTo>
                  <a:lnTo>
                    <a:pt x="38" y="39"/>
                  </a:lnTo>
                  <a:lnTo>
                    <a:pt x="38" y="73"/>
                  </a:lnTo>
                  <a:lnTo>
                    <a:pt x="46" y="73"/>
                  </a:lnTo>
                  <a:lnTo>
                    <a:pt x="46" y="39"/>
                  </a:lnTo>
                  <a:lnTo>
                    <a:pt x="57" y="39"/>
                  </a:lnTo>
                  <a:lnTo>
                    <a:pt x="57" y="73"/>
                  </a:lnTo>
                  <a:lnTo>
                    <a:pt x="65" y="73"/>
                  </a:lnTo>
                  <a:lnTo>
                    <a:pt x="65" y="39"/>
                  </a:lnTo>
                  <a:lnTo>
                    <a:pt x="75" y="39"/>
                  </a:lnTo>
                  <a:lnTo>
                    <a:pt x="75" y="73"/>
                  </a:lnTo>
                  <a:lnTo>
                    <a:pt x="79" y="73"/>
                  </a:lnTo>
                  <a:lnTo>
                    <a:pt x="79" y="78"/>
                  </a:lnTo>
                  <a:lnTo>
                    <a:pt x="5" y="78"/>
                  </a:lnTo>
                  <a:lnTo>
                    <a:pt x="5" y="73"/>
                  </a:lnTo>
                  <a:lnTo>
                    <a:pt x="9" y="73"/>
                  </a:lnTo>
                  <a:lnTo>
                    <a:pt x="9" y="39"/>
                  </a:lnTo>
                  <a:close/>
                  <a:moveTo>
                    <a:pt x="43" y="21"/>
                  </a:moveTo>
                  <a:lnTo>
                    <a:pt x="43" y="24"/>
                  </a:lnTo>
                  <a:lnTo>
                    <a:pt x="43" y="24"/>
                  </a:lnTo>
                  <a:lnTo>
                    <a:pt x="44" y="24"/>
                  </a:lnTo>
                  <a:lnTo>
                    <a:pt x="44" y="23"/>
                  </a:lnTo>
                  <a:lnTo>
                    <a:pt x="44" y="23"/>
                  </a:lnTo>
                  <a:lnTo>
                    <a:pt x="44" y="23"/>
                  </a:lnTo>
                  <a:lnTo>
                    <a:pt x="44" y="23"/>
                  </a:lnTo>
                  <a:lnTo>
                    <a:pt x="44" y="23"/>
                  </a:lnTo>
                  <a:lnTo>
                    <a:pt x="44" y="23"/>
                  </a:lnTo>
                  <a:lnTo>
                    <a:pt x="44" y="22"/>
                  </a:lnTo>
                  <a:lnTo>
                    <a:pt x="44" y="22"/>
                  </a:lnTo>
                  <a:lnTo>
                    <a:pt x="44" y="22"/>
                  </a:lnTo>
                  <a:lnTo>
                    <a:pt x="43" y="22"/>
                  </a:lnTo>
                  <a:lnTo>
                    <a:pt x="43" y="21"/>
                  </a:lnTo>
                  <a:close/>
                  <a:moveTo>
                    <a:pt x="41" y="16"/>
                  </a:moveTo>
                  <a:lnTo>
                    <a:pt x="41" y="16"/>
                  </a:lnTo>
                  <a:lnTo>
                    <a:pt x="41" y="16"/>
                  </a:lnTo>
                  <a:lnTo>
                    <a:pt x="41" y="16"/>
                  </a:lnTo>
                  <a:lnTo>
                    <a:pt x="41" y="16"/>
                  </a:lnTo>
                  <a:lnTo>
                    <a:pt x="40" y="17"/>
                  </a:lnTo>
                  <a:lnTo>
                    <a:pt x="40" y="17"/>
                  </a:lnTo>
                  <a:lnTo>
                    <a:pt x="40" y="17"/>
                  </a:lnTo>
                  <a:lnTo>
                    <a:pt x="40" y="17"/>
                  </a:lnTo>
                  <a:lnTo>
                    <a:pt x="40" y="17"/>
                  </a:lnTo>
                  <a:lnTo>
                    <a:pt x="40" y="17"/>
                  </a:lnTo>
                  <a:lnTo>
                    <a:pt x="40" y="17"/>
                  </a:lnTo>
                  <a:lnTo>
                    <a:pt x="40" y="18"/>
                  </a:lnTo>
                  <a:lnTo>
                    <a:pt x="40" y="18"/>
                  </a:lnTo>
                  <a:lnTo>
                    <a:pt x="40" y="18"/>
                  </a:lnTo>
                  <a:lnTo>
                    <a:pt x="41" y="18"/>
                  </a:lnTo>
                  <a:lnTo>
                    <a:pt x="41" y="18"/>
                  </a:lnTo>
                  <a:lnTo>
                    <a:pt x="41" y="18"/>
                  </a:lnTo>
                  <a:lnTo>
                    <a:pt x="41" y="18"/>
                  </a:lnTo>
                  <a:lnTo>
                    <a:pt x="41" y="18"/>
                  </a:lnTo>
                  <a:lnTo>
                    <a:pt x="41" y="16"/>
                  </a:lnTo>
                  <a:close/>
                  <a:moveTo>
                    <a:pt x="41" y="13"/>
                  </a:moveTo>
                  <a:lnTo>
                    <a:pt x="43" y="13"/>
                  </a:lnTo>
                  <a:lnTo>
                    <a:pt x="43" y="14"/>
                  </a:lnTo>
                  <a:lnTo>
                    <a:pt x="43" y="14"/>
                  </a:lnTo>
                  <a:lnTo>
                    <a:pt x="44" y="14"/>
                  </a:lnTo>
                  <a:lnTo>
                    <a:pt x="44" y="15"/>
                  </a:lnTo>
                  <a:lnTo>
                    <a:pt x="44" y="15"/>
                  </a:lnTo>
                  <a:lnTo>
                    <a:pt x="45" y="15"/>
                  </a:lnTo>
                  <a:lnTo>
                    <a:pt x="45" y="15"/>
                  </a:lnTo>
                  <a:lnTo>
                    <a:pt x="46" y="16"/>
                  </a:lnTo>
                  <a:lnTo>
                    <a:pt x="46" y="16"/>
                  </a:lnTo>
                  <a:lnTo>
                    <a:pt x="44" y="17"/>
                  </a:lnTo>
                  <a:lnTo>
                    <a:pt x="44" y="17"/>
                  </a:lnTo>
                  <a:lnTo>
                    <a:pt x="43" y="16"/>
                  </a:lnTo>
                  <a:lnTo>
                    <a:pt x="43" y="16"/>
                  </a:lnTo>
                  <a:lnTo>
                    <a:pt x="43" y="19"/>
                  </a:lnTo>
                  <a:lnTo>
                    <a:pt x="44" y="19"/>
                  </a:lnTo>
                  <a:lnTo>
                    <a:pt x="44" y="20"/>
                  </a:lnTo>
                  <a:lnTo>
                    <a:pt x="45" y="20"/>
                  </a:lnTo>
                  <a:lnTo>
                    <a:pt x="45" y="20"/>
                  </a:lnTo>
                  <a:lnTo>
                    <a:pt x="46" y="21"/>
                  </a:lnTo>
                  <a:lnTo>
                    <a:pt x="46" y="21"/>
                  </a:lnTo>
                  <a:lnTo>
                    <a:pt x="46" y="22"/>
                  </a:lnTo>
                  <a:lnTo>
                    <a:pt x="46" y="22"/>
                  </a:lnTo>
                  <a:lnTo>
                    <a:pt x="46" y="23"/>
                  </a:lnTo>
                  <a:lnTo>
                    <a:pt x="46" y="24"/>
                  </a:lnTo>
                  <a:lnTo>
                    <a:pt x="46" y="24"/>
                  </a:lnTo>
                  <a:lnTo>
                    <a:pt x="45" y="25"/>
                  </a:lnTo>
                  <a:lnTo>
                    <a:pt x="45" y="25"/>
                  </a:lnTo>
                  <a:lnTo>
                    <a:pt x="45" y="25"/>
                  </a:lnTo>
                  <a:lnTo>
                    <a:pt x="44" y="26"/>
                  </a:lnTo>
                  <a:lnTo>
                    <a:pt x="44" y="26"/>
                  </a:lnTo>
                  <a:lnTo>
                    <a:pt x="43" y="26"/>
                  </a:lnTo>
                  <a:lnTo>
                    <a:pt x="43" y="28"/>
                  </a:lnTo>
                  <a:lnTo>
                    <a:pt x="41" y="28"/>
                  </a:lnTo>
                  <a:lnTo>
                    <a:pt x="41" y="26"/>
                  </a:lnTo>
                  <a:lnTo>
                    <a:pt x="41" y="26"/>
                  </a:lnTo>
                  <a:lnTo>
                    <a:pt x="40" y="25"/>
                  </a:lnTo>
                  <a:lnTo>
                    <a:pt x="39" y="25"/>
                  </a:lnTo>
                  <a:lnTo>
                    <a:pt x="39" y="25"/>
                  </a:lnTo>
                  <a:lnTo>
                    <a:pt x="38" y="24"/>
                  </a:lnTo>
                  <a:lnTo>
                    <a:pt x="38" y="24"/>
                  </a:lnTo>
                  <a:lnTo>
                    <a:pt x="39" y="22"/>
                  </a:lnTo>
                  <a:lnTo>
                    <a:pt x="40" y="23"/>
                  </a:lnTo>
                  <a:lnTo>
                    <a:pt x="40" y="23"/>
                  </a:lnTo>
                  <a:lnTo>
                    <a:pt x="41" y="24"/>
                  </a:lnTo>
                  <a:lnTo>
                    <a:pt x="41" y="24"/>
                  </a:lnTo>
                  <a:lnTo>
                    <a:pt x="41" y="21"/>
                  </a:lnTo>
                  <a:lnTo>
                    <a:pt x="40" y="20"/>
                  </a:lnTo>
                  <a:lnTo>
                    <a:pt x="40" y="20"/>
                  </a:lnTo>
                  <a:lnTo>
                    <a:pt x="39" y="20"/>
                  </a:lnTo>
                  <a:lnTo>
                    <a:pt x="39" y="19"/>
                  </a:lnTo>
                  <a:lnTo>
                    <a:pt x="38" y="19"/>
                  </a:lnTo>
                  <a:lnTo>
                    <a:pt x="38" y="18"/>
                  </a:lnTo>
                  <a:lnTo>
                    <a:pt x="38" y="17"/>
                  </a:lnTo>
                  <a:lnTo>
                    <a:pt x="38" y="17"/>
                  </a:lnTo>
                  <a:lnTo>
                    <a:pt x="38" y="17"/>
                  </a:lnTo>
                  <a:lnTo>
                    <a:pt x="38" y="16"/>
                  </a:lnTo>
                  <a:lnTo>
                    <a:pt x="39" y="16"/>
                  </a:lnTo>
                  <a:lnTo>
                    <a:pt x="39" y="15"/>
                  </a:lnTo>
                  <a:lnTo>
                    <a:pt x="40" y="15"/>
                  </a:lnTo>
                  <a:lnTo>
                    <a:pt x="40" y="15"/>
                  </a:lnTo>
                  <a:lnTo>
                    <a:pt x="41" y="14"/>
                  </a:lnTo>
                  <a:lnTo>
                    <a:pt x="41" y="14"/>
                  </a:lnTo>
                  <a:lnTo>
                    <a:pt x="41" y="13"/>
                  </a:lnTo>
                  <a:close/>
                  <a:moveTo>
                    <a:pt x="42" y="10"/>
                  </a:moveTo>
                  <a:lnTo>
                    <a:pt x="41" y="10"/>
                  </a:lnTo>
                  <a:lnTo>
                    <a:pt x="40" y="11"/>
                  </a:lnTo>
                  <a:lnTo>
                    <a:pt x="38" y="11"/>
                  </a:lnTo>
                  <a:lnTo>
                    <a:pt x="37" y="11"/>
                  </a:lnTo>
                  <a:lnTo>
                    <a:pt x="36" y="12"/>
                  </a:lnTo>
                  <a:lnTo>
                    <a:pt x="35" y="13"/>
                  </a:lnTo>
                  <a:lnTo>
                    <a:pt x="35" y="14"/>
                  </a:lnTo>
                  <a:lnTo>
                    <a:pt x="34" y="14"/>
                  </a:lnTo>
                  <a:lnTo>
                    <a:pt x="33" y="15"/>
                  </a:lnTo>
                  <a:lnTo>
                    <a:pt x="33" y="17"/>
                  </a:lnTo>
                  <a:lnTo>
                    <a:pt x="32" y="18"/>
                  </a:lnTo>
                  <a:lnTo>
                    <a:pt x="32" y="19"/>
                  </a:lnTo>
                  <a:lnTo>
                    <a:pt x="32" y="20"/>
                  </a:lnTo>
                  <a:lnTo>
                    <a:pt x="32" y="21"/>
                  </a:lnTo>
                  <a:lnTo>
                    <a:pt x="32" y="23"/>
                  </a:lnTo>
                  <a:lnTo>
                    <a:pt x="33" y="24"/>
                  </a:lnTo>
                  <a:lnTo>
                    <a:pt x="33" y="25"/>
                  </a:lnTo>
                  <a:lnTo>
                    <a:pt x="34" y="26"/>
                  </a:lnTo>
                  <a:lnTo>
                    <a:pt x="35" y="27"/>
                  </a:lnTo>
                  <a:lnTo>
                    <a:pt x="35" y="28"/>
                  </a:lnTo>
                  <a:lnTo>
                    <a:pt x="36" y="28"/>
                  </a:lnTo>
                  <a:lnTo>
                    <a:pt x="37" y="29"/>
                  </a:lnTo>
                  <a:lnTo>
                    <a:pt x="38" y="29"/>
                  </a:lnTo>
                  <a:lnTo>
                    <a:pt x="40" y="30"/>
                  </a:lnTo>
                  <a:lnTo>
                    <a:pt x="41" y="30"/>
                  </a:lnTo>
                  <a:lnTo>
                    <a:pt x="42" y="30"/>
                  </a:lnTo>
                  <a:lnTo>
                    <a:pt x="43" y="30"/>
                  </a:lnTo>
                  <a:lnTo>
                    <a:pt x="44" y="30"/>
                  </a:lnTo>
                  <a:lnTo>
                    <a:pt x="46" y="29"/>
                  </a:lnTo>
                  <a:lnTo>
                    <a:pt x="47" y="29"/>
                  </a:lnTo>
                  <a:lnTo>
                    <a:pt x="48" y="28"/>
                  </a:lnTo>
                  <a:lnTo>
                    <a:pt x="49" y="28"/>
                  </a:lnTo>
                  <a:lnTo>
                    <a:pt x="49" y="27"/>
                  </a:lnTo>
                  <a:lnTo>
                    <a:pt x="50" y="26"/>
                  </a:lnTo>
                  <a:lnTo>
                    <a:pt x="51" y="25"/>
                  </a:lnTo>
                  <a:lnTo>
                    <a:pt x="51" y="24"/>
                  </a:lnTo>
                  <a:lnTo>
                    <a:pt x="52" y="23"/>
                  </a:lnTo>
                  <a:lnTo>
                    <a:pt x="52" y="21"/>
                  </a:lnTo>
                  <a:lnTo>
                    <a:pt x="52" y="20"/>
                  </a:lnTo>
                  <a:lnTo>
                    <a:pt x="52" y="19"/>
                  </a:lnTo>
                  <a:lnTo>
                    <a:pt x="52" y="18"/>
                  </a:lnTo>
                  <a:lnTo>
                    <a:pt x="51" y="17"/>
                  </a:lnTo>
                  <a:lnTo>
                    <a:pt x="51" y="15"/>
                  </a:lnTo>
                  <a:lnTo>
                    <a:pt x="50" y="14"/>
                  </a:lnTo>
                  <a:lnTo>
                    <a:pt x="49" y="14"/>
                  </a:lnTo>
                  <a:lnTo>
                    <a:pt x="49" y="13"/>
                  </a:lnTo>
                  <a:lnTo>
                    <a:pt x="48" y="12"/>
                  </a:lnTo>
                  <a:lnTo>
                    <a:pt x="47" y="11"/>
                  </a:lnTo>
                  <a:lnTo>
                    <a:pt x="46" y="11"/>
                  </a:lnTo>
                  <a:lnTo>
                    <a:pt x="44" y="11"/>
                  </a:lnTo>
                  <a:lnTo>
                    <a:pt x="43" y="10"/>
                  </a:lnTo>
                  <a:lnTo>
                    <a:pt x="42" y="10"/>
                  </a:lnTo>
                  <a:close/>
                  <a:moveTo>
                    <a:pt x="42" y="0"/>
                  </a:moveTo>
                  <a:lnTo>
                    <a:pt x="84" y="31"/>
                  </a:lnTo>
                  <a:lnTo>
                    <a:pt x="83" y="35"/>
                  </a:lnTo>
                  <a:lnTo>
                    <a:pt x="1" y="35"/>
                  </a:lnTo>
                  <a:lnTo>
                    <a:pt x="0" y="31"/>
                  </a:lnTo>
                  <a:lnTo>
                    <a:pt x="42"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solidFill>
                  <a:prstClr val="black"/>
                </a:solidFill>
              </a:endParaRPr>
            </a:p>
          </p:txBody>
        </p:sp>
        <p:sp>
          <p:nvSpPr>
            <p:cNvPr id="28" name="Freeform 88"/>
            <p:cNvSpPr>
              <a:spLocks noChangeAspect="1" noEditPoints="1"/>
            </p:cNvSpPr>
            <p:nvPr/>
          </p:nvSpPr>
          <p:spPr bwMode="auto">
            <a:xfrm>
              <a:off x="4061263" y="2619753"/>
              <a:ext cx="215900" cy="223838"/>
            </a:xfrm>
            <a:custGeom>
              <a:avLst/>
              <a:gdLst>
                <a:gd name="T0" fmla="*/ 135 w 136"/>
                <a:gd name="T1" fmla="*/ 141 h 141"/>
                <a:gd name="T2" fmla="*/ 14 w 136"/>
                <a:gd name="T3" fmla="*/ 64 h 141"/>
                <a:gd name="T4" fmla="*/ 44 w 136"/>
                <a:gd name="T5" fmla="*/ 119 h 141"/>
                <a:gd name="T6" fmla="*/ 61 w 136"/>
                <a:gd name="T7" fmla="*/ 119 h 141"/>
                <a:gd name="T8" fmla="*/ 92 w 136"/>
                <a:gd name="T9" fmla="*/ 64 h 141"/>
                <a:gd name="T10" fmla="*/ 105 w 136"/>
                <a:gd name="T11" fmla="*/ 64 h 141"/>
                <a:gd name="T12" fmla="*/ 128 w 136"/>
                <a:gd name="T13" fmla="*/ 119 h 141"/>
                <a:gd name="T14" fmla="*/ 7 w 136"/>
                <a:gd name="T15" fmla="*/ 119 h 141"/>
                <a:gd name="T16" fmla="*/ 69 w 136"/>
                <a:gd name="T17" fmla="*/ 35 h 141"/>
                <a:gd name="T18" fmla="*/ 70 w 136"/>
                <a:gd name="T19" fmla="*/ 38 h 141"/>
                <a:gd name="T20" fmla="*/ 71 w 136"/>
                <a:gd name="T21" fmla="*/ 38 h 141"/>
                <a:gd name="T22" fmla="*/ 71 w 136"/>
                <a:gd name="T23" fmla="*/ 37 h 141"/>
                <a:gd name="T24" fmla="*/ 70 w 136"/>
                <a:gd name="T25" fmla="*/ 35 h 141"/>
                <a:gd name="T26" fmla="*/ 67 w 136"/>
                <a:gd name="T27" fmla="*/ 26 h 141"/>
                <a:gd name="T28" fmla="*/ 65 w 136"/>
                <a:gd name="T29" fmla="*/ 26 h 141"/>
                <a:gd name="T30" fmla="*/ 65 w 136"/>
                <a:gd name="T31" fmla="*/ 27 h 141"/>
                <a:gd name="T32" fmla="*/ 65 w 136"/>
                <a:gd name="T33" fmla="*/ 28 h 141"/>
                <a:gd name="T34" fmla="*/ 65 w 136"/>
                <a:gd name="T35" fmla="*/ 29 h 141"/>
                <a:gd name="T36" fmla="*/ 65 w 136"/>
                <a:gd name="T37" fmla="*/ 29 h 141"/>
                <a:gd name="T38" fmla="*/ 66 w 136"/>
                <a:gd name="T39" fmla="*/ 30 h 141"/>
                <a:gd name="T40" fmla="*/ 67 w 136"/>
                <a:gd name="T41" fmla="*/ 21 h 141"/>
                <a:gd name="T42" fmla="*/ 70 w 136"/>
                <a:gd name="T43" fmla="*/ 23 h 141"/>
                <a:gd name="T44" fmla="*/ 72 w 136"/>
                <a:gd name="T45" fmla="*/ 24 h 141"/>
                <a:gd name="T46" fmla="*/ 74 w 136"/>
                <a:gd name="T47" fmla="*/ 25 h 141"/>
                <a:gd name="T48" fmla="*/ 71 w 136"/>
                <a:gd name="T49" fmla="*/ 27 h 141"/>
                <a:gd name="T50" fmla="*/ 69 w 136"/>
                <a:gd name="T51" fmla="*/ 31 h 141"/>
                <a:gd name="T52" fmla="*/ 73 w 136"/>
                <a:gd name="T53" fmla="*/ 33 h 141"/>
                <a:gd name="T54" fmla="*/ 74 w 136"/>
                <a:gd name="T55" fmla="*/ 35 h 141"/>
                <a:gd name="T56" fmla="*/ 74 w 136"/>
                <a:gd name="T57" fmla="*/ 37 h 141"/>
                <a:gd name="T58" fmla="*/ 73 w 136"/>
                <a:gd name="T59" fmla="*/ 40 h 141"/>
                <a:gd name="T60" fmla="*/ 71 w 136"/>
                <a:gd name="T61" fmla="*/ 41 h 141"/>
                <a:gd name="T62" fmla="*/ 69 w 136"/>
                <a:gd name="T63" fmla="*/ 45 h 141"/>
                <a:gd name="T64" fmla="*/ 65 w 136"/>
                <a:gd name="T65" fmla="*/ 42 h 141"/>
                <a:gd name="T66" fmla="*/ 63 w 136"/>
                <a:gd name="T67" fmla="*/ 40 h 141"/>
                <a:gd name="T68" fmla="*/ 64 w 136"/>
                <a:gd name="T69" fmla="*/ 36 h 141"/>
                <a:gd name="T70" fmla="*/ 66 w 136"/>
                <a:gd name="T71" fmla="*/ 38 h 141"/>
                <a:gd name="T72" fmla="*/ 65 w 136"/>
                <a:gd name="T73" fmla="*/ 33 h 141"/>
                <a:gd name="T74" fmla="*/ 62 w 136"/>
                <a:gd name="T75" fmla="*/ 31 h 141"/>
                <a:gd name="T76" fmla="*/ 61 w 136"/>
                <a:gd name="T77" fmla="*/ 28 h 141"/>
                <a:gd name="T78" fmla="*/ 62 w 136"/>
                <a:gd name="T79" fmla="*/ 26 h 141"/>
                <a:gd name="T80" fmla="*/ 64 w 136"/>
                <a:gd name="T81" fmla="*/ 24 h 141"/>
                <a:gd name="T82" fmla="*/ 67 w 136"/>
                <a:gd name="T83" fmla="*/ 23 h 141"/>
                <a:gd name="T84" fmla="*/ 66 w 136"/>
                <a:gd name="T85" fmla="*/ 16 h 141"/>
                <a:gd name="T86" fmla="*/ 60 w 136"/>
                <a:gd name="T87" fmla="*/ 18 h 141"/>
                <a:gd name="T88" fmla="*/ 56 w 136"/>
                <a:gd name="T89" fmla="*/ 22 h 141"/>
                <a:gd name="T90" fmla="*/ 53 w 136"/>
                <a:gd name="T91" fmla="*/ 27 h 141"/>
                <a:gd name="T92" fmla="*/ 52 w 136"/>
                <a:gd name="T93" fmla="*/ 33 h 141"/>
                <a:gd name="T94" fmla="*/ 53 w 136"/>
                <a:gd name="T95" fmla="*/ 39 h 141"/>
                <a:gd name="T96" fmla="*/ 56 w 136"/>
                <a:gd name="T97" fmla="*/ 44 h 141"/>
                <a:gd name="T98" fmla="*/ 60 w 136"/>
                <a:gd name="T99" fmla="*/ 47 h 141"/>
                <a:gd name="T100" fmla="*/ 66 w 136"/>
                <a:gd name="T101" fmla="*/ 49 h 141"/>
                <a:gd name="T102" fmla="*/ 72 w 136"/>
                <a:gd name="T103" fmla="*/ 49 h 141"/>
                <a:gd name="T104" fmla="*/ 77 w 136"/>
                <a:gd name="T105" fmla="*/ 46 h 141"/>
                <a:gd name="T106" fmla="*/ 81 w 136"/>
                <a:gd name="T107" fmla="*/ 42 h 141"/>
                <a:gd name="T108" fmla="*/ 83 w 136"/>
                <a:gd name="T109" fmla="*/ 37 h 141"/>
                <a:gd name="T110" fmla="*/ 84 w 136"/>
                <a:gd name="T111" fmla="*/ 31 h 141"/>
                <a:gd name="T112" fmla="*/ 82 w 136"/>
                <a:gd name="T113" fmla="*/ 25 h 141"/>
                <a:gd name="T114" fmla="*/ 79 w 136"/>
                <a:gd name="T115" fmla="*/ 20 h 141"/>
                <a:gd name="T116" fmla="*/ 74 w 136"/>
                <a:gd name="T117" fmla="*/ 17 h 141"/>
                <a:gd name="T118" fmla="*/ 68 w 136"/>
                <a:gd name="T119" fmla="*/ 16 h 141"/>
                <a:gd name="T120" fmla="*/ 134 w 136"/>
                <a:gd name="T121" fmla="*/ 57 h 141"/>
                <a:gd name="T122" fmla="*/ 68 w 136"/>
                <a:gd name="T123" fmla="*/ 0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36" h="141">
                  <a:moveTo>
                    <a:pt x="0" y="133"/>
                  </a:moveTo>
                  <a:lnTo>
                    <a:pt x="135" y="133"/>
                  </a:lnTo>
                  <a:lnTo>
                    <a:pt x="135" y="141"/>
                  </a:lnTo>
                  <a:lnTo>
                    <a:pt x="0" y="141"/>
                  </a:lnTo>
                  <a:lnTo>
                    <a:pt x="0" y="133"/>
                  </a:lnTo>
                  <a:close/>
                  <a:moveTo>
                    <a:pt x="14" y="64"/>
                  </a:moveTo>
                  <a:lnTo>
                    <a:pt x="31" y="64"/>
                  </a:lnTo>
                  <a:lnTo>
                    <a:pt x="31" y="119"/>
                  </a:lnTo>
                  <a:lnTo>
                    <a:pt x="44" y="119"/>
                  </a:lnTo>
                  <a:lnTo>
                    <a:pt x="44" y="64"/>
                  </a:lnTo>
                  <a:lnTo>
                    <a:pt x="61" y="64"/>
                  </a:lnTo>
                  <a:lnTo>
                    <a:pt x="61" y="119"/>
                  </a:lnTo>
                  <a:lnTo>
                    <a:pt x="74" y="119"/>
                  </a:lnTo>
                  <a:lnTo>
                    <a:pt x="74" y="64"/>
                  </a:lnTo>
                  <a:lnTo>
                    <a:pt x="92" y="64"/>
                  </a:lnTo>
                  <a:lnTo>
                    <a:pt x="92" y="119"/>
                  </a:lnTo>
                  <a:lnTo>
                    <a:pt x="105" y="119"/>
                  </a:lnTo>
                  <a:lnTo>
                    <a:pt x="105" y="64"/>
                  </a:lnTo>
                  <a:lnTo>
                    <a:pt x="122" y="64"/>
                  </a:lnTo>
                  <a:lnTo>
                    <a:pt x="122" y="119"/>
                  </a:lnTo>
                  <a:lnTo>
                    <a:pt x="128" y="119"/>
                  </a:lnTo>
                  <a:lnTo>
                    <a:pt x="128" y="127"/>
                  </a:lnTo>
                  <a:lnTo>
                    <a:pt x="7" y="127"/>
                  </a:lnTo>
                  <a:lnTo>
                    <a:pt x="7" y="119"/>
                  </a:lnTo>
                  <a:lnTo>
                    <a:pt x="14" y="119"/>
                  </a:lnTo>
                  <a:lnTo>
                    <a:pt x="14" y="64"/>
                  </a:lnTo>
                  <a:close/>
                  <a:moveTo>
                    <a:pt x="69" y="35"/>
                  </a:moveTo>
                  <a:lnTo>
                    <a:pt x="69" y="39"/>
                  </a:lnTo>
                  <a:lnTo>
                    <a:pt x="70" y="39"/>
                  </a:lnTo>
                  <a:lnTo>
                    <a:pt x="70" y="38"/>
                  </a:lnTo>
                  <a:lnTo>
                    <a:pt x="71" y="38"/>
                  </a:lnTo>
                  <a:lnTo>
                    <a:pt x="71" y="38"/>
                  </a:lnTo>
                  <a:lnTo>
                    <a:pt x="71" y="38"/>
                  </a:lnTo>
                  <a:lnTo>
                    <a:pt x="71" y="38"/>
                  </a:lnTo>
                  <a:lnTo>
                    <a:pt x="71" y="37"/>
                  </a:lnTo>
                  <a:lnTo>
                    <a:pt x="71" y="37"/>
                  </a:lnTo>
                  <a:lnTo>
                    <a:pt x="71" y="36"/>
                  </a:lnTo>
                  <a:lnTo>
                    <a:pt x="71" y="36"/>
                  </a:lnTo>
                  <a:lnTo>
                    <a:pt x="70" y="35"/>
                  </a:lnTo>
                  <a:lnTo>
                    <a:pt x="70" y="35"/>
                  </a:lnTo>
                  <a:lnTo>
                    <a:pt x="69" y="35"/>
                  </a:lnTo>
                  <a:close/>
                  <a:moveTo>
                    <a:pt x="67" y="26"/>
                  </a:moveTo>
                  <a:lnTo>
                    <a:pt x="66" y="26"/>
                  </a:lnTo>
                  <a:lnTo>
                    <a:pt x="66" y="26"/>
                  </a:lnTo>
                  <a:lnTo>
                    <a:pt x="65" y="26"/>
                  </a:lnTo>
                  <a:lnTo>
                    <a:pt x="65" y="27"/>
                  </a:lnTo>
                  <a:lnTo>
                    <a:pt x="65" y="27"/>
                  </a:lnTo>
                  <a:lnTo>
                    <a:pt x="65" y="27"/>
                  </a:lnTo>
                  <a:lnTo>
                    <a:pt x="65" y="27"/>
                  </a:lnTo>
                  <a:lnTo>
                    <a:pt x="65" y="27"/>
                  </a:lnTo>
                  <a:lnTo>
                    <a:pt x="65" y="28"/>
                  </a:lnTo>
                  <a:lnTo>
                    <a:pt x="65" y="28"/>
                  </a:lnTo>
                  <a:lnTo>
                    <a:pt x="65" y="28"/>
                  </a:lnTo>
                  <a:lnTo>
                    <a:pt x="65" y="29"/>
                  </a:lnTo>
                  <a:lnTo>
                    <a:pt x="65" y="29"/>
                  </a:lnTo>
                  <a:lnTo>
                    <a:pt x="65" y="29"/>
                  </a:lnTo>
                  <a:lnTo>
                    <a:pt x="65" y="29"/>
                  </a:lnTo>
                  <a:lnTo>
                    <a:pt x="66" y="29"/>
                  </a:lnTo>
                  <a:lnTo>
                    <a:pt x="66" y="29"/>
                  </a:lnTo>
                  <a:lnTo>
                    <a:pt x="66" y="30"/>
                  </a:lnTo>
                  <a:lnTo>
                    <a:pt x="67" y="30"/>
                  </a:lnTo>
                  <a:lnTo>
                    <a:pt x="67" y="26"/>
                  </a:lnTo>
                  <a:close/>
                  <a:moveTo>
                    <a:pt x="67" y="21"/>
                  </a:moveTo>
                  <a:lnTo>
                    <a:pt x="69" y="21"/>
                  </a:lnTo>
                  <a:lnTo>
                    <a:pt x="69" y="23"/>
                  </a:lnTo>
                  <a:lnTo>
                    <a:pt x="70" y="23"/>
                  </a:lnTo>
                  <a:lnTo>
                    <a:pt x="71" y="23"/>
                  </a:lnTo>
                  <a:lnTo>
                    <a:pt x="71" y="24"/>
                  </a:lnTo>
                  <a:lnTo>
                    <a:pt x="72" y="24"/>
                  </a:lnTo>
                  <a:lnTo>
                    <a:pt x="72" y="24"/>
                  </a:lnTo>
                  <a:lnTo>
                    <a:pt x="73" y="25"/>
                  </a:lnTo>
                  <a:lnTo>
                    <a:pt x="74" y="25"/>
                  </a:lnTo>
                  <a:lnTo>
                    <a:pt x="74" y="26"/>
                  </a:lnTo>
                  <a:lnTo>
                    <a:pt x="72" y="28"/>
                  </a:lnTo>
                  <a:lnTo>
                    <a:pt x="71" y="27"/>
                  </a:lnTo>
                  <a:lnTo>
                    <a:pt x="70" y="26"/>
                  </a:lnTo>
                  <a:lnTo>
                    <a:pt x="69" y="26"/>
                  </a:lnTo>
                  <a:lnTo>
                    <a:pt x="69" y="31"/>
                  </a:lnTo>
                  <a:lnTo>
                    <a:pt x="70" y="31"/>
                  </a:lnTo>
                  <a:lnTo>
                    <a:pt x="72" y="32"/>
                  </a:lnTo>
                  <a:lnTo>
                    <a:pt x="73" y="33"/>
                  </a:lnTo>
                  <a:lnTo>
                    <a:pt x="73" y="33"/>
                  </a:lnTo>
                  <a:lnTo>
                    <a:pt x="74" y="34"/>
                  </a:lnTo>
                  <a:lnTo>
                    <a:pt x="74" y="35"/>
                  </a:lnTo>
                  <a:lnTo>
                    <a:pt x="74" y="35"/>
                  </a:lnTo>
                  <a:lnTo>
                    <a:pt x="74" y="36"/>
                  </a:lnTo>
                  <a:lnTo>
                    <a:pt x="74" y="37"/>
                  </a:lnTo>
                  <a:lnTo>
                    <a:pt x="74" y="38"/>
                  </a:lnTo>
                  <a:lnTo>
                    <a:pt x="74" y="39"/>
                  </a:lnTo>
                  <a:lnTo>
                    <a:pt x="73" y="40"/>
                  </a:lnTo>
                  <a:lnTo>
                    <a:pt x="73" y="40"/>
                  </a:lnTo>
                  <a:lnTo>
                    <a:pt x="72" y="41"/>
                  </a:lnTo>
                  <a:lnTo>
                    <a:pt x="71" y="41"/>
                  </a:lnTo>
                  <a:lnTo>
                    <a:pt x="70" y="42"/>
                  </a:lnTo>
                  <a:lnTo>
                    <a:pt x="69" y="42"/>
                  </a:lnTo>
                  <a:lnTo>
                    <a:pt x="69" y="45"/>
                  </a:lnTo>
                  <a:lnTo>
                    <a:pt x="67" y="45"/>
                  </a:lnTo>
                  <a:lnTo>
                    <a:pt x="67" y="42"/>
                  </a:lnTo>
                  <a:lnTo>
                    <a:pt x="65" y="42"/>
                  </a:lnTo>
                  <a:lnTo>
                    <a:pt x="64" y="41"/>
                  </a:lnTo>
                  <a:lnTo>
                    <a:pt x="64" y="41"/>
                  </a:lnTo>
                  <a:lnTo>
                    <a:pt x="63" y="40"/>
                  </a:lnTo>
                  <a:lnTo>
                    <a:pt x="62" y="39"/>
                  </a:lnTo>
                  <a:lnTo>
                    <a:pt x="61" y="38"/>
                  </a:lnTo>
                  <a:lnTo>
                    <a:pt x="64" y="36"/>
                  </a:lnTo>
                  <a:lnTo>
                    <a:pt x="64" y="37"/>
                  </a:lnTo>
                  <a:lnTo>
                    <a:pt x="65" y="38"/>
                  </a:lnTo>
                  <a:lnTo>
                    <a:pt x="66" y="38"/>
                  </a:lnTo>
                  <a:lnTo>
                    <a:pt x="67" y="39"/>
                  </a:lnTo>
                  <a:lnTo>
                    <a:pt x="67" y="34"/>
                  </a:lnTo>
                  <a:lnTo>
                    <a:pt x="65" y="33"/>
                  </a:lnTo>
                  <a:lnTo>
                    <a:pt x="64" y="32"/>
                  </a:lnTo>
                  <a:lnTo>
                    <a:pt x="63" y="32"/>
                  </a:lnTo>
                  <a:lnTo>
                    <a:pt x="62" y="31"/>
                  </a:lnTo>
                  <a:lnTo>
                    <a:pt x="62" y="30"/>
                  </a:lnTo>
                  <a:lnTo>
                    <a:pt x="61" y="29"/>
                  </a:lnTo>
                  <a:lnTo>
                    <a:pt x="61" y="28"/>
                  </a:lnTo>
                  <a:lnTo>
                    <a:pt x="61" y="27"/>
                  </a:lnTo>
                  <a:lnTo>
                    <a:pt x="61" y="27"/>
                  </a:lnTo>
                  <a:lnTo>
                    <a:pt x="62" y="26"/>
                  </a:lnTo>
                  <a:lnTo>
                    <a:pt x="62" y="25"/>
                  </a:lnTo>
                  <a:lnTo>
                    <a:pt x="63" y="25"/>
                  </a:lnTo>
                  <a:lnTo>
                    <a:pt x="64" y="24"/>
                  </a:lnTo>
                  <a:lnTo>
                    <a:pt x="65" y="24"/>
                  </a:lnTo>
                  <a:lnTo>
                    <a:pt x="66" y="23"/>
                  </a:lnTo>
                  <a:lnTo>
                    <a:pt x="67" y="23"/>
                  </a:lnTo>
                  <a:lnTo>
                    <a:pt x="67" y="21"/>
                  </a:lnTo>
                  <a:close/>
                  <a:moveTo>
                    <a:pt x="68" y="16"/>
                  </a:moveTo>
                  <a:lnTo>
                    <a:pt x="66" y="16"/>
                  </a:lnTo>
                  <a:lnTo>
                    <a:pt x="64" y="17"/>
                  </a:lnTo>
                  <a:lnTo>
                    <a:pt x="62" y="17"/>
                  </a:lnTo>
                  <a:lnTo>
                    <a:pt x="60" y="18"/>
                  </a:lnTo>
                  <a:lnTo>
                    <a:pt x="59" y="19"/>
                  </a:lnTo>
                  <a:lnTo>
                    <a:pt x="57" y="20"/>
                  </a:lnTo>
                  <a:lnTo>
                    <a:pt x="56" y="22"/>
                  </a:lnTo>
                  <a:lnTo>
                    <a:pt x="54" y="23"/>
                  </a:lnTo>
                  <a:lnTo>
                    <a:pt x="53" y="25"/>
                  </a:lnTo>
                  <a:lnTo>
                    <a:pt x="53" y="27"/>
                  </a:lnTo>
                  <a:lnTo>
                    <a:pt x="52" y="29"/>
                  </a:lnTo>
                  <a:lnTo>
                    <a:pt x="52" y="31"/>
                  </a:lnTo>
                  <a:lnTo>
                    <a:pt x="52" y="33"/>
                  </a:lnTo>
                  <a:lnTo>
                    <a:pt x="52" y="35"/>
                  </a:lnTo>
                  <a:lnTo>
                    <a:pt x="52" y="37"/>
                  </a:lnTo>
                  <a:lnTo>
                    <a:pt x="53" y="39"/>
                  </a:lnTo>
                  <a:lnTo>
                    <a:pt x="53" y="40"/>
                  </a:lnTo>
                  <a:lnTo>
                    <a:pt x="54" y="42"/>
                  </a:lnTo>
                  <a:lnTo>
                    <a:pt x="56" y="44"/>
                  </a:lnTo>
                  <a:lnTo>
                    <a:pt x="57" y="45"/>
                  </a:lnTo>
                  <a:lnTo>
                    <a:pt x="59" y="46"/>
                  </a:lnTo>
                  <a:lnTo>
                    <a:pt x="60" y="47"/>
                  </a:lnTo>
                  <a:lnTo>
                    <a:pt x="62" y="48"/>
                  </a:lnTo>
                  <a:lnTo>
                    <a:pt x="64" y="49"/>
                  </a:lnTo>
                  <a:lnTo>
                    <a:pt x="66" y="49"/>
                  </a:lnTo>
                  <a:lnTo>
                    <a:pt x="68" y="49"/>
                  </a:lnTo>
                  <a:lnTo>
                    <a:pt x="70" y="49"/>
                  </a:lnTo>
                  <a:lnTo>
                    <a:pt x="72" y="49"/>
                  </a:lnTo>
                  <a:lnTo>
                    <a:pt x="74" y="48"/>
                  </a:lnTo>
                  <a:lnTo>
                    <a:pt x="75" y="47"/>
                  </a:lnTo>
                  <a:lnTo>
                    <a:pt x="77" y="46"/>
                  </a:lnTo>
                  <a:lnTo>
                    <a:pt x="79" y="45"/>
                  </a:lnTo>
                  <a:lnTo>
                    <a:pt x="80" y="44"/>
                  </a:lnTo>
                  <a:lnTo>
                    <a:pt x="81" y="42"/>
                  </a:lnTo>
                  <a:lnTo>
                    <a:pt x="82" y="40"/>
                  </a:lnTo>
                  <a:lnTo>
                    <a:pt x="83" y="39"/>
                  </a:lnTo>
                  <a:lnTo>
                    <a:pt x="83" y="37"/>
                  </a:lnTo>
                  <a:lnTo>
                    <a:pt x="84" y="35"/>
                  </a:lnTo>
                  <a:lnTo>
                    <a:pt x="84" y="33"/>
                  </a:lnTo>
                  <a:lnTo>
                    <a:pt x="84" y="31"/>
                  </a:lnTo>
                  <a:lnTo>
                    <a:pt x="83" y="29"/>
                  </a:lnTo>
                  <a:lnTo>
                    <a:pt x="83" y="27"/>
                  </a:lnTo>
                  <a:lnTo>
                    <a:pt x="82" y="25"/>
                  </a:lnTo>
                  <a:lnTo>
                    <a:pt x="81" y="23"/>
                  </a:lnTo>
                  <a:lnTo>
                    <a:pt x="80" y="22"/>
                  </a:lnTo>
                  <a:lnTo>
                    <a:pt x="79" y="20"/>
                  </a:lnTo>
                  <a:lnTo>
                    <a:pt x="77" y="19"/>
                  </a:lnTo>
                  <a:lnTo>
                    <a:pt x="75" y="18"/>
                  </a:lnTo>
                  <a:lnTo>
                    <a:pt x="74" y="17"/>
                  </a:lnTo>
                  <a:lnTo>
                    <a:pt x="72" y="17"/>
                  </a:lnTo>
                  <a:lnTo>
                    <a:pt x="70" y="16"/>
                  </a:lnTo>
                  <a:lnTo>
                    <a:pt x="68" y="16"/>
                  </a:lnTo>
                  <a:close/>
                  <a:moveTo>
                    <a:pt x="68" y="0"/>
                  </a:moveTo>
                  <a:lnTo>
                    <a:pt x="136" y="50"/>
                  </a:lnTo>
                  <a:lnTo>
                    <a:pt x="134" y="57"/>
                  </a:lnTo>
                  <a:lnTo>
                    <a:pt x="1" y="57"/>
                  </a:lnTo>
                  <a:lnTo>
                    <a:pt x="0" y="50"/>
                  </a:lnTo>
                  <a:lnTo>
                    <a:pt x="68"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solidFill>
                  <a:prstClr val="black"/>
                </a:solidFill>
              </a:endParaRPr>
            </a:p>
          </p:txBody>
        </p:sp>
        <p:sp>
          <p:nvSpPr>
            <p:cNvPr id="29" name="Freeform 89"/>
            <p:cNvSpPr>
              <a:spLocks noChangeAspect="1" noEditPoints="1"/>
            </p:cNvSpPr>
            <p:nvPr/>
          </p:nvSpPr>
          <p:spPr bwMode="auto">
            <a:xfrm>
              <a:off x="2662677" y="2640390"/>
              <a:ext cx="409575" cy="425450"/>
            </a:xfrm>
            <a:custGeom>
              <a:avLst/>
              <a:gdLst>
                <a:gd name="T0" fmla="*/ 257 w 258"/>
                <a:gd name="T1" fmla="*/ 268 h 268"/>
                <a:gd name="T2" fmla="*/ 26 w 258"/>
                <a:gd name="T3" fmla="*/ 120 h 268"/>
                <a:gd name="T4" fmla="*/ 84 w 258"/>
                <a:gd name="T5" fmla="*/ 225 h 268"/>
                <a:gd name="T6" fmla="*/ 116 w 258"/>
                <a:gd name="T7" fmla="*/ 225 h 268"/>
                <a:gd name="T8" fmla="*/ 174 w 258"/>
                <a:gd name="T9" fmla="*/ 120 h 268"/>
                <a:gd name="T10" fmla="*/ 199 w 258"/>
                <a:gd name="T11" fmla="*/ 120 h 268"/>
                <a:gd name="T12" fmla="*/ 243 w 258"/>
                <a:gd name="T13" fmla="*/ 225 h 268"/>
                <a:gd name="T14" fmla="*/ 15 w 258"/>
                <a:gd name="T15" fmla="*/ 225 h 268"/>
                <a:gd name="T16" fmla="*/ 131 w 258"/>
                <a:gd name="T17" fmla="*/ 65 h 268"/>
                <a:gd name="T18" fmla="*/ 134 w 258"/>
                <a:gd name="T19" fmla="*/ 72 h 268"/>
                <a:gd name="T20" fmla="*/ 135 w 258"/>
                <a:gd name="T21" fmla="*/ 71 h 268"/>
                <a:gd name="T22" fmla="*/ 135 w 258"/>
                <a:gd name="T23" fmla="*/ 69 h 268"/>
                <a:gd name="T24" fmla="*/ 133 w 258"/>
                <a:gd name="T25" fmla="*/ 66 h 268"/>
                <a:gd name="T26" fmla="*/ 127 w 258"/>
                <a:gd name="T27" fmla="*/ 49 h 268"/>
                <a:gd name="T28" fmla="*/ 125 w 258"/>
                <a:gd name="T29" fmla="*/ 50 h 268"/>
                <a:gd name="T30" fmla="*/ 124 w 258"/>
                <a:gd name="T31" fmla="*/ 51 h 268"/>
                <a:gd name="T32" fmla="*/ 123 w 258"/>
                <a:gd name="T33" fmla="*/ 52 h 268"/>
                <a:gd name="T34" fmla="*/ 123 w 258"/>
                <a:gd name="T35" fmla="*/ 54 h 268"/>
                <a:gd name="T36" fmla="*/ 124 w 258"/>
                <a:gd name="T37" fmla="*/ 55 h 268"/>
                <a:gd name="T38" fmla="*/ 126 w 258"/>
                <a:gd name="T39" fmla="*/ 56 h 268"/>
                <a:gd name="T40" fmla="*/ 127 w 258"/>
                <a:gd name="T41" fmla="*/ 40 h 268"/>
                <a:gd name="T42" fmla="*/ 133 w 258"/>
                <a:gd name="T43" fmla="*/ 43 h 268"/>
                <a:gd name="T44" fmla="*/ 137 w 258"/>
                <a:gd name="T45" fmla="*/ 45 h 268"/>
                <a:gd name="T46" fmla="*/ 140 w 258"/>
                <a:gd name="T47" fmla="*/ 47 h 268"/>
                <a:gd name="T48" fmla="*/ 134 w 258"/>
                <a:gd name="T49" fmla="*/ 51 h 268"/>
                <a:gd name="T50" fmla="*/ 131 w 258"/>
                <a:gd name="T51" fmla="*/ 58 h 268"/>
                <a:gd name="T52" fmla="*/ 138 w 258"/>
                <a:gd name="T53" fmla="*/ 61 h 268"/>
                <a:gd name="T54" fmla="*/ 141 w 258"/>
                <a:gd name="T55" fmla="*/ 65 h 268"/>
                <a:gd name="T56" fmla="*/ 142 w 258"/>
                <a:gd name="T57" fmla="*/ 70 h 268"/>
                <a:gd name="T58" fmla="*/ 140 w 258"/>
                <a:gd name="T59" fmla="*/ 75 h 268"/>
                <a:gd name="T60" fmla="*/ 135 w 258"/>
                <a:gd name="T61" fmla="*/ 78 h 268"/>
                <a:gd name="T62" fmla="*/ 131 w 258"/>
                <a:gd name="T63" fmla="*/ 85 h 268"/>
                <a:gd name="T64" fmla="*/ 125 w 258"/>
                <a:gd name="T65" fmla="*/ 78 h 268"/>
                <a:gd name="T66" fmla="*/ 119 w 258"/>
                <a:gd name="T67" fmla="*/ 76 h 268"/>
                <a:gd name="T68" fmla="*/ 121 w 258"/>
                <a:gd name="T69" fmla="*/ 68 h 268"/>
                <a:gd name="T70" fmla="*/ 125 w 258"/>
                <a:gd name="T71" fmla="*/ 72 h 268"/>
                <a:gd name="T72" fmla="*/ 124 w 258"/>
                <a:gd name="T73" fmla="*/ 62 h 268"/>
                <a:gd name="T74" fmla="*/ 118 w 258"/>
                <a:gd name="T75" fmla="*/ 58 h 268"/>
                <a:gd name="T76" fmla="*/ 117 w 258"/>
                <a:gd name="T77" fmla="*/ 53 h 268"/>
                <a:gd name="T78" fmla="*/ 117 w 258"/>
                <a:gd name="T79" fmla="*/ 49 h 268"/>
                <a:gd name="T80" fmla="*/ 121 w 258"/>
                <a:gd name="T81" fmla="*/ 45 h 268"/>
                <a:gd name="T82" fmla="*/ 127 w 258"/>
                <a:gd name="T83" fmla="*/ 43 h 268"/>
                <a:gd name="T84" fmla="*/ 125 w 258"/>
                <a:gd name="T85" fmla="*/ 31 h 268"/>
                <a:gd name="T86" fmla="*/ 115 w 258"/>
                <a:gd name="T87" fmla="*/ 34 h 268"/>
                <a:gd name="T88" fmla="*/ 106 w 258"/>
                <a:gd name="T89" fmla="*/ 41 h 268"/>
                <a:gd name="T90" fmla="*/ 100 w 258"/>
                <a:gd name="T91" fmla="*/ 50 h 268"/>
                <a:gd name="T92" fmla="*/ 98 w 258"/>
                <a:gd name="T93" fmla="*/ 62 h 268"/>
                <a:gd name="T94" fmla="*/ 100 w 258"/>
                <a:gd name="T95" fmla="*/ 73 h 268"/>
                <a:gd name="T96" fmla="*/ 106 w 258"/>
                <a:gd name="T97" fmla="*/ 82 h 268"/>
                <a:gd name="T98" fmla="*/ 115 w 258"/>
                <a:gd name="T99" fmla="*/ 89 h 268"/>
                <a:gd name="T100" fmla="*/ 125 w 258"/>
                <a:gd name="T101" fmla="*/ 92 h 268"/>
                <a:gd name="T102" fmla="*/ 136 w 258"/>
                <a:gd name="T103" fmla="*/ 92 h 268"/>
                <a:gd name="T104" fmla="*/ 146 w 258"/>
                <a:gd name="T105" fmla="*/ 87 h 268"/>
                <a:gd name="T106" fmla="*/ 154 w 258"/>
                <a:gd name="T107" fmla="*/ 79 h 268"/>
                <a:gd name="T108" fmla="*/ 159 w 258"/>
                <a:gd name="T109" fmla="*/ 69 h 268"/>
                <a:gd name="T110" fmla="*/ 159 w 258"/>
                <a:gd name="T111" fmla="*/ 58 h 268"/>
                <a:gd name="T112" fmla="*/ 156 w 258"/>
                <a:gd name="T113" fmla="*/ 47 h 268"/>
                <a:gd name="T114" fmla="*/ 149 w 258"/>
                <a:gd name="T115" fmla="*/ 38 h 268"/>
                <a:gd name="T116" fmla="*/ 140 w 258"/>
                <a:gd name="T117" fmla="*/ 33 h 268"/>
                <a:gd name="T118" fmla="*/ 129 w 258"/>
                <a:gd name="T119" fmla="*/ 30 h 268"/>
                <a:gd name="T120" fmla="*/ 255 w 258"/>
                <a:gd name="T121" fmla="*/ 109 h 268"/>
                <a:gd name="T122" fmla="*/ 129 w 258"/>
                <a:gd name="T123" fmla="*/ 0 h 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58" h="268">
                  <a:moveTo>
                    <a:pt x="1" y="252"/>
                  </a:moveTo>
                  <a:lnTo>
                    <a:pt x="257" y="252"/>
                  </a:lnTo>
                  <a:lnTo>
                    <a:pt x="257" y="268"/>
                  </a:lnTo>
                  <a:lnTo>
                    <a:pt x="1" y="268"/>
                  </a:lnTo>
                  <a:lnTo>
                    <a:pt x="1" y="252"/>
                  </a:lnTo>
                  <a:close/>
                  <a:moveTo>
                    <a:pt x="26" y="120"/>
                  </a:moveTo>
                  <a:lnTo>
                    <a:pt x="59" y="120"/>
                  </a:lnTo>
                  <a:lnTo>
                    <a:pt x="59" y="225"/>
                  </a:lnTo>
                  <a:lnTo>
                    <a:pt x="84" y="225"/>
                  </a:lnTo>
                  <a:lnTo>
                    <a:pt x="84" y="120"/>
                  </a:lnTo>
                  <a:lnTo>
                    <a:pt x="116" y="120"/>
                  </a:lnTo>
                  <a:lnTo>
                    <a:pt x="116" y="225"/>
                  </a:lnTo>
                  <a:lnTo>
                    <a:pt x="142" y="225"/>
                  </a:lnTo>
                  <a:lnTo>
                    <a:pt x="142" y="120"/>
                  </a:lnTo>
                  <a:lnTo>
                    <a:pt x="174" y="120"/>
                  </a:lnTo>
                  <a:lnTo>
                    <a:pt x="174" y="225"/>
                  </a:lnTo>
                  <a:lnTo>
                    <a:pt x="199" y="225"/>
                  </a:lnTo>
                  <a:lnTo>
                    <a:pt x="199" y="120"/>
                  </a:lnTo>
                  <a:lnTo>
                    <a:pt x="232" y="120"/>
                  </a:lnTo>
                  <a:lnTo>
                    <a:pt x="232" y="225"/>
                  </a:lnTo>
                  <a:lnTo>
                    <a:pt x="243" y="225"/>
                  </a:lnTo>
                  <a:lnTo>
                    <a:pt x="243" y="241"/>
                  </a:lnTo>
                  <a:lnTo>
                    <a:pt x="15" y="241"/>
                  </a:lnTo>
                  <a:lnTo>
                    <a:pt x="15" y="225"/>
                  </a:lnTo>
                  <a:lnTo>
                    <a:pt x="26" y="225"/>
                  </a:lnTo>
                  <a:lnTo>
                    <a:pt x="26" y="120"/>
                  </a:lnTo>
                  <a:close/>
                  <a:moveTo>
                    <a:pt x="131" y="65"/>
                  </a:moveTo>
                  <a:lnTo>
                    <a:pt x="131" y="73"/>
                  </a:lnTo>
                  <a:lnTo>
                    <a:pt x="133" y="73"/>
                  </a:lnTo>
                  <a:lnTo>
                    <a:pt x="134" y="72"/>
                  </a:lnTo>
                  <a:lnTo>
                    <a:pt x="134" y="72"/>
                  </a:lnTo>
                  <a:lnTo>
                    <a:pt x="134" y="72"/>
                  </a:lnTo>
                  <a:lnTo>
                    <a:pt x="135" y="71"/>
                  </a:lnTo>
                  <a:lnTo>
                    <a:pt x="135" y="71"/>
                  </a:lnTo>
                  <a:lnTo>
                    <a:pt x="135" y="70"/>
                  </a:lnTo>
                  <a:lnTo>
                    <a:pt x="135" y="69"/>
                  </a:lnTo>
                  <a:lnTo>
                    <a:pt x="135" y="68"/>
                  </a:lnTo>
                  <a:lnTo>
                    <a:pt x="135" y="67"/>
                  </a:lnTo>
                  <a:lnTo>
                    <a:pt x="133" y="66"/>
                  </a:lnTo>
                  <a:lnTo>
                    <a:pt x="132" y="66"/>
                  </a:lnTo>
                  <a:lnTo>
                    <a:pt x="131" y="65"/>
                  </a:lnTo>
                  <a:close/>
                  <a:moveTo>
                    <a:pt x="127" y="49"/>
                  </a:moveTo>
                  <a:lnTo>
                    <a:pt x="125" y="49"/>
                  </a:lnTo>
                  <a:lnTo>
                    <a:pt x="125" y="50"/>
                  </a:lnTo>
                  <a:lnTo>
                    <a:pt x="125" y="50"/>
                  </a:lnTo>
                  <a:lnTo>
                    <a:pt x="124" y="50"/>
                  </a:lnTo>
                  <a:lnTo>
                    <a:pt x="124" y="50"/>
                  </a:lnTo>
                  <a:lnTo>
                    <a:pt x="124" y="51"/>
                  </a:lnTo>
                  <a:lnTo>
                    <a:pt x="123" y="51"/>
                  </a:lnTo>
                  <a:lnTo>
                    <a:pt x="123" y="52"/>
                  </a:lnTo>
                  <a:lnTo>
                    <a:pt x="123" y="52"/>
                  </a:lnTo>
                  <a:lnTo>
                    <a:pt x="123" y="53"/>
                  </a:lnTo>
                  <a:lnTo>
                    <a:pt x="123" y="53"/>
                  </a:lnTo>
                  <a:lnTo>
                    <a:pt x="123" y="54"/>
                  </a:lnTo>
                  <a:lnTo>
                    <a:pt x="124" y="54"/>
                  </a:lnTo>
                  <a:lnTo>
                    <a:pt x="124" y="54"/>
                  </a:lnTo>
                  <a:lnTo>
                    <a:pt x="124" y="55"/>
                  </a:lnTo>
                  <a:lnTo>
                    <a:pt x="125" y="55"/>
                  </a:lnTo>
                  <a:lnTo>
                    <a:pt x="125" y="55"/>
                  </a:lnTo>
                  <a:lnTo>
                    <a:pt x="126" y="56"/>
                  </a:lnTo>
                  <a:lnTo>
                    <a:pt x="127" y="56"/>
                  </a:lnTo>
                  <a:lnTo>
                    <a:pt x="127" y="49"/>
                  </a:lnTo>
                  <a:close/>
                  <a:moveTo>
                    <a:pt x="127" y="40"/>
                  </a:moveTo>
                  <a:lnTo>
                    <a:pt x="131" y="40"/>
                  </a:lnTo>
                  <a:lnTo>
                    <a:pt x="131" y="43"/>
                  </a:lnTo>
                  <a:lnTo>
                    <a:pt x="133" y="43"/>
                  </a:lnTo>
                  <a:lnTo>
                    <a:pt x="134" y="44"/>
                  </a:lnTo>
                  <a:lnTo>
                    <a:pt x="136" y="44"/>
                  </a:lnTo>
                  <a:lnTo>
                    <a:pt x="137" y="45"/>
                  </a:lnTo>
                  <a:lnTo>
                    <a:pt x="138" y="46"/>
                  </a:lnTo>
                  <a:lnTo>
                    <a:pt x="139" y="46"/>
                  </a:lnTo>
                  <a:lnTo>
                    <a:pt x="140" y="47"/>
                  </a:lnTo>
                  <a:lnTo>
                    <a:pt x="141" y="48"/>
                  </a:lnTo>
                  <a:lnTo>
                    <a:pt x="137" y="53"/>
                  </a:lnTo>
                  <a:lnTo>
                    <a:pt x="134" y="51"/>
                  </a:lnTo>
                  <a:lnTo>
                    <a:pt x="133" y="50"/>
                  </a:lnTo>
                  <a:lnTo>
                    <a:pt x="131" y="49"/>
                  </a:lnTo>
                  <a:lnTo>
                    <a:pt x="131" y="58"/>
                  </a:lnTo>
                  <a:lnTo>
                    <a:pt x="134" y="59"/>
                  </a:lnTo>
                  <a:lnTo>
                    <a:pt x="136" y="60"/>
                  </a:lnTo>
                  <a:lnTo>
                    <a:pt x="138" y="61"/>
                  </a:lnTo>
                  <a:lnTo>
                    <a:pt x="139" y="62"/>
                  </a:lnTo>
                  <a:lnTo>
                    <a:pt x="140" y="64"/>
                  </a:lnTo>
                  <a:lnTo>
                    <a:pt x="141" y="65"/>
                  </a:lnTo>
                  <a:lnTo>
                    <a:pt x="142" y="67"/>
                  </a:lnTo>
                  <a:lnTo>
                    <a:pt x="142" y="69"/>
                  </a:lnTo>
                  <a:lnTo>
                    <a:pt x="142" y="70"/>
                  </a:lnTo>
                  <a:lnTo>
                    <a:pt x="141" y="72"/>
                  </a:lnTo>
                  <a:lnTo>
                    <a:pt x="140" y="74"/>
                  </a:lnTo>
                  <a:lnTo>
                    <a:pt x="140" y="75"/>
                  </a:lnTo>
                  <a:lnTo>
                    <a:pt x="138" y="76"/>
                  </a:lnTo>
                  <a:lnTo>
                    <a:pt x="137" y="77"/>
                  </a:lnTo>
                  <a:lnTo>
                    <a:pt x="135" y="78"/>
                  </a:lnTo>
                  <a:lnTo>
                    <a:pt x="133" y="79"/>
                  </a:lnTo>
                  <a:lnTo>
                    <a:pt x="131" y="79"/>
                  </a:lnTo>
                  <a:lnTo>
                    <a:pt x="131" y="85"/>
                  </a:lnTo>
                  <a:lnTo>
                    <a:pt x="127" y="85"/>
                  </a:lnTo>
                  <a:lnTo>
                    <a:pt x="127" y="79"/>
                  </a:lnTo>
                  <a:lnTo>
                    <a:pt x="125" y="78"/>
                  </a:lnTo>
                  <a:lnTo>
                    <a:pt x="122" y="78"/>
                  </a:lnTo>
                  <a:lnTo>
                    <a:pt x="121" y="77"/>
                  </a:lnTo>
                  <a:lnTo>
                    <a:pt x="119" y="76"/>
                  </a:lnTo>
                  <a:lnTo>
                    <a:pt x="118" y="74"/>
                  </a:lnTo>
                  <a:lnTo>
                    <a:pt x="116" y="73"/>
                  </a:lnTo>
                  <a:lnTo>
                    <a:pt x="121" y="68"/>
                  </a:lnTo>
                  <a:lnTo>
                    <a:pt x="122" y="70"/>
                  </a:lnTo>
                  <a:lnTo>
                    <a:pt x="123" y="71"/>
                  </a:lnTo>
                  <a:lnTo>
                    <a:pt x="125" y="72"/>
                  </a:lnTo>
                  <a:lnTo>
                    <a:pt x="127" y="73"/>
                  </a:lnTo>
                  <a:lnTo>
                    <a:pt x="127" y="63"/>
                  </a:lnTo>
                  <a:lnTo>
                    <a:pt x="124" y="62"/>
                  </a:lnTo>
                  <a:lnTo>
                    <a:pt x="121" y="61"/>
                  </a:lnTo>
                  <a:lnTo>
                    <a:pt x="120" y="60"/>
                  </a:lnTo>
                  <a:lnTo>
                    <a:pt x="118" y="58"/>
                  </a:lnTo>
                  <a:lnTo>
                    <a:pt x="117" y="57"/>
                  </a:lnTo>
                  <a:lnTo>
                    <a:pt x="117" y="55"/>
                  </a:lnTo>
                  <a:lnTo>
                    <a:pt x="117" y="53"/>
                  </a:lnTo>
                  <a:lnTo>
                    <a:pt x="117" y="52"/>
                  </a:lnTo>
                  <a:lnTo>
                    <a:pt x="117" y="50"/>
                  </a:lnTo>
                  <a:lnTo>
                    <a:pt x="117" y="49"/>
                  </a:lnTo>
                  <a:lnTo>
                    <a:pt x="118" y="47"/>
                  </a:lnTo>
                  <a:lnTo>
                    <a:pt x="120" y="46"/>
                  </a:lnTo>
                  <a:lnTo>
                    <a:pt x="121" y="45"/>
                  </a:lnTo>
                  <a:lnTo>
                    <a:pt x="123" y="44"/>
                  </a:lnTo>
                  <a:lnTo>
                    <a:pt x="125" y="44"/>
                  </a:lnTo>
                  <a:lnTo>
                    <a:pt x="127" y="43"/>
                  </a:lnTo>
                  <a:lnTo>
                    <a:pt x="127" y="40"/>
                  </a:lnTo>
                  <a:close/>
                  <a:moveTo>
                    <a:pt x="129" y="30"/>
                  </a:moveTo>
                  <a:lnTo>
                    <a:pt x="125" y="31"/>
                  </a:lnTo>
                  <a:lnTo>
                    <a:pt x="121" y="31"/>
                  </a:lnTo>
                  <a:lnTo>
                    <a:pt x="118" y="33"/>
                  </a:lnTo>
                  <a:lnTo>
                    <a:pt x="115" y="34"/>
                  </a:lnTo>
                  <a:lnTo>
                    <a:pt x="111" y="36"/>
                  </a:lnTo>
                  <a:lnTo>
                    <a:pt x="109" y="38"/>
                  </a:lnTo>
                  <a:lnTo>
                    <a:pt x="106" y="41"/>
                  </a:lnTo>
                  <a:lnTo>
                    <a:pt x="104" y="44"/>
                  </a:lnTo>
                  <a:lnTo>
                    <a:pt x="102" y="47"/>
                  </a:lnTo>
                  <a:lnTo>
                    <a:pt x="100" y="50"/>
                  </a:lnTo>
                  <a:lnTo>
                    <a:pt x="99" y="54"/>
                  </a:lnTo>
                  <a:lnTo>
                    <a:pt x="99" y="58"/>
                  </a:lnTo>
                  <a:lnTo>
                    <a:pt x="98" y="62"/>
                  </a:lnTo>
                  <a:lnTo>
                    <a:pt x="99" y="65"/>
                  </a:lnTo>
                  <a:lnTo>
                    <a:pt x="99" y="69"/>
                  </a:lnTo>
                  <a:lnTo>
                    <a:pt x="100" y="73"/>
                  </a:lnTo>
                  <a:lnTo>
                    <a:pt x="102" y="76"/>
                  </a:lnTo>
                  <a:lnTo>
                    <a:pt x="104" y="79"/>
                  </a:lnTo>
                  <a:lnTo>
                    <a:pt x="106" y="82"/>
                  </a:lnTo>
                  <a:lnTo>
                    <a:pt x="109" y="85"/>
                  </a:lnTo>
                  <a:lnTo>
                    <a:pt x="111" y="87"/>
                  </a:lnTo>
                  <a:lnTo>
                    <a:pt x="115" y="89"/>
                  </a:lnTo>
                  <a:lnTo>
                    <a:pt x="118" y="91"/>
                  </a:lnTo>
                  <a:lnTo>
                    <a:pt x="121" y="92"/>
                  </a:lnTo>
                  <a:lnTo>
                    <a:pt x="125" y="92"/>
                  </a:lnTo>
                  <a:lnTo>
                    <a:pt x="129" y="93"/>
                  </a:lnTo>
                  <a:lnTo>
                    <a:pt x="133" y="92"/>
                  </a:lnTo>
                  <a:lnTo>
                    <a:pt x="136" y="92"/>
                  </a:lnTo>
                  <a:lnTo>
                    <a:pt x="140" y="91"/>
                  </a:lnTo>
                  <a:lnTo>
                    <a:pt x="143" y="89"/>
                  </a:lnTo>
                  <a:lnTo>
                    <a:pt x="146" y="87"/>
                  </a:lnTo>
                  <a:lnTo>
                    <a:pt x="149" y="85"/>
                  </a:lnTo>
                  <a:lnTo>
                    <a:pt x="152" y="82"/>
                  </a:lnTo>
                  <a:lnTo>
                    <a:pt x="154" y="79"/>
                  </a:lnTo>
                  <a:lnTo>
                    <a:pt x="156" y="76"/>
                  </a:lnTo>
                  <a:lnTo>
                    <a:pt x="157" y="73"/>
                  </a:lnTo>
                  <a:lnTo>
                    <a:pt x="159" y="69"/>
                  </a:lnTo>
                  <a:lnTo>
                    <a:pt x="159" y="65"/>
                  </a:lnTo>
                  <a:lnTo>
                    <a:pt x="160" y="62"/>
                  </a:lnTo>
                  <a:lnTo>
                    <a:pt x="159" y="58"/>
                  </a:lnTo>
                  <a:lnTo>
                    <a:pt x="159" y="54"/>
                  </a:lnTo>
                  <a:lnTo>
                    <a:pt x="157" y="50"/>
                  </a:lnTo>
                  <a:lnTo>
                    <a:pt x="156" y="47"/>
                  </a:lnTo>
                  <a:lnTo>
                    <a:pt x="154" y="44"/>
                  </a:lnTo>
                  <a:lnTo>
                    <a:pt x="152" y="41"/>
                  </a:lnTo>
                  <a:lnTo>
                    <a:pt x="149" y="38"/>
                  </a:lnTo>
                  <a:lnTo>
                    <a:pt x="146" y="36"/>
                  </a:lnTo>
                  <a:lnTo>
                    <a:pt x="143" y="34"/>
                  </a:lnTo>
                  <a:lnTo>
                    <a:pt x="140" y="33"/>
                  </a:lnTo>
                  <a:lnTo>
                    <a:pt x="136" y="31"/>
                  </a:lnTo>
                  <a:lnTo>
                    <a:pt x="133" y="31"/>
                  </a:lnTo>
                  <a:lnTo>
                    <a:pt x="129" y="30"/>
                  </a:lnTo>
                  <a:close/>
                  <a:moveTo>
                    <a:pt x="129" y="0"/>
                  </a:moveTo>
                  <a:lnTo>
                    <a:pt x="258" y="95"/>
                  </a:lnTo>
                  <a:lnTo>
                    <a:pt x="255" y="109"/>
                  </a:lnTo>
                  <a:lnTo>
                    <a:pt x="3" y="109"/>
                  </a:lnTo>
                  <a:lnTo>
                    <a:pt x="0" y="95"/>
                  </a:lnTo>
                  <a:lnTo>
                    <a:pt x="129"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solidFill>
                  <a:prstClr val="black"/>
                </a:solidFill>
              </a:endParaRPr>
            </a:p>
          </p:txBody>
        </p:sp>
        <p:pic>
          <p:nvPicPr>
            <p:cNvPr id="30" name="Picture 9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642164" y="3218241"/>
              <a:ext cx="66675" cy="176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 name="Picture 95"/>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642164" y="3218241"/>
              <a:ext cx="66675" cy="176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2" name="Picture 96"/>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573901" y="2210178"/>
              <a:ext cx="65088" cy="166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3" name="Picture 97"/>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573901" y="2210178"/>
              <a:ext cx="65088" cy="166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4" name="Group 531"/>
            <p:cNvGrpSpPr>
              <a:grpSpLocks noChangeAspect="1"/>
            </p:cNvGrpSpPr>
            <p:nvPr/>
          </p:nvGrpSpPr>
          <p:grpSpPr bwMode="auto">
            <a:xfrm>
              <a:off x="2467413" y="2453065"/>
              <a:ext cx="804672" cy="804672"/>
              <a:chOff x="3061" y="1953"/>
              <a:chExt cx="340" cy="340"/>
            </a:xfrm>
            <a:solidFill>
              <a:schemeClr val="accent3">
                <a:lumMod val="75000"/>
              </a:schemeClr>
            </a:solidFill>
          </p:grpSpPr>
          <p:sp>
            <p:nvSpPr>
              <p:cNvPr id="57" name="Freeform 532"/>
              <p:cNvSpPr>
                <a:spLocks noEditPoints="1"/>
              </p:cNvSpPr>
              <p:nvPr/>
            </p:nvSpPr>
            <p:spPr bwMode="auto">
              <a:xfrm>
                <a:off x="3061" y="1953"/>
                <a:ext cx="340" cy="340"/>
              </a:xfrm>
              <a:custGeom>
                <a:avLst/>
                <a:gdLst>
                  <a:gd name="T0" fmla="*/ 356 w 512"/>
                  <a:gd name="T1" fmla="*/ 352 h 512"/>
                  <a:gd name="T2" fmla="*/ 366 w 512"/>
                  <a:gd name="T3" fmla="*/ 373 h 512"/>
                  <a:gd name="T4" fmla="*/ 145 w 512"/>
                  <a:gd name="T5" fmla="*/ 373 h 512"/>
                  <a:gd name="T6" fmla="*/ 156 w 512"/>
                  <a:gd name="T7" fmla="*/ 352 h 512"/>
                  <a:gd name="T8" fmla="*/ 356 w 512"/>
                  <a:gd name="T9" fmla="*/ 352 h 512"/>
                  <a:gd name="T10" fmla="*/ 256 w 512"/>
                  <a:gd name="T11" fmla="*/ 118 h 512"/>
                  <a:gd name="T12" fmla="*/ 180 w 512"/>
                  <a:gd name="T13" fmla="*/ 160 h 512"/>
                  <a:gd name="T14" fmla="*/ 331 w 512"/>
                  <a:gd name="T15" fmla="*/ 160 h 512"/>
                  <a:gd name="T16" fmla="*/ 256 w 512"/>
                  <a:gd name="T17" fmla="*/ 118 h 512"/>
                  <a:gd name="T18" fmla="*/ 512 w 512"/>
                  <a:gd name="T19" fmla="*/ 256 h 512"/>
                  <a:gd name="T20" fmla="*/ 256 w 512"/>
                  <a:gd name="T21" fmla="*/ 512 h 512"/>
                  <a:gd name="T22" fmla="*/ 0 w 512"/>
                  <a:gd name="T23" fmla="*/ 256 h 512"/>
                  <a:gd name="T24" fmla="*/ 256 w 512"/>
                  <a:gd name="T25" fmla="*/ 0 h 512"/>
                  <a:gd name="T26" fmla="*/ 512 w 512"/>
                  <a:gd name="T27" fmla="*/ 256 h 512"/>
                  <a:gd name="T28" fmla="*/ 128 w 512"/>
                  <a:gd name="T29" fmla="*/ 173 h 512"/>
                  <a:gd name="T30" fmla="*/ 138 w 512"/>
                  <a:gd name="T31" fmla="*/ 181 h 512"/>
                  <a:gd name="T32" fmla="*/ 373 w 512"/>
                  <a:gd name="T33" fmla="*/ 181 h 512"/>
                  <a:gd name="T34" fmla="*/ 383 w 512"/>
                  <a:gd name="T35" fmla="*/ 173 h 512"/>
                  <a:gd name="T36" fmla="*/ 378 w 512"/>
                  <a:gd name="T37" fmla="*/ 161 h 512"/>
                  <a:gd name="T38" fmla="*/ 261 w 512"/>
                  <a:gd name="T39" fmla="*/ 97 h 512"/>
                  <a:gd name="T40" fmla="*/ 251 w 512"/>
                  <a:gd name="T41" fmla="*/ 97 h 512"/>
                  <a:gd name="T42" fmla="*/ 133 w 512"/>
                  <a:gd name="T43" fmla="*/ 161 h 512"/>
                  <a:gd name="T44" fmla="*/ 128 w 512"/>
                  <a:gd name="T45" fmla="*/ 173 h 512"/>
                  <a:gd name="T46" fmla="*/ 352 w 512"/>
                  <a:gd name="T47" fmla="*/ 202 h 512"/>
                  <a:gd name="T48" fmla="*/ 341 w 512"/>
                  <a:gd name="T49" fmla="*/ 213 h 512"/>
                  <a:gd name="T50" fmla="*/ 341 w 512"/>
                  <a:gd name="T51" fmla="*/ 298 h 512"/>
                  <a:gd name="T52" fmla="*/ 352 w 512"/>
                  <a:gd name="T53" fmla="*/ 309 h 512"/>
                  <a:gd name="T54" fmla="*/ 362 w 512"/>
                  <a:gd name="T55" fmla="*/ 298 h 512"/>
                  <a:gd name="T56" fmla="*/ 362 w 512"/>
                  <a:gd name="T57" fmla="*/ 213 h 512"/>
                  <a:gd name="T58" fmla="*/ 352 w 512"/>
                  <a:gd name="T59" fmla="*/ 202 h 512"/>
                  <a:gd name="T60" fmla="*/ 288 w 512"/>
                  <a:gd name="T61" fmla="*/ 202 h 512"/>
                  <a:gd name="T62" fmla="*/ 277 w 512"/>
                  <a:gd name="T63" fmla="*/ 213 h 512"/>
                  <a:gd name="T64" fmla="*/ 277 w 512"/>
                  <a:gd name="T65" fmla="*/ 298 h 512"/>
                  <a:gd name="T66" fmla="*/ 288 w 512"/>
                  <a:gd name="T67" fmla="*/ 309 h 512"/>
                  <a:gd name="T68" fmla="*/ 298 w 512"/>
                  <a:gd name="T69" fmla="*/ 298 h 512"/>
                  <a:gd name="T70" fmla="*/ 298 w 512"/>
                  <a:gd name="T71" fmla="*/ 213 h 512"/>
                  <a:gd name="T72" fmla="*/ 288 w 512"/>
                  <a:gd name="T73" fmla="*/ 202 h 512"/>
                  <a:gd name="T74" fmla="*/ 224 w 512"/>
                  <a:gd name="T75" fmla="*/ 202 h 512"/>
                  <a:gd name="T76" fmla="*/ 213 w 512"/>
                  <a:gd name="T77" fmla="*/ 213 h 512"/>
                  <a:gd name="T78" fmla="*/ 213 w 512"/>
                  <a:gd name="T79" fmla="*/ 298 h 512"/>
                  <a:gd name="T80" fmla="*/ 224 w 512"/>
                  <a:gd name="T81" fmla="*/ 309 h 512"/>
                  <a:gd name="T82" fmla="*/ 234 w 512"/>
                  <a:gd name="T83" fmla="*/ 298 h 512"/>
                  <a:gd name="T84" fmla="*/ 234 w 512"/>
                  <a:gd name="T85" fmla="*/ 213 h 512"/>
                  <a:gd name="T86" fmla="*/ 224 w 512"/>
                  <a:gd name="T87" fmla="*/ 202 h 512"/>
                  <a:gd name="T88" fmla="*/ 160 w 512"/>
                  <a:gd name="T89" fmla="*/ 202 h 512"/>
                  <a:gd name="T90" fmla="*/ 149 w 512"/>
                  <a:gd name="T91" fmla="*/ 213 h 512"/>
                  <a:gd name="T92" fmla="*/ 149 w 512"/>
                  <a:gd name="T93" fmla="*/ 298 h 512"/>
                  <a:gd name="T94" fmla="*/ 160 w 512"/>
                  <a:gd name="T95" fmla="*/ 309 h 512"/>
                  <a:gd name="T96" fmla="*/ 170 w 512"/>
                  <a:gd name="T97" fmla="*/ 298 h 512"/>
                  <a:gd name="T98" fmla="*/ 170 w 512"/>
                  <a:gd name="T99" fmla="*/ 213 h 512"/>
                  <a:gd name="T100" fmla="*/ 160 w 512"/>
                  <a:gd name="T101" fmla="*/ 202 h 512"/>
                  <a:gd name="T102" fmla="*/ 393 w 512"/>
                  <a:gd name="T103" fmla="*/ 379 h 512"/>
                  <a:gd name="T104" fmla="*/ 372 w 512"/>
                  <a:gd name="T105" fmla="*/ 336 h 512"/>
                  <a:gd name="T106" fmla="*/ 362 w 512"/>
                  <a:gd name="T107" fmla="*/ 330 h 512"/>
                  <a:gd name="T108" fmla="*/ 149 w 512"/>
                  <a:gd name="T109" fmla="*/ 330 h 512"/>
                  <a:gd name="T110" fmla="*/ 139 w 512"/>
                  <a:gd name="T111" fmla="*/ 336 h 512"/>
                  <a:gd name="T112" fmla="*/ 118 w 512"/>
                  <a:gd name="T113" fmla="*/ 379 h 512"/>
                  <a:gd name="T114" fmla="*/ 119 w 512"/>
                  <a:gd name="T115" fmla="*/ 389 h 512"/>
                  <a:gd name="T116" fmla="*/ 128 w 512"/>
                  <a:gd name="T117" fmla="*/ 394 h 512"/>
                  <a:gd name="T118" fmla="*/ 384 w 512"/>
                  <a:gd name="T119" fmla="*/ 394 h 512"/>
                  <a:gd name="T120" fmla="*/ 393 w 512"/>
                  <a:gd name="T121" fmla="*/ 389 h 512"/>
                  <a:gd name="T122" fmla="*/ 393 w 512"/>
                  <a:gd name="T123" fmla="*/ 379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12" h="512">
                    <a:moveTo>
                      <a:pt x="356" y="352"/>
                    </a:moveTo>
                    <a:cubicBezTo>
                      <a:pt x="366" y="373"/>
                      <a:pt x="366" y="373"/>
                      <a:pt x="366" y="373"/>
                    </a:cubicBezTo>
                    <a:cubicBezTo>
                      <a:pt x="145" y="373"/>
                      <a:pt x="145" y="373"/>
                      <a:pt x="145" y="373"/>
                    </a:cubicBezTo>
                    <a:cubicBezTo>
                      <a:pt x="156" y="352"/>
                      <a:pt x="156" y="352"/>
                      <a:pt x="156" y="352"/>
                    </a:cubicBezTo>
                    <a:lnTo>
                      <a:pt x="356" y="352"/>
                    </a:lnTo>
                    <a:close/>
                    <a:moveTo>
                      <a:pt x="256" y="118"/>
                    </a:moveTo>
                    <a:cubicBezTo>
                      <a:pt x="180" y="160"/>
                      <a:pt x="180" y="160"/>
                      <a:pt x="180" y="160"/>
                    </a:cubicBezTo>
                    <a:cubicBezTo>
                      <a:pt x="331" y="160"/>
                      <a:pt x="331" y="160"/>
                      <a:pt x="331" y="160"/>
                    </a:cubicBezTo>
                    <a:lnTo>
                      <a:pt x="256" y="118"/>
                    </a:lnTo>
                    <a:close/>
                    <a:moveTo>
                      <a:pt x="512" y="256"/>
                    </a:moveTo>
                    <a:cubicBezTo>
                      <a:pt x="512" y="397"/>
                      <a:pt x="397" y="512"/>
                      <a:pt x="256" y="512"/>
                    </a:cubicBezTo>
                    <a:cubicBezTo>
                      <a:pt x="114" y="512"/>
                      <a:pt x="0" y="397"/>
                      <a:pt x="0" y="256"/>
                    </a:cubicBezTo>
                    <a:cubicBezTo>
                      <a:pt x="0" y="114"/>
                      <a:pt x="114" y="0"/>
                      <a:pt x="256" y="0"/>
                    </a:cubicBezTo>
                    <a:cubicBezTo>
                      <a:pt x="397" y="0"/>
                      <a:pt x="512" y="114"/>
                      <a:pt x="512" y="256"/>
                    </a:cubicBezTo>
                    <a:close/>
                    <a:moveTo>
                      <a:pt x="128" y="173"/>
                    </a:moveTo>
                    <a:cubicBezTo>
                      <a:pt x="129" y="178"/>
                      <a:pt x="133" y="181"/>
                      <a:pt x="138" y="181"/>
                    </a:cubicBezTo>
                    <a:cubicBezTo>
                      <a:pt x="373" y="181"/>
                      <a:pt x="373" y="181"/>
                      <a:pt x="373" y="181"/>
                    </a:cubicBezTo>
                    <a:cubicBezTo>
                      <a:pt x="378" y="181"/>
                      <a:pt x="382" y="178"/>
                      <a:pt x="383" y="173"/>
                    </a:cubicBezTo>
                    <a:cubicBezTo>
                      <a:pt x="385" y="168"/>
                      <a:pt x="382" y="163"/>
                      <a:pt x="378" y="161"/>
                    </a:cubicBezTo>
                    <a:cubicBezTo>
                      <a:pt x="261" y="97"/>
                      <a:pt x="261" y="97"/>
                      <a:pt x="261" y="97"/>
                    </a:cubicBezTo>
                    <a:cubicBezTo>
                      <a:pt x="258" y="95"/>
                      <a:pt x="254" y="95"/>
                      <a:pt x="251" y="97"/>
                    </a:cubicBezTo>
                    <a:cubicBezTo>
                      <a:pt x="133" y="161"/>
                      <a:pt x="133" y="161"/>
                      <a:pt x="133" y="161"/>
                    </a:cubicBezTo>
                    <a:cubicBezTo>
                      <a:pt x="129" y="163"/>
                      <a:pt x="127" y="168"/>
                      <a:pt x="128" y="173"/>
                    </a:cubicBezTo>
                    <a:close/>
                    <a:moveTo>
                      <a:pt x="352" y="202"/>
                    </a:moveTo>
                    <a:cubicBezTo>
                      <a:pt x="346" y="202"/>
                      <a:pt x="341" y="207"/>
                      <a:pt x="341" y="213"/>
                    </a:cubicBezTo>
                    <a:cubicBezTo>
                      <a:pt x="341" y="298"/>
                      <a:pt x="341" y="298"/>
                      <a:pt x="341" y="298"/>
                    </a:cubicBezTo>
                    <a:cubicBezTo>
                      <a:pt x="341" y="304"/>
                      <a:pt x="346" y="309"/>
                      <a:pt x="352" y="309"/>
                    </a:cubicBezTo>
                    <a:cubicBezTo>
                      <a:pt x="358" y="309"/>
                      <a:pt x="362" y="304"/>
                      <a:pt x="362" y="298"/>
                    </a:cubicBezTo>
                    <a:cubicBezTo>
                      <a:pt x="362" y="213"/>
                      <a:pt x="362" y="213"/>
                      <a:pt x="362" y="213"/>
                    </a:cubicBezTo>
                    <a:cubicBezTo>
                      <a:pt x="362" y="207"/>
                      <a:pt x="358" y="202"/>
                      <a:pt x="352" y="202"/>
                    </a:cubicBezTo>
                    <a:close/>
                    <a:moveTo>
                      <a:pt x="288" y="202"/>
                    </a:moveTo>
                    <a:cubicBezTo>
                      <a:pt x="282" y="202"/>
                      <a:pt x="277" y="207"/>
                      <a:pt x="277" y="213"/>
                    </a:cubicBezTo>
                    <a:cubicBezTo>
                      <a:pt x="277" y="298"/>
                      <a:pt x="277" y="298"/>
                      <a:pt x="277" y="298"/>
                    </a:cubicBezTo>
                    <a:cubicBezTo>
                      <a:pt x="277" y="304"/>
                      <a:pt x="282" y="309"/>
                      <a:pt x="288" y="309"/>
                    </a:cubicBezTo>
                    <a:cubicBezTo>
                      <a:pt x="294" y="309"/>
                      <a:pt x="298" y="304"/>
                      <a:pt x="298" y="298"/>
                    </a:cubicBezTo>
                    <a:cubicBezTo>
                      <a:pt x="298" y="213"/>
                      <a:pt x="298" y="213"/>
                      <a:pt x="298" y="213"/>
                    </a:cubicBezTo>
                    <a:cubicBezTo>
                      <a:pt x="298" y="207"/>
                      <a:pt x="294" y="202"/>
                      <a:pt x="288" y="202"/>
                    </a:cubicBezTo>
                    <a:close/>
                    <a:moveTo>
                      <a:pt x="224" y="202"/>
                    </a:moveTo>
                    <a:cubicBezTo>
                      <a:pt x="218" y="202"/>
                      <a:pt x="213" y="207"/>
                      <a:pt x="213" y="213"/>
                    </a:cubicBezTo>
                    <a:cubicBezTo>
                      <a:pt x="213" y="298"/>
                      <a:pt x="213" y="298"/>
                      <a:pt x="213" y="298"/>
                    </a:cubicBezTo>
                    <a:cubicBezTo>
                      <a:pt x="213" y="304"/>
                      <a:pt x="218" y="309"/>
                      <a:pt x="224" y="309"/>
                    </a:cubicBezTo>
                    <a:cubicBezTo>
                      <a:pt x="230" y="309"/>
                      <a:pt x="234" y="304"/>
                      <a:pt x="234" y="298"/>
                    </a:cubicBezTo>
                    <a:cubicBezTo>
                      <a:pt x="234" y="213"/>
                      <a:pt x="234" y="213"/>
                      <a:pt x="234" y="213"/>
                    </a:cubicBezTo>
                    <a:cubicBezTo>
                      <a:pt x="234" y="207"/>
                      <a:pt x="230" y="202"/>
                      <a:pt x="224" y="202"/>
                    </a:cubicBezTo>
                    <a:close/>
                    <a:moveTo>
                      <a:pt x="160" y="202"/>
                    </a:moveTo>
                    <a:cubicBezTo>
                      <a:pt x="154" y="202"/>
                      <a:pt x="149" y="207"/>
                      <a:pt x="149" y="213"/>
                    </a:cubicBezTo>
                    <a:cubicBezTo>
                      <a:pt x="149" y="298"/>
                      <a:pt x="149" y="298"/>
                      <a:pt x="149" y="298"/>
                    </a:cubicBezTo>
                    <a:cubicBezTo>
                      <a:pt x="149" y="304"/>
                      <a:pt x="154" y="309"/>
                      <a:pt x="160" y="309"/>
                    </a:cubicBezTo>
                    <a:cubicBezTo>
                      <a:pt x="166" y="309"/>
                      <a:pt x="170" y="304"/>
                      <a:pt x="170" y="298"/>
                    </a:cubicBezTo>
                    <a:cubicBezTo>
                      <a:pt x="170" y="213"/>
                      <a:pt x="170" y="213"/>
                      <a:pt x="170" y="213"/>
                    </a:cubicBezTo>
                    <a:cubicBezTo>
                      <a:pt x="170" y="207"/>
                      <a:pt x="166" y="202"/>
                      <a:pt x="160" y="202"/>
                    </a:cubicBezTo>
                    <a:close/>
                    <a:moveTo>
                      <a:pt x="393" y="379"/>
                    </a:moveTo>
                    <a:cubicBezTo>
                      <a:pt x="372" y="336"/>
                      <a:pt x="372" y="336"/>
                      <a:pt x="372" y="336"/>
                    </a:cubicBezTo>
                    <a:cubicBezTo>
                      <a:pt x="370" y="333"/>
                      <a:pt x="366" y="330"/>
                      <a:pt x="362" y="330"/>
                    </a:cubicBezTo>
                    <a:cubicBezTo>
                      <a:pt x="149" y="330"/>
                      <a:pt x="149" y="330"/>
                      <a:pt x="149" y="330"/>
                    </a:cubicBezTo>
                    <a:cubicBezTo>
                      <a:pt x="145" y="330"/>
                      <a:pt x="141" y="333"/>
                      <a:pt x="139" y="336"/>
                    </a:cubicBezTo>
                    <a:cubicBezTo>
                      <a:pt x="118" y="379"/>
                      <a:pt x="118" y="379"/>
                      <a:pt x="118" y="379"/>
                    </a:cubicBezTo>
                    <a:cubicBezTo>
                      <a:pt x="116" y="382"/>
                      <a:pt x="117" y="386"/>
                      <a:pt x="119" y="389"/>
                    </a:cubicBezTo>
                    <a:cubicBezTo>
                      <a:pt x="121" y="392"/>
                      <a:pt x="124" y="394"/>
                      <a:pt x="128" y="394"/>
                    </a:cubicBezTo>
                    <a:cubicBezTo>
                      <a:pt x="384" y="394"/>
                      <a:pt x="384" y="394"/>
                      <a:pt x="384" y="394"/>
                    </a:cubicBezTo>
                    <a:cubicBezTo>
                      <a:pt x="387" y="394"/>
                      <a:pt x="391" y="392"/>
                      <a:pt x="393" y="389"/>
                    </a:cubicBezTo>
                    <a:cubicBezTo>
                      <a:pt x="395" y="386"/>
                      <a:pt x="395" y="382"/>
                      <a:pt x="393" y="379"/>
                    </a:cubicBezTo>
                    <a:close/>
                  </a:path>
                </a:pathLst>
              </a:custGeom>
              <a:grpFill/>
              <a:ln w="0">
                <a:noFill/>
                <a:prstDash val="solid"/>
                <a:round/>
                <a:headEnd/>
                <a:tailEnd/>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GB" sz="1350">
                  <a:solidFill>
                    <a:prstClr val="black"/>
                  </a:solidFill>
                </a:endParaRPr>
              </a:p>
            </p:txBody>
          </p:sp>
          <p:sp>
            <p:nvSpPr>
              <p:cNvPr id="58" name="Freeform 533"/>
              <p:cNvSpPr>
                <a:spLocks noEditPoints="1"/>
              </p:cNvSpPr>
              <p:nvPr/>
            </p:nvSpPr>
            <p:spPr bwMode="auto">
              <a:xfrm>
                <a:off x="3061" y="1953"/>
                <a:ext cx="340" cy="340"/>
              </a:xfrm>
              <a:custGeom>
                <a:avLst/>
                <a:gdLst>
                  <a:gd name="T0" fmla="*/ 356 w 512"/>
                  <a:gd name="T1" fmla="*/ 352 h 512"/>
                  <a:gd name="T2" fmla="*/ 366 w 512"/>
                  <a:gd name="T3" fmla="*/ 373 h 512"/>
                  <a:gd name="T4" fmla="*/ 145 w 512"/>
                  <a:gd name="T5" fmla="*/ 373 h 512"/>
                  <a:gd name="T6" fmla="*/ 156 w 512"/>
                  <a:gd name="T7" fmla="*/ 352 h 512"/>
                  <a:gd name="T8" fmla="*/ 356 w 512"/>
                  <a:gd name="T9" fmla="*/ 352 h 512"/>
                  <a:gd name="T10" fmla="*/ 256 w 512"/>
                  <a:gd name="T11" fmla="*/ 118 h 512"/>
                  <a:gd name="T12" fmla="*/ 180 w 512"/>
                  <a:gd name="T13" fmla="*/ 160 h 512"/>
                  <a:gd name="T14" fmla="*/ 331 w 512"/>
                  <a:gd name="T15" fmla="*/ 160 h 512"/>
                  <a:gd name="T16" fmla="*/ 256 w 512"/>
                  <a:gd name="T17" fmla="*/ 118 h 512"/>
                  <a:gd name="T18" fmla="*/ 512 w 512"/>
                  <a:gd name="T19" fmla="*/ 256 h 512"/>
                  <a:gd name="T20" fmla="*/ 256 w 512"/>
                  <a:gd name="T21" fmla="*/ 512 h 512"/>
                  <a:gd name="T22" fmla="*/ 0 w 512"/>
                  <a:gd name="T23" fmla="*/ 256 h 512"/>
                  <a:gd name="T24" fmla="*/ 256 w 512"/>
                  <a:gd name="T25" fmla="*/ 0 h 512"/>
                  <a:gd name="T26" fmla="*/ 512 w 512"/>
                  <a:gd name="T27" fmla="*/ 256 h 512"/>
                  <a:gd name="T28" fmla="*/ 128 w 512"/>
                  <a:gd name="T29" fmla="*/ 173 h 512"/>
                  <a:gd name="T30" fmla="*/ 138 w 512"/>
                  <a:gd name="T31" fmla="*/ 181 h 512"/>
                  <a:gd name="T32" fmla="*/ 373 w 512"/>
                  <a:gd name="T33" fmla="*/ 181 h 512"/>
                  <a:gd name="T34" fmla="*/ 383 w 512"/>
                  <a:gd name="T35" fmla="*/ 173 h 512"/>
                  <a:gd name="T36" fmla="*/ 378 w 512"/>
                  <a:gd name="T37" fmla="*/ 161 h 512"/>
                  <a:gd name="T38" fmla="*/ 261 w 512"/>
                  <a:gd name="T39" fmla="*/ 97 h 512"/>
                  <a:gd name="T40" fmla="*/ 251 w 512"/>
                  <a:gd name="T41" fmla="*/ 97 h 512"/>
                  <a:gd name="T42" fmla="*/ 133 w 512"/>
                  <a:gd name="T43" fmla="*/ 161 h 512"/>
                  <a:gd name="T44" fmla="*/ 128 w 512"/>
                  <a:gd name="T45" fmla="*/ 173 h 512"/>
                  <a:gd name="T46" fmla="*/ 352 w 512"/>
                  <a:gd name="T47" fmla="*/ 202 h 512"/>
                  <a:gd name="T48" fmla="*/ 341 w 512"/>
                  <a:gd name="T49" fmla="*/ 213 h 512"/>
                  <a:gd name="T50" fmla="*/ 341 w 512"/>
                  <a:gd name="T51" fmla="*/ 298 h 512"/>
                  <a:gd name="T52" fmla="*/ 352 w 512"/>
                  <a:gd name="T53" fmla="*/ 309 h 512"/>
                  <a:gd name="T54" fmla="*/ 362 w 512"/>
                  <a:gd name="T55" fmla="*/ 298 h 512"/>
                  <a:gd name="T56" fmla="*/ 362 w 512"/>
                  <a:gd name="T57" fmla="*/ 213 h 512"/>
                  <a:gd name="T58" fmla="*/ 352 w 512"/>
                  <a:gd name="T59" fmla="*/ 202 h 512"/>
                  <a:gd name="T60" fmla="*/ 288 w 512"/>
                  <a:gd name="T61" fmla="*/ 202 h 512"/>
                  <a:gd name="T62" fmla="*/ 277 w 512"/>
                  <a:gd name="T63" fmla="*/ 213 h 512"/>
                  <a:gd name="T64" fmla="*/ 277 w 512"/>
                  <a:gd name="T65" fmla="*/ 298 h 512"/>
                  <a:gd name="T66" fmla="*/ 288 w 512"/>
                  <a:gd name="T67" fmla="*/ 309 h 512"/>
                  <a:gd name="T68" fmla="*/ 298 w 512"/>
                  <a:gd name="T69" fmla="*/ 298 h 512"/>
                  <a:gd name="T70" fmla="*/ 298 w 512"/>
                  <a:gd name="T71" fmla="*/ 213 h 512"/>
                  <a:gd name="T72" fmla="*/ 288 w 512"/>
                  <a:gd name="T73" fmla="*/ 202 h 512"/>
                  <a:gd name="T74" fmla="*/ 224 w 512"/>
                  <a:gd name="T75" fmla="*/ 202 h 512"/>
                  <a:gd name="T76" fmla="*/ 213 w 512"/>
                  <a:gd name="T77" fmla="*/ 213 h 512"/>
                  <a:gd name="T78" fmla="*/ 213 w 512"/>
                  <a:gd name="T79" fmla="*/ 298 h 512"/>
                  <a:gd name="T80" fmla="*/ 224 w 512"/>
                  <a:gd name="T81" fmla="*/ 309 h 512"/>
                  <a:gd name="T82" fmla="*/ 234 w 512"/>
                  <a:gd name="T83" fmla="*/ 298 h 512"/>
                  <a:gd name="T84" fmla="*/ 234 w 512"/>
                  <a:gd name="T85" fmla="*/ 213 h 512"/>
                  <a:gd name="T86" fmla="*/ 224 w 512"/>
                  <a:gd name="T87" fmla="*/ 202 h 512"/>
                  <a:gd name="T88" fmla="*/ 160 w 512"/>
                  <a:gd name="T89" fmla="*/ 202 h 512"/>
                  <a:gd name="T90" fmla="*/ 149 w 512"/>
                  <a:gd name="T91" fmla="*/ 213 h 512"/>
                  <a:gd name="T92" fmla="*/ 149 w 512"/>
                  <a:gd name="T93" fmla="*/ 298 h 512"/>
                  <a:gd name="T94" fmla="*/ 160 w 512"/>
                  <a:gd name="T95" fmla="*/ 309 h 512"/>
                  <a:gd name="T96" fmla="*/ 170 w 512"/>
                  <a:gd name="T97" fmla="*/ 298 h 512"/>
                  <a:gd name="T98" fmla="*/ 170 w 512"/>
                  <a:gd name="T99" fmla="*/ 213 h 512"/>
                  <a:gd name="T100" fmla="*/ 160 w 512"/>
                  <a:gd name="T101" fmla="*/ 202 h 512"/>
                  <a:gd name="T102" fmla="*/ 393 w 512"/>
                  <a:gd name="T103" fmla="*/ 379 h 512"/>
                  <a:gd name="T104" fmla="*/ 372 w 512"/>
                  <a:gd name="T105" fmla="*/ 336 h 512"/>
                  <a:gd name="T106" fmla="*/ 362 w 512"/>
                  <a:gd name="T107" fmla="*/ 330 h 512"/>
                  <a:gd name="T108" fmla="*/ 149 w 512"/>
                  <a:gd name="T109" fmla="*/ 330 h 512"/>
                  <a:gd name="T110" fmla="*/ 139 w 512"/>
                  <a:gd name="T111" fmla="*/ 336 h 512"/>
                  <a:gd name="T112" fmla="*/ 118 w 512"/>
                  <a:gd name="T113" fmla="*/ 379 h 512"/>
                  <a:gd name="T114" fmla="*/ 119 w 512"/>
                  <a:gd name="T115" fmla="*/ 389 h 512"/>
                  <a:gd name="T116" fmla="*/ 128 w 512"/>
                  <a:gd name="T117" fmla="*/ 394 h 512"/>
                  <a:gd name="T118" fmla="*/ 384 w 512"/>
                  <a:gd name="T119" fmla="*/ 394 h 512"/>
                  <a:gd name="T120" fmla="*/ 393 w 512"/>
                  <a:gd name="T121" fmla="*/ 389 h 512"/>
                  <a:gd name="T122" fmla="*/ 393 w 512"/>
                  <a:gd name="T123" fmla="*/ 379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12" h="512">
                    <a:moveTo>
                      <a:pt x="356" y="352"/>
                    </a:moveTo>
                    <a:cubicBezTo>
                      <a:pt x="366" y="373"/>
                      <a:pt x="366" y="373"/>
                      <a:pt x="366" y="373"/>
                    </a:cubicBezTo>
                    <a:cubicBezTo>
                      <a:pt x="145" y="373"/>
                      <a:pt x="145" y="373"/>
                      <a:pt x="145" y="373"/>
                    </a:cubicBezTo>
                    <a:cubicBezTo>
                      <a:pt x="156" y="352"/>
                      <a:pt x="156" y="352"/>
                      <a:pt x="156" y="352"/>
                    </a:cubicBezTo>
                    <a:lnTo>
                      <a:pt x="356" y="352"/>
                    </a:lnTo>
                    <a:close/>
                    <a:moveTo>
                      <a:pt x="256" y="118"/>
                    </a:moveTo>
                    <a:cubicBezTo>
                      <a:pt x="180" y="160"/>
                      <a:pt x="180" y="160"/>
                      <a:pt x="180" y="160"/>
                    </a:cubicBezTo>
                    <a:cubicBezTo>
                      <a:pt x="331" y="160"/>
                      <a:pt x="331" y="160"/>
                      <a:pt x="331" y="160"/>
                    </a:cubicBezTo>
                    <a:lnTo>
                      <a:pt x="256" y="118"/>
                    </a:lnTo>
                    <a:close/>
                    <a:moveTo>
                      <a:pt x="512" y="256"/>
                    </a:moveTo>
                    <a:cubicBezTo>
                      <a:pt x="512" y="397"/>
                      <a:pt x="397" y="512"/>
                      <a:pt x="256" y="512"/>
                    </a:cubicBezTo>
                    <a:cubicBezTo>
                      <a:pt x="114" y="512"/>
                      <a:pt x="0" y="397"/>
                      <a:pt x="0" y="256"/>
                    </a:cubicBezTo>
                    <a:cubicBezTo>
                      <a:pt x="0" y="114"/>
                      <a:pt x="114" y="0"/>
                      <a:pt x="256" y="0"/>
                    </a:cubicBezTo>
                    <a:cubicBezTo>
                      <a:pt x="397" y="0"/>
                      <a:pt x="512" y="114"/>
                      <a:pt x="512" y="256"/>
                    </a:cubicBezTo>
                    <a:close/>
                    <a:moveTo>
                      <a:pt x="128" y="173"/>
                    </a:moveTo>
                    <a:cubicBezTo>
                      <a:pt x="129" y="178"/>
                      <a:pt x="133" y="181"/>
                      <a:pt x="138" y="181"/>
                    </a:cubicBezTo>
                    <a:cubicBezTo>
                      <a:pt x="373" y="181"/>
                      <a:pt x="373" y="181"/>
                      <a:pt x="373" y="181"/>
                    </a:cubicBezTo>
                    <a:cubicBezTo>
                      <a:pt x="378" y="181"/>
                      <a:pt x="382" y="178"/>
                      <a:pt x="383" y="173"/>
                    </a:cubicBezTo>
                    <a:cubicBezTo>
                      <a:pt x="385" y="168"/>
                      <a:pt x="382" y="163"/>
                      <a:pt x="378" y="161"/>
                    </a:cubicBezTo>
                    <a:cubicBezTo>
                      <a:pt x="261" y="97"/>
                      <a:pt x="261" y="97"/>
                      <a:pt x="261" y="97"/>
                    </a:cubicBezTo>
                    <a:cubicBezTo>
                      <a:pt x="258" y="95"/>
                      <a:pt x="254" y="95"/>
                      <a:pt x="251" y="97"/>
                    </a:cubicBezTo>
                    <a:cubicBezTo>
                      <a:pt x="133" y="161"/>
                      <a:pt x="133" y="161"/>
                      <a:pt x="133" y="161"/>
                    </a:cubicBezTo>
                    <a:cubicBezTo>
                      <a:pt x="129" y="163"/>
                      <a:pt x="127" y="168"/>
                      <a:pt x="128" y="173"/>
                    </a:cubicBezTo>
                    <a:close/>
                    <a:moveTo>
                      <a:pt x="352" y="202"/>
                    </a:moveTo>
                    <a:cubicBezTo>
                      <a:pt x="346" y="202"/>
                      <a:pt x="341" y="207"/>
                      <a:pt x="341" y="213"/>
                    </a:cubicBezTo>
                    <a:cubicBezTo>
                      <a:pt x="341" y="298"/>
                      <a:pt x="341" y="298"/>
                      <a:pt x="341" y="298"/>
                    </a:cubicBezTo>
                    <a:cubicBezTo>
                      <a:pt x="341" y="304"/>
                      <a:pt x="346" y="309"/>
                      <a:pt x="352" y="309"/>
                    </a:cubicBezTo>
                    <a:cubicBezTo>
                      <a:pt x="358" y="309"/>
                      <a:pt x="362" y="304"/>
                      <a:pt x="362" y="298"/>
                    </a:cubicBezTo>
                    <a:cubicBezTo>
                      <a:pt x="362" y="213"/>
                      <a:pt x="362" y="213"/>
                      <a:pt x="362" y="213"/>
                    </a:cubicBezTo>
                    <a:cubicBezTo>
                      <a:pt x="362" y="207"/>
                      <a:pt x="358" y="202"/>
                      <a:pt x="352" y="202"/>
                    </a:cubicBezTo>
                    <a:close/>
                    <a:moveTo>
                      <a:pt x="288" y="202"/>
                    </a:moveTo>
                    <a:cubicBezTo>
                      <a:pt x="282" y="202"/>
                      <a:pt x="277" y="207"/>
                      <a:pt x="277" y="213"/>
                    </a:cubicBezTo>
                    <a:cubicBezTo>
                      <a:pt x="277" y="298"/>
                      <a:pt x="277" y="298"/>
                      <a:pt x="277" y="298"/>
                    </a:cubicBezTo>
                    <a:cubicBezTo>
                      <a:pt x="277" y="304"/>
                      <a:pt x="282" y="309"/>
                      <a:pt x="288" y="309"/>
                    </a:cubicBezTo>
                    <a:cubicBezTo>
                      <a:pt x="294" y="309"/>
                      <a:pt x="298" y="304"/>
                      <a:pt x="298" y="298"/>
                    </a:cubicBezTo>
                    <a:cubicBezTo>
                      <a:pt x="298" y="213"/>
                      <a:pt x="298" y="213"/>
                      <a:pt x="298" y="213"/>
                    </a:cubicBezTo>
                    <a:cubicBezTo>
                      <a:pt x="298" y="207"/>
                      <a:pt x="294" y="202"/>
                      <a:pt x="288" y="202"/>
                    </a:cubicBezTo>
                    <a:close/>
                    <a:moveTo>
                      <a:pt x="224" y="202"/>
                    </a:moveTo>
                    <a:cubicBezTo>
                      <a:pt x="218" y="202"/>
                      <a:pt x="213" y="207"/>
                      <a:pt x="213" y="213"/>
                    </a:cubicBezTo>
                    <a:cubicBezTo>
                      <a:pt x="213" y="298"/>
                      <a:pt x="213" y="298"/>
                      <a:pt x="213" y="298"/>
                    </a:cubicBezTo>
                    <a:cubicBezTo>
                      <a:pt x="213" y="304"/>
                      <a:pt x="218" y="309"/>
                      <a:pt x="224" y="309"/>
                    </a:cubicBezTo>
                    <a:cubicBezTo>
                      <a:pt x="230" y="309"/>
                      <a:pt x="234" y="304"/>
                      <a:pt x="234" y="298"/>
                    </a:cubicBezTo>
                    <a:cubicBezTo>
                      <a:pt x="234" y="213"/>
                      <a:pt x="234" y="213"/>
                      <a:pt x="234" y="213"/>
                    </a:cubicBezTo>
                    <a:cubicBezTo>
                      <a:pt x="234" y="207"/>
                      <a:pt x="230" y="202"/>
                      <a:pt x="224" y="202"/>
                    </a:cubicBezTo>
                    <a:close/>
                    <a:moveTo>
                      <a:pt x="160" y="202"/>
                    </a:moveTo>
                    <a:cubicBezTo>
                      <a:pt x="154" y="202"/>
                      <a:pt x="149" y="207"/>
                      <a:pt x="149" y="213"/>
                    </a:cubicBezTo>
                    <a:cubicBezTo>
                      <a:pt x="149" y="298"/>
                      <a:pt x="149" y="298"/>
                      <a:pt x="149" y="298"/>
                    </a:cubicBezTo>
                    <a:cubicBezTo>
                      <a:pt x="149" y="304"/>
                      <a:pt x="154" y="309"/>
                      <a:pt x="160" y="309"/>
                    </a:cubicBezTo>
                    <a:cubicBezTo>
                      <a:pt x="166" y="309"/>
                      <a:pt x="170" y="304"/>
                      <a:pt x="170" y="298"/>
                    </a:cubicBezTo>
                    <a:cubicBezTo>
                      <a:pt x="170" y="213"/>
                      <a:pt x="170" y="213"/>
                      <a:pt x="170" y="213"/>
                    </a:cubicBezTo>
                    <a:cubicBezTo>
                      <a:pt x="170" y="207"/>
                      <a:pt x="166" y="202"/>
                      <a:pt x="160" y="202"/>
                    </a:cubicBezTo>
                    <a:close/>
                    <a:moveTo>
                      <a:pt x="393" y="379"/>
                    </a:moveTo>
                    <a:cubicBezTo>
                      <a:pt x="372" y="336"/>
                      <a:pt x="372" y="336"/>
                      <a:pt x="372" y="336"/>
                    </a:cubicBezTo>
                    <a:cubicBezTo>
                      <a:pt x="370" y="333"/>
                      <a:pt x="366" y="330"/>
                      <a:pt x="362" y="330"/>
                    </a:cubicBezTo>
                    <a:cubicBezTo>
                      <a:pt x="149" y="330"/>
                      <a:pt x="149" y="330"/>
                      <a:pt x="149" y="330"/>
                    </a:cubicBezTo>
                    <a:cubicBezTo>
                      <a:pt x="145" y="330"/>
                      <a:pt x="141" y="333"/>
                      <a:pt x="139" y="336"/>
                    </a:cubicBezTo>
                    <a:cubicBezTo>
                      <a:pt x="118" y="379"/>
                      <a:pt x="118" y="379"/>
                      <a:pt x="118" y="379"/>
                    </a:cubicBezTo>
                    <a:cubicBezTo>
                      <a:pt x="116" y="382"/>
                      <a:pt x="117" y="386"/>
                      <a:pt x="119" y="389"/>
                    </a:cubicBezTo>
                    <a:cubicBezTo>
                      <a:pt x="121" y="392"/>
                      <a:pt x="124" y="394"/>
                      <a:pt x="128" y="394"/>
                    </a:cubicBezTo>
                    <a:cubicBezTo>
                      <a:pt x="384" y="394"/>
                      <a:pt x="384" y="394"/>
                      <a:pt x="384" y="394"/>
                    </a:cubicBezTo>
                    <a:cubicBezTo>
                      <a:pt x="387" y="394"/>
                      <a:pt x="391" y="392"/>
                      <a:pt x="393" y="389"/>
                    </a:cubicBezTo>
                    <a:cubicBezTo>
                      <a:pt x="395" y="386"/>
                      <a:pt x="395" y="382"/>
                      <a:pt x="393" y="379"/>
                    </a:cubicBezTo>
                    <a:close/>
                  </a:path>
                </a:pathLst>
              </a:custGeom>
              <a:solidFill>
                <a:srgbClr val="0097A9"/>
              </a:solidFill>
              <a:ln w="0">
                <a:noFill/>
                <a:prstDash val="solid"/>
                <a:round/>
                <a:headEnd/>
                <a:tailEnd/>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GB" sz="1350">
                  <a:solidFill>
                    <a:prstClr val="black"/>
                  </a:solidFill>
                </a:endParaRPr>
              </a:p>
            </p:txBody>
          </p:sp>
        </p:grpSp>
        <p:grpSp>
          <p:nvGrpSpPr>
            <p:cNvPr id="35" name="Group 531"/>
            <p:cNvGrpSpPr>
              <a:grpSpLocks noChangeAspect="1"/>
            </p:cNvGrpSpPr>
            <p:nvPr/>
          </p:nvGrpSpPr>
          <p:grpSpPr bwMode="auto">
            <a:xfrm>
              <a:off x="3966902" y="2530154"/>
              <a:ext cx="402336" cy="402336"/>
              <a:chOff x="3061" y="1953"/>
              <a:chExt cx="340" cy="340"/>
            </a:xfrm>
            <a:solidFill>
              <a:schemeClr val="accent3">
                <a:lumMod val="75000"/>
              </a:schemeClr>
            </a:solidFill>
          </p:grpSpPr>
          <p:sp>
            <p:nvSpPr>
              <p:cNvPr id="54" name="Freeform 532"/>
              <p:cNvSpPr>
                <a:spLocks noEditPoints="1"/>
              </p:cNvSpPr>
              <p:nvPr/>
            </p:nvSpPr>
            <p:spPr bwMode="auto">
              <a:xfrm>
                <a:off x="3061" y="1953"/>
                <a:ext cx="340" cy="340"/>
              </a:xfrm>
              <a:custGeom>
                <a:avLst/>
                <a:gdLst>
                  <a:gd name="T0" fmla="*/ 356 w 512"/>
                  <a:gd name="T1" fmla="*/ 352 h 512"/>
                  <a:gd name="T2" fmla="*/ 366 w 512"/>
                  <a:gd name="T3" fmla="*/ 373 h 512"/>
                  <a:gd name="T4" fmla="*/ 145 w 512"/>
                  <a:gd name="T5" fmla="*/ 373 h 512"/>
                  <a:gd name="T6" fmla="*/ 156 w 512"/>
                  <a:gd name="T7" fmla="*/ 352 h 512"/>
                  <a:gd name="T8" fmla="*/ 356 w 512"/>
                  <a:gd name="T9" fmla="*/ 352 h 512"/>
                  <a:gd name="T10" fmla="*/ 256 w 512"/>
                  <a:gd name="T11" fmla="*/ 118 h 512"/>
                  <a:gd name="T12" fmla="*/ 180 w 512"/>
                  <a:gd name="T13" fmla="*/ 160 h 512"/>
                  <a:gd name="T14" fmla="*/ 331 w 512"/>
                  <a:gd name="T15" fmla="*/ 160 h 512"/>
                  <a:gd name="T16" fmla="*/ 256 w 512"/>
                  <a:gd name="T17" fmla="*/ 118 h 512"/>
                  <a:gd name="T18" fmla="*/ 512 w 512"/>
                  <a:gd name="T19" fmla="*/ 256 h 512"/>
                  <a:gd name="T20" fmla="*/ 256 w 512"/>
                  <a:gd name="T21" fmla="*/ 512 h 512"/>
                  <a:gd name="T22" fmla="*/ 0 w 512"/>
                  <a:gd name="T23" fmla="*/ 256 h 512"/>
                  <a:gd name="T24" fmla="*/ 256 w 512"/>
                  <a:gd name="T25" fmla="*/ 0 h 512"/>
                  <a:gd name="T26" fmla="*/ 512 w 512"/>
                  <a:gd name="T27" fmla="*/ 256 h 512"/>
                  <a:gd name="T28" fmla="*/ 128 w 512"/>
                  <a:gd name="T29" fmla="*/ 173 h 512"/>
                  <a:gd name="T30" fmla="*/ 138 w 512"/>
                  <a:gd name="T31" fmla="*/ 181 h 512"/>
                  <a:gd name="T32" fmla="*/ 373 w 512"/>
                  <a:gd name="T33" fmla="*/ 181 h 512"/>
                  <a:gd name="T34" fmla="*/ 383 w 512"/>
                  <a:gd name="T35" fmla="*/ 173 h 512"/>
                  <a:gd name="T36" fmla="*/ 378 w 512"/>
                  <a:gd name="T37" fmla="*/ 161 h 512"/>
                  <a:gd name="T38" fmla="*/ 261 w 512"/>
                  <a:gd name="T39" fmla="*/ 97 h 512"/>
                  <a:gd name="T40" fmla="*/ 251 w 512"/>
                  <a:gd name="T41" fmla="*/ 97 h 512"/>
                  <a:gd name="T42" fmla="*/ 133 w 512"/>
                  <a:gd name="T43" fmla="*/ 161 h 512"/>
                  <a:gd name="T44" fmla="*/ 128 w 512"/>
                  <a:gd name="T45" fmla="*/ 173 h 512"/>
                  <a:gd name="T46" fmla="*/ 352 w 512"/>
                  <a:gd name="T47" fmla="*/ 202 h 512"/>
                  <a:gd name="T48" fmla="*/ 341 w 512"/>
                  <a:gd name="T49" fmla="*/ 213 h 512"/>
                  <a:gd name="T50" fmla="*/ 341 w 512"/>
                  <a:gd name="T51" fmla="*/ 298 h 512"/>
                  <a:gd name="T52" fmla="*/ 352 w 512"/>
                  <a:gd name="T53" fmla="*/ 309 h 512"/>
                  <a:gd name="T54" fmla="*/ 362 w 512"/>
                  <a:gd name="T55" fmla="*/ 298 h 512"/>
                  <a:gd name="T56" fmla="*/ 362 w 512"/>
                  <a:gd name="T57" fmla="*/ 213 h 512"/>
                  <a:gd name="T58" fmla="*/ 352 w 512"/>
                  <a:gd name="T59" fmla="*/ 202 h 512"/>
                  <a:gd name="T60" fmla="*/ 288 w 512"/>
                  <a:gd name="T61" fmla="*/ 202 h 512"/>
                  <a:gd name="T62" fmla="*/ 277 w 512"/>
                  <a:gd name="T63" fmla="*/ 213 h 512"/>
                  <a:gd name="T64" fmla="*/ 277 w 512"/>
                  <a:gd name="T65" fmla="*/ 298 h 512"/>
                  <a:gd name="T66" fmla="*/ 288 w 512"/>
                  <a:gd name="T67" fmla="*/ 309 h 512"/>
                  <a:gd name="T68" fmla="*/ 298 w 512"/>
                  <a:gd name="T69" fmla="*/ 298 h 512"/>
                  <a:gd name="T70" fmla="*/ 298 w 512"/>
                  <a:gd name="T71" fmla="*/ 213 h 512"/>
                  <a:gd name="T72" fmla="*/ 288 w 512"/>
                  <a:gd name="T73" fmla="*/ 202 h 512"/>
                  <a:gd name="T74" fmla="*/ 224 w 512"/>
                  <a:gd name="T75" fmla="*/ 202 h 512"/>
                  <a:gd name="T76" fmla="*/ 213 w 512"/>
                  <a:gd name="T77" fmla="*/ 213 h 512"/>
                  <a:gd name="T78" fmla="*/ 213 w 512"/>
                  <a:gd name="T79" fmla="*/ 298 h 512"/>
                  <a:gd name="T80" fmla="*/ 224 w 512"/>
                  <a:gd name="T81" fmla="*/ 309 h 512"/>
                  <a:gd name="T82" fmla="*/ 234 w 512"/>
                  <a:gd name="T83" fmla="*/ 298 h 512"/>
                  <a:gd name="T84" fmla="*/ 234 w 512"/>
                  <a:gd name="T85" fmla="*/ 213 h 512"/>
                  <a:gd name="T86" fmla="*/ 224 w 512"/>
                  <a:gd name="T87" fmla="*/ 202 h 512"/>
                  <a:gd name="T88" fmla="*/ 160 w 512"/>
                  <a:gd name="T89" fmla="*/ 202 h 512"/>
                  <a:gd name="T90" fmla="*/ 149 w 512"/>
                  <a:gd name="T91" fmla="*/ 213 h 512"/>
                  <a:gd name="T92" fmla="*/ 149 w 512"/>
                  <a:gd name="T93" fmla="*/ 298 h 512"/>
                  <a:gd name="T94" fmla="*/ 160 w 512"/>
                  <a:gd name="T95" fmla="*/ 309 h 512"/>
                  <a:gd name="T96" fmla="*/ 170 w 512"/>
                  <a:gd name="T97" fmla="*/ 298 h 512"/>
                  <a:gd name="T98" fmla="*/ 170 w 512"/>
                  <a:gd name="T99" fmla="*/ 213 h 512"/>
                  <a:gd name="T100" fmla="*/ 160 w 512"/>
                  <a:gd name="T101" fmla="*/ 202 h 512"/>
                  <a:gd name="T102" fmla="*/ 393 w 512"/>
                  <a:gd name="T103" fmla="*/ 379 h 512"/>
                  <a:gd name="T104" fmla="*/ 372 w 512"/>
                  <a:gd name="T105" fmla="*/ 336 h 512"/>
                  <a:gd name="T106" fmla="*/ 362 w 512"/>
                  <a:gd name="T107" fmla="*/ 330 h 512"/>
                  <a:gd name="T108" fmla="*/ 149 w 512"/>
                  <a:gd name="T109" fmla="*/ 330 h 512"/>
                  <a:gd name="T110" fmla="*/ 139 w 512"/>
                  <a:gd name="T111" fmla="*/ 336 h 512"/>
                  <a:gd name="T112" fmla="*/ 118 w 512"/>
                  <a:gd name="T113" fmla="*/ 379 h 512"/>
                  <a:gd name="T114" fmla="*/ 119 w 512"/>
                  <a:gd name="T115" fmla="*/ 389 h 512"/>
                  <a:gd name="T116" fmla="*/ 128 w 512"/>
                  <a:gd name="T117" fmla="*/ 394 h 512"/>
                  <a:gd name="T118" fmla="*/ 384 w 512"/>
                  <a:gd name="T119" fmla="*/ 394 h 512"/>
                  <a:gd name="T120" fmla="*/ 393 w 512"/>
                  <a:gd name="T121" fmla="*/ 389 h 512"/>
                  <a:gd name="T122" fmla="*/ 393 w 512"/>
                  <a:gd name="T123" fmla="*/ 379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12" h="512">
                    <a:moveTo>
                      <a:pt x="356" y="352"/>
                    </a:moveTo>
                    <a:cubicBezTo>
                      <a:pt x="366" y="373"/>
                      <a:pt x="366" y="373"/>
                      <a:pt x="366" y="373"/>
                    </a:cubicBezTo>
                    <a:cubicBezTo>
                      <a:pt x="145" y="373"/>
                      <a:pt x="145" y="373"/>
                      <a:pt x="145" y="373"/>
                    </a:cubicBezTo>
                    <a:cubicBezTo>
                      <a:pt x="156" y="352"/>
                      <a:pt x="156" y="352"/>
                      <a:pt x="156" y="352"/>
                    </a:cubicBezTo>
                    <a:lnTo>
                      <a:pt x="356" y="352"/>
                    </a:lnTo>
                    <a:close/>
                    <a:moveTo>
                      <a:pt x="256" y="118"/>
                    </a:moveTo>
                    <a:cubicBezTo>
                      <a:pt x="180" y="160"/>
                      <a:pt x="180" y="160"/>
                      <a:pt x="180" y="160"/>
                    </a:cubicBezTo>
                    <a:cubicBezTo>
                      <a:pt x="331" y="160"/>
                      <a:pt x="331" y="160"/>
                      <a:pt x="331" y="160"/>
                    </a:cubicBezTo>
                    <a:lnTo>
                      <a:pt x="256" y="118"/>
                    </a:lnTo>
                    <a:close/>
                    <a:moveTo>
                      <a:pt x="512" y="256"/>
                    </a:moveTo>
                    <a:cubicBezTo>
                      <a:pt x="512" y="397"/>
                      <a:pt x="397" y="512"/>
                      <a:pt x="256" y="512"/>
                    </a:cubicBezTo>
                    <a:cubicBezTo>
                      <a:pt x="114" y="512"/>
                      <a:pt x="0" y="397"/>
                      <a:pt x="0" y="256"/>
                    </a:cubicBezTo>
                    <a:cubicBezTo>
                      <a:pt x="0" y="114"/>
                      <a:pt x="114" y="0"/>
                      <a:pt x="256" y="0"/>
                    </a:cubicBezTo>
                    <a:cubicBezTo>
                      <a:pt x="397" y="0"/>
                      <a:pt x="512" y="114"/>
                      <a:pt x="512" y="256"/>
                    </a:cubicBezTo>
                    <a:close/>
                    <a:moveTo>
                      <a:pt x="128" y="173"/>
                    </a:moveTo>
                    <a:cubicBezTo>
                      <a:pt x="129" y="178"/>
                      <a:pt x="133" y="181"/>
                      <a:pt x="138" y="181"/>
                    </a:cubicBezTo>
                    <a:cubicBezTo>
                      <a:pt x="373" y="181"/>
                      <a:pt x="373" y="181"/>
                      <a:pt x="373" y="181"/>
                    </a:cubicBezTo>
                    <a:cubicBezTo>
                      <a:pt x="378" y="181"/>
                      <a:pt x="382" y="178"/>
                      <a:pt x="383" y="173"/>
                    </a:cubicBezTo>
                    <a:cubicBezTo>
                      <a:pt x="385" y="168"/>
                      <a:pt x="382" y="163"/>
                      <a:pt x="378" y="161"/>
                    </a:cubicBezTo>
                    <a:cubicBezTo>
                      <a:pt x="261" y="97"/>
                      <a:pt x="261" y="97"/>
                      <a:pt x="261" y="97"/>
                    </a:cubicBezTo>
                    <a:cubicBezTo>
                      <a:pt x="258" y="95"/>
                      <a:pt x="254" y="95"/>
                      <a:pt x="251" y="97"/>
                    </a:cubicBezTo>
                    <a:cubicBezTo>
                      <a:pt x="133" y="161"/>
                      <a:pt x="133" y="161"/>
                      <a:pt x="133" y="161"/>
                    </a:cubicBezTo>
                    <a:cubicBezTo>
                      <a:pt x="129" y="163"/>
                      <a:pt x="127" y="168"/>
                      <a:pt x="128" y="173"/>
                    </a:cubicBezTo>
                    <a:close/>
                    <a:moveTo>
                      <a:pt x="352" y="202"/>
                    </a:moveTo>
                    <a:cubicBezTo>
                      <a:pt x="346" y="202"/>
                      <a:pt x="341" y="207"/>
                      <a:pt x="341" y="213"/>
                    </a:cubicBezTo>
                    <a:cubicBezTo>
                      <a:pt x="341" y="298"/>
                      <a:pt x="341" y="298"/>
                      <a:pt x="341" y="298"/>
                    </a:cubicBezTo>
                    <a:cubicBezTo>
                      <a:pt x="341" y="304"/>
                      <a:pt x="346" y="309"/>
                      <a:pt x="352" y="309"/>
                    </a:cubicBezTo>
                    <a:cubicBezTo>
                      <a:pt x="358" y="309"/>
                      <a:pt x="362" y="304"/>
                      <a:pt x="362" y="298"/>
                    </a:cubicBezTo>
                    <a:cubicBezTo>
                      <a:pt x="362" y="213"/>
                      <a:pt x="362" y="213"/>
                      <a:pt x="362" y="213"/>
                    </a:cubicBezTo>
                    <a:cubicBezTo>
                      <a:pt x="362" y="207"/>
                      <a:pt x="358" y="202"/>
                      <a:pt x="352" y="202"/>
                    </a:cubicBezTo>
                    <a:close/>
                    <a:moveTo>
                      <a:pt x="288" y="202"/>
                    </a:moveTo>
                    <a:cubicBezTo>
                      <a:pt x="282" y="202"/>
                      <a:pt x="277" y="207"/>
                      <a:pt x="277" y="213"/>
                    </a:cubicBezTo>
                    <a:cubicBezTo>
                      <a:pt x="277" y="298"/>
                      <a:pt x="277" y="298"/>
                      <a:pt x="277" y="298"/>
                    </a:cubicBezTo>
                    <a:cubicBezTo>
                      <a:pt x="277" y="304"/>
                      <a:pt x="282" y="309"/>
                      <a:pt x="288" y="309"/>
                    </a:cubicBezTo>
                    <a:cubicBezTo>
                      <a:pt x="294" y="309"/>
                      <a:pt x="298" y="304"/>
                      <a:pt x="298" y="298"/>
                    </a:cubicBezTo>
                    <a:cubicBezTo>
                      <a:pt x="298" y="213"/>
                      <a:pt x="298" y="213"/>
                      <a:pt x="298" y="213"/>
                    </a:cubicBezTo>
                    <a:cubicBezTo>
                      <a:pt x="298" y="207"/>
                      <a:pt x="294" y="202"/>
                      <a:pt x="288" y="202"/>
                    </a:cubicBezTo>
                    <a:close/>
                    <a:moveTo>
                      <a:pt x="224" y="202"/>
                    </a:moveTo>
                    <a:cubicBezTo>
                      <a:pt x="218" y="202"/>
                      <a:pt x="213" y="207"/>
                      <a:pt x="213" y="213"/>
                    </a:cubicBezTo>
                    <a:cubicBezTo>
                      <a:pt x="213" y="298"/>
                      <a:pt x="213" y="298"/>
                      <a:pt x="213" y="298"/>
                    </a:cubicBezTo>
                    <a:cubicBezTo>
                      <a:pt x="213" y="304"/>
                      <a:pt x="218" y="309"/>
                      <a:pt x="224" y="309"/>
                    </a:cubicBezTo>
                    <a:cubicBezTo>
                      <a:pt x="230" y="309"/>
                      <a:pt x="234" y="304"/>
                      <a:pt x="234" y="298"/>
                    </a:cubicBezTo>
                    <a:cubicBezTo>
                      <a:pt x="234" y="213"/>
                      <a:pt x="234" y="213"/>
                      <a:pt x="234" y="213"/>
                    </a:cubicBezTo>
                    <a:cubicBezTo>
                      <a:pt x="234" y="207"/>
                      <a:pt x="230" y="202"/>
                      <a:pt x="224" y="202"/>
                    </a:cubicBezTo>
                    <a:close/>
                    <a:moveTo>
                      <a:pt x="160" y="202"/>
                    </a:moveTo>
                    <a:cubicBezTo>
                      <a:pt x="154" y="202"/>
                      <a:pt x="149" y="207"/>
                      <a:pt x="149" y="213"/>
                    </a:cubicBezTo>
                    <a:cubicBezTo>
                      <a:pt x="149" y="298"/>
                      <a:pt x="149" y="298"/>
                      <a:pt x="149" y="298"/>
                    </a:cubicBezTo>
                    <a:cubicBezTo>
                      <a:pt x="149" y="304"/>
                      <a:pt x="154" y="309"/>
                      <a:pt x="160" y="309"/>
                    </a:cubicBezTo>
                    <a:cubicBezTo>
                      <a:pt x="166" y="309"/>
                      <a:pt x="170" y="304"/>
                      <a:pt x="170" y="298"/>
                    </a:cubicBezTo>
                    <a:cubicBezTo>
                      <a:pt x="170" y="213"/>
                      <a:pt x="170" y="213"/>
                      <a:pt x="170" y="213"/>
                    </a:cubicBezTo>
                    <a:cubicBezTo>
                      <a:pt x="170" y="207"/>
                      <a:pt x="166" y="202"/>
                      <a:pt x="160" y="202"/>
                    </a:cubicBezTo>
                    <a:close/>
                    <a:moveTo>
                      <a:pt x="393" y="379"/>
                    </a:moveTo>
                    <a:cubicBezTo>
                      <a:pt x="372" y="336"/>
                      <a:pt x="372" y="336"/>
                      <a:pt x="372" y="336"/>
                    </a:cubicBezTo>
                    <a:cubicBezTo>
                      <a:pt x="370" y="333"/>
                      <a:pt x="366" y="330"/>
                      <a:pt x="362" y="330"/>
                    </a:cubicBezTo>
                    <a:cubicBezTo>
                      <a:pt x="149" y="330"/>
                      <a:pt x="149" y="330"/>
                      <a:pt x="149" y="330"/>
                    </a:cubicBezTo>
                    <a:cubicBezTo>
                      <a:pt x="145" y="330"/>
                      <a:pt x="141" y="333"/>
                      <a:pt x="139" y="336"/>
                    </a:cubicBezTo>
                    <a:cubicBezTo>
                      <a:pt x="118" y="379"/>
                      <a:pt x="118" y="379"/>
                      <a:pt x="118" y="379"/>
                    </a:cubicBezTo>
                    <a:cubicBezTo>
                      <a:pt x="116" y="382"/>
                      <a:pt x="117" y="386"/>
                      <a:pt x="119" y="389"/>
                    </a:cubicBezTo>
                    <a:cubicBezTo>
                      <a:pt x="121" y="392"/>
                      <a:pt x="124" y="394"/>
                      <a:pt x="128" y="394"/>
                    </a:cubicBezTo>
                    <a:cubicBezTo>
                      <a:pt x="384" y="394"/>
                      <a:pt x="384" y="394"/>
                      <a:pt x="384" y="394"/>
                    </a:cubicBezTo>
                    <a:cubicBezTo>
                      <a:pt x="387" y="394"/>
                      <a:pt x="391" y="392"/>
                      <a:pt x="393" y="389"/>
                    </a:cubicBezTo>
                    <a:cubicBezTo>
                      <a:pt x="395" y="386"/>
                      <a:pt x="395" y="382"/>
                      <a:pt x="393" y="379"/>
                    </a:cubicBezTo>
                    <a:close/>
                  </a:path>
                </a:pathLst>
              </a:custGeom>
              <a:grpFill/>
              <a:ln w="0">
                <a:noFill/>
                <a:prstDash val="solid"/>
                <a:round/>
                <a:headEnd/>
                <a:tailEnd/>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GB" sz="1350">
                  <a:solidFill>
                    <a:prstClr val="black"/>
                  </a:solidFill>
                </a:endParaRPr>
              </a:p>
            </p:txBody>
          </p:sp>
          <p:sp>
            <p:nvSpPr>
              <p:cNvPr id="56" name="Freeform 533"/>
              <p:cNvSpPr>
                <a:spLocks noEditPoints="1"/>
              </p:cNvSpPr>
              <p:nvPr/>
            </p:nvSpPr>
            <p:spPr bwMode="auto">
              <a:xfrm>
                <a:off x="3061" y="1953"/>
                <a:ext cx="340" cy="340"/>
              </a:xfrm>
              <a:custGeom>
                <a:avLst/>
                <a:gdLst>
                  <a:gd name="T0" fmla="*/ 356 w 512"/>
                  <a:gd name="T1" fmla="*/ 352 h 512"/>
                  <a:gd name="T2" fmla="*/ 366 w 512"/>
                  <a:gd name="T3" fmla="*/ 373 h 512"/>
                  <a:gd name="T4" fmla="*/ 145 w 512"/>
                  <a:gd name="T5" fmla="*/ 373 h 512"/>
                  <a:gd name="T6" fmla="*/ 156 w 512"/>
                  <a:gd name="T7" fmla="*/ 352 h 512"/>
                  <a:gd name="T8" fmla="*/ 356 w 512"/>
                  <a:gd name="T9" fmla="*/ 352 h 512"/>
                  <a:gd name="T10" fmla="*/ 256 w 512"/>
                  <a:gd name="T11" fmla="*/ 118 h 512"/>
                  <a:gd name="T12" fmla="*/ 180 w 512"/>
                  <a:gd name="T13" fmla="*/ 160 h 512"/>
                  <a:gd name="T14" fmla="*/ 331 w 512"/>
                  <a:gd name="T15" fmla="*/ 160 h 512"/>
                  <a:gd name="T16" fmla="*/ 256 w 512"/>
                  <a:gd name="T17" fmla="*/ 118 h 512"/>
                  <a:gd name="T18" fmla="*/ 512 w 512"/>
                  <a:gd name="T19" fmla="*/ 256 h 512"/>
                  <a:gd name="T20" fmla="*/ 256 w 512"/>
                  <a:gd name="T21" fmla="*/ 512 h 512"/>
                  <a:gd name="T22" fmla="*/ 0 w 512"/>
                  <a:gd name="T23" fmla="*/ 256 h 512"/>
                  <a:gd name="T24" fmla="*/ 256 w 512"/>
                  <a:gd name="T25" fmla="*/ 0 h 512"/>
                  <a:gd name="T26" fmla="*/ 512 w 512"/>
                  <a:gd name="T27" fmla="*/ 256 h 512"/>
                  <a:gd name="T28" fmla="*/ 128 w 512"/>
                  <a:gd name="T29" fmla="*/ 173 h 512"/>
                  <a:gd name="T30" fmla="*/ 138 w 512"/>
                  <a:gd name="T31" fmla="*/ 181 h 512"/>
                  <a:gd name="T32" fmla="*/ 373 w 512"/>
                  <a:gd name="T33" fmla="*/ 181 h 512"/>
                  <a:gd name="T34" fmla="*/ 383 w 512"/>
                  <a:gd name="T35" fmla="*/ 173 h 512"/>
                  <a:gd name="T36" fmla="*/ 378 w 512"/>
                  <a:gd name="T37" fmla="*/ 161 h 512"/>
                  <a:gd name="T38" fmla="*/ 261 w 512"/>
                  <a:gd name="T39" fmla="*/ 97 h 512"/>
                  <a:gd name="T40" fmla="*/ 251 w 512"/>
                  <a:gd name="T41" fmla="*/ 97 h 512"/>
                  <a:gd name="T42" fmla="*/ 133 w 512"/>
                  <a:gd name="T43" fmla="*/ 161 h 512"/>
                  <a:gd name="T44" fmla="*/ 128 w 512"/>
                  <a:gd name="T45" fmla="*/ 173 h 512"/>
                  <a:gd name="T46" fmla="*/ 352 w 512"/>
                  <a:gd name="T47" fmla="*/ 202 h 512"/>
                  <a:gd name="T48" fmla="*/ 341 w 512"/>
                  <a:gd name="T49" fmla="*/ 213 h 512"/>
                  <a:gd name="T50" fmla="*/ 341 w 512"/>
                  <a:gd name="T51" fmla="*/ 298 h 512"/>
                  <a:gd name="T52" fmla="*/ 352 w 512"/>
                  <a:gd name="T53" fmla="*/ 309 h 512"/>
                  <a:gd name="T54" fmla="*/ 362 w 512"/>
                  <a:gd name="T55" fmla="*/ 298 h 512"/>
                  <a:gd name="T56" fmla="*/ 362 w 512"/>
                  <a:gd name="T57" fmla="*/ 213 h 512"/>
                  <a:gd name="T58" fmla="*/ 352 w 512"/>
                  <a:gd name="T59" fmla="*/ 202 h 512"/>
                  <a:gd name="T60" fmla="*/ 288 w 512"/>
                  <a:gd name="T61" fmla="*/ 202 h 512"/>
                  <a:gd name="T62" fmla="*/ 277 w 512"/>
                  <a:gd name="T63" fmla="*/ 213 h 512"/>
                  <a:gd name="T64" fmla="*/ 277 w 512"/>
                  <a:gd name="T65" fmla="*/ 298 h 512"/>
                  <a:gd name="T66" fmla="*/ 288 w 512"/>
                  <a:gd name="T67" fmla="*/ 309 h 512"/>
                  <a:gd name="T68" fmla="*/ 298 w 512"/>
                  <a:gd name="T69" fmla="*/ 298 h 512"/>
                  <a:gd name="T70" fmla="*/ 298 w 512"/>
                  <a:gd name="T71" fmla="*/ 213 h 512"/>
                  <a:gd name="T72" fmla="*/ 288 w 512"/>
                  <a:gd name="T73" fmla="*/ 202 h 512"/>
                  <a:gd name="T74" fmla="*/ 224 w 512"/>
                  <a:gd name="T75" fmla="*/ 202 h 512"/>
                  <a:gd name="T76" fmla="*/ 213 w 512"/>
                  <a:gd name="T77" fmla="*/ 213 h 512"/>
                  <a:gd name="T78" fmla="*/ 213 w 512"/>
                  <a:gd name="T79" fmla="*/ 298 h 512"/>
                  <a:gd name="T80" fmla="*/ 224 w 512"/>
                  <a:gd name="T81" fmla="*/ 309 h 512"/>
                  <a:gd name="T82" fmla="*/ 234 w 512"/>
                  <a:gd name="T83" fmla="*/ 298 h 512"/>
                  <a:gd name="T84" fmla="*/ 234 w 512"/>
                  <a:gd name="T85" fmla="*/ 213 h 512"/>
                  <a:gd name="T86" fmla="*/ 224 w 512"/>
                  <a:gd name="T87" fmla="*/ 202 h 512"/>
                  <a:gd name="T88" fmla="*/ 160 w 512"/>
                  <a:gd name="T89" fmla="*/ 202 h 512"/>
                  <a:gd name="T90" fmla="*/ 149 w 512"/>
                  <a:gd name="T91" fmla="*/ 213 h 512"/>
                  <a:gd name="T92" fmla="*/ 149 w 512"/>
                  <a:gd name="T93" fmla="*/ 298 h 512"/>
                  <a:gd name="T94" fmla="*/ 160 w 512"/>
                  <a:gd name="T95" fmla="*/ 309 h 512"/>
                  <a:gd name="T96" fmla="*/ 170 w 512"/>
                  <a:gd name="T97" fmla="*/ 298 h 512"/>
                  <a:gd name="T98" fmla="*/ 170 w 512"/>
                  <a:gd name="T99" fmla="*/ 213 h 512"/>
                  <a:gd name="T100" fmla="*/ 160 w 512"/>
                  <a:gd name="T101" fmla="*/ 202 h 512"/>
                  <a:gd name="T102" fmla="*/ 393 w 512"/>
                  <a:gd name="T103" fmla="*/ 379 h 512"/>
                  <a:gd name="T104" fmla="*/ 372 w 512"/>
                  <a:gd name="T105" fmla="*/ 336 h 512"/>
                  <a:gd name="T106" fmla="*/ 362 w 512"/>
                  <a:gd name="T107" fmla="*/ 330 h 512"/>
                  <a:gd name="T108" fmla="*/ 149 w 512"/>
                  <a:gd name="T109" fmla="*/ 330 h 512"/>
                  <a:gd name="T110" fmla="*/ 139 w 512"/>
                  <a:gd name="T111" fmla="*/ 336 h 512"/>
                  <a:gd name="T112" fmla="*/ 118 w 512"/>
                  <a:gd name="T113" fmla="*/ 379 h 512"/>
                  <a:gd name="T114" fmla="*/ 119 w 512"/>
                  <a:gd name="T115" fmla="*/ 389 h 512"/>
                  <a:gd name="T116" fmla="*/ 128 w 512"/>
                  <a:gd name="T117" fmla="*/ 394 h 512"/>
                  <a:gd name="T118" fmla="*/ 384 w 512"/>
                  <a:gd name="T119" fmla="*/ 394 h 512"/>
                  <a:gd name="T120" fmla="*/ 393 w 512"/>
                  <a:gd name="T121" fmla="*/ 389 h 512"/>
                  <a:gd name="T122" fmla="*/ 393 w 512"/>
                  <a:gd name="T123" fmla="*/ 379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12" h="512">
                    <a:moveTo>
                      <a:pt x="356" y="352"/>
                    </a:moveTo>
                    <a:cubicBezTo>
                      <a:pt x="366" y="373"/>
                      <a:pt x="366" y="373"/>
                      <a:pt x="366" y="373"/>
                    </a:cubicBezTo>
                    <a:cubicBezTo>
                      <a:pt x="145" y="373"/>
                      <a:pt x="145" y="373"/>
                      <a:pt x="145" y="373"/>
                    </a:cubicBezTo>
                    <a:cubicBezTo>
                      <a:pt x="156" y="352"/>
                      <a:pt x="156" y="352"/>
                      <a:pt x="156" y="352"/>
                    </a:cubicBezTo>
                    <a:lnTo>
                      <a:pt x="356" y="352"/>
                    </a:lnTo>
                    <a:close/>
                    <a:moveTo>
                      <a:pt x="256" y="118"/>
                    </a:moveTo>
                    <a:cubicBezTo>
                      <a:pt x="180" y="160"/>
                      <a:pt x="180" y="160"/>
                      <a:pt x="180" y="160"/>
                    </a:cubicBezTo>
                    <a:cubicBezTo>
                      <a:pt x="331" y="160"/>
                      <a:pt x="331" y="160"/>
                      <a:pt x="331" y="160"/>
                    </a:cubicBezTo>
                    <a:lnTo>
                      <a:pt x="256" y="118"/>
                    </a:lnTo>
                    <a:close/>
                    <a:moveTo>
                      <a:pt x="512" y="256"/>
                    </a:moveTo>
                    <a:cubicBezTo>
                      <a:pt x="512" y="397"/>
                      <a:pt x="397" y="512"/>
                      <a:pt x="256" y="512"/>
                    </a:cubicBezTo>
                    <a:cubicBezTo>
                      <a:pt x="114" y="512"/>
                      <a:pt x="0" y="397"/>
                      <a:pt x="0" y="256"/>
                    </a:cubicBezTo>
                    <a:cubicBezTo>
                      <a:pt x="0" y="114"/>
                      <a:pt x="114" y="0"/>
                      <a:pt x="256" y="0"/>
                    </a:cubicBezTo>
                    <a:cubicBezTo>
                      <a:pt x="397" y="0"/>
                      <a:pt x="512" y="114"/>
                      <a:pt x="512" y="256"/>
                    </a:cubicBezTo>
                    <a:close/>
                    <a:moveTo>
                      <a:pt x="128" y="173"/>
                    </a:moveTo>
                    <a:cubicBezTo>
                      <a:pt x="129" y="178"/>
                      <a:pt x="133" y="181"/>
                      <a:pt x="138" y="181"/>
                    </a:cubicBezTo>
                    <a:cubicBezTo>
                      <a:pt x="373" y="181"/>
                      <a:pt x="373" y="181"/>
                      <a:pt x="373" y="181"/>
                    </a:cubicBezTo>
                    <a:cubicBezTo>
                      <a:pt x="378" y="181"/>
                      <a:pt x="382" y="178"/>
                      <a:pt x="383" y="173"/>
                    </a:cubicBezTo>
                    <a:cubicBezTo>
                      <a:pt x="385" y="168"/>
                      <a:pt x="382" y="163"/>
                      <a:pt x="378" y="161"/>
                    </a:cubicBezTo>
                    <a:cubicBezTo>
                      <a:pt x="261" y="97"/>
                      <a:pt x="261" y="97"/>
                      <a:pt x="261" y="97"/>
                    </a:cubicBezTo>
                    <a:cubicBezTo>
                      <a:pt x="258" y="95"/>
                      <a:pt x="254" y="95"/>
                      <a:pt x="251" y="97"/>
                    </a:cubicBezTo>
                    <a:cubicBezTo>
                      <a:pt x="133" y="161"/>
                      <a:pt x="133" y="161"/>
                      <a:pt x="133" y="161"/>
                    </a:cubicBezTo>
                    <a:cubicBezTo>
                      <a:pt x="129" y="163"/>
                      <a:pt x="127" y="168"/>
                      <a:pt x="128" y="173"/>
                    </a:cubicBezTo>
                    <a:close/>
                    <a:moveTo>
                      <a:pt x="352" y="202"/>
                    </a:moveTo>
                    <a:cubicBezTo>
                      <a:pt x="346" y="202"/>
                      <a:pt x="341" y="207"/>
                      <a:pt x="341" y="213"/>
                    </a:cubicBezTo>
                    <a:cubicBezTo>
                      <a:pt x="341" y="298"/>
                      <a:pt x="341" y="298"/>
                      <a:pt x="341" y="298"/>
                    </a:cubicBezTo>
                    <a:cubicBezTo>
                      <a:pt x="341" y="304"/>
                      <a:pt x="346" y="309"/>
                      <a:pt x="352" y="309"/>
                    </a:cubicBezTo>
                    <a:cubicBezTo>
                      <a:pt x="358" y="309"/>
                      <a:pt x="362" y="304"/>
                      <a:pt x="362" y="298"/>
                    </a:cubicBezTo>
                    <a:cubicBezTo>
                      <a:pt x="362" y="213"/>
                      <a:pt x="362" y="213"/>
                      <a:pt x="362" y="213"/>
                    </a:cubicBezTo>
                    <a:cubicBezTo>
                      <a:pt x="362" y="207"/>
                      <a:pt x="358" y="202"/>
                      <a:pt x="352" y="202"/>
                    </a:cubicBezTo>
                    <a:close/>
                    <a:moveTo>
                      <a:pt x="288" y="202"/>
                    </a:moveTo>
                    <a:cubicBezTo>
                      <a:pt x="282" y="202"/>
                      <a:pt x="277" y="207"/>
                      <a:pt x="277" y="213"/>
                    </a:cubicBezTo>
                    <a:cubicBezTo>
                      <a:pt x="277" y="298"/>
                      <a:pt x="277" y="298"/>
                      <a:pt x="277" y="298"/>
                    </a:cubicBezTo>
                    <a:cubicBezTo>
                      <a:pt x="277" y="304"/>
                      <a:pt x="282" y="309"/>
                      <a:pt x="288" y="309"/>
                    </a:cubicBezTo>
                    <a:cubicBezTo>
                      <a:pt x="294" y="309"/>
                      <a:pt x="298" y="304"/>
                      <a:pt x="298" y="298"/>
                    </a:cubicBezTo>
                    <a:cubicBezTo>
                      <a:pt x="298" y="213"/>
                      <a:pt x="298" y="213"/>
                      <a:pt x="298" y="213"/>
                    </a:cubicBezTo>
                    <a:cubicBezTo>
                      <a:pt x="298" y="207"/>
                      <a:pt x="294" y="202"/>
                      <a:pt x="288" y="202"/>
                    </a:cubicBezTo>
                    <a:close/>
                    <a:moveTo>
                      <a:pt x="224" y="202"/>
                    </a:moveTo>
                    <a:cubicBezTo>
                      <a:pt x="218" y="202"/>
                      <a:pt x="213" y="207"/>
                      <a:pt x="213" y="213"/>
                    </a:cubicBezTo>
                    <a:cubicBezTo>
                      <a:pt x="213" y="298"/>
                      <a:pt x="213" y="298"/>
                      <a:pt x="213" y="298"/>
                    </a:cubicBezTo>
                    <a:cubicBezTo>
                      <a:pt x="213" y="304"/>
                      <a:pt x="218" y="309"/>
                      <a:pt x="224" y="309"/>
                    </a:cubicBezTo>
                    <a:cubicBezTo>
                      <a:pt x="230" y="309"/>
                      <a:pt x="234" y="304"/>
                      <a:pt x="234" y="298"/>
                    </a:cubicBezTo>
                    <a:cubicBezTo>
                      <a:pt x="234" y="213"/>
                      <a:pt x="234" y="213"/>
                      <a:pt x="234" y="213"/>
                    </a:cubicBezTo>
                    <a:cubicBezTo>
                      <a:pt x="234" y="207"/>
                      <a:pt x="230" y="202"/>
                      <a:pt x="224" y="202"/>
                    </a:cubicBezTo>
                    <a:close/>
                    <a:moveTo>
                      <a:pt x="160" y="202"/>
                    </a:moveTo>
                    <a:cubicBezTo>
                      <a:pt x="154" y="202"/>
                      <a:pt x="149" y="207"/>
                      <a:pt x="149" y="213"/>
                    </a:cubicBezTo>
                    <a:cubicBezTo>
                      <a:pt x="149" y="298"/>
                      <a:pt x="149" y="298"/>
                      <a:pt x="149" y="298"/>
                    </a:cubicBezTo>
                    <a:cubicBezTo>
                      <a:pt x="149" y="304"/>
                      <a:pt x="154" y="309"/>
                      <a:pt x="160" y="309"/>
                    </a:cubicBezTo>
                    <a:cubicBezTo>
                      <a:pt x="166" y="309"/>
                      <a:pt x="170" y="304"/>
                      <a:pt x="170" y="298"/>
                    </a:cubicBezTo>
                    <a:cubicBezTo>
                      <a:pt x="170" y="213"/>
                      <a:pt x="170" y="213"/>
                      <a:pt x="170" y="213"/>
                    </a:cubicBezTo>
                    <a:cubicBezTo>
                      <a:pt x="170" y="207"/>
                      <a:pt x="166" y="202"/>
                      <a:pt x="160" y="202"/>
                    </a:cubicBezTo>
                    <a:close/>
                    <a:moveTo>
                      <a:pt x="393" y="379"/>
                    </a:moveTo>
                    <a:cubicBezTo>
                      <a:pt x="372" y="336"/>
                      <a:pt x="372" y="336"/>
                      <a:pt x="372" y="336"/>
                    </a:cubicBezTo>
                    <a:cubicBezTo>
                      <a:pt x="370" y="333"/>
                      <a:pt x="366" y="330"/>
                      <a:pt x="362" y="330"/>
                    </a:cubicBezTo>
                    <a:cubicBezTo>
                      <a:pt x="149" y="330"/>
                      <a:pt x="149" y="330"/>
                      <a:pt x="149" y="330"/>
                    </a:cubicBezTo>
                    <a:cubicBezTo>
                      <a:pt x="145" y="330"/>
                      <a:pt x="141" y="333"/>
                      <a:pt x="139" y="336"/>
                    </a:cubicBezTo>
                    <a:cubicBezTo>
                      <a:pt x="118" y="379"/>
                      <a:pt x="118" y="379"/>
                      <a:pt x="118" y="379"/>
                    </a:cubicBezTo>
                    <a:cubicBezTo>
                      <a:pt x="116" y="382"/>
                      <a:pt x="117" y="386"/>
                      <a:pt x="119" y="389"/>
                    </a:cubicBezTo>
                    <a:cubicBezTo>
                      <a:pt x="121" y="392"/>
                      <a:pt x="124" y="394"/>
                      <a:pt x="128" y="394"/>
                    </a:cubicBezTo>
                    <a:cubicBezTo>
                      <a:pt x="384" y="394"/>
                      <a:pt x="384" y="394"/>
                      <a:pt x="384" y="394"/>
                    </a:cubicBezTo>
                    <a:cubicBezTo>
                      <a:pt x="387" y="394"/>
                      <a:pt x="391" y="392"/>
                      <a:pt x="393" y="389"/>
                    </a:cubicBezTo>
                    <a:cubicBezTo>
                      <a:pt x="395" y="386"/>
                      <a:pt x="395" y="382"/>
                      <a:pt x="393" y="379"/>
                    </a:cubicBezTo>
                    <a:close/>
                  </a:path>
                </a:pathLst>
              </a:custGeom>
              <a:solidFill>
                <a:srgbClr val="0097A9"/>
              </a:solidFill>
              <a:ln w="0">
                <a:noFill/>
                <a:prstDash val="solid"/>
                <a:round/>
                <a:headEnd/>
                <a:tailEnd/>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GB" sz="1350">
                  <a:solidFill>
                    <a:prstClr val="black"/>
                  </a:solidFill>
                </a:endParaRPr>
              </a:p>
            </p:txBody>
          </p:sp>
        </p:grpSp>
        <p:sp>
          <p:nvSpPr>
            <p:cNvPr id="36" name="Freeform 532"/>
            <p:cNvSpPr>
              <a:spLocks noChangeAspect="1" noEditPoints="1"/>
            </p:cNvSpPr>
            <p:nvPr/>
          </p:nvSpPr>
          <p:spPr bwMode="auto">
            <a:xfrm>
              <a:off x="2505164" y="3743354"/>
              <a:ext cx="402336" cy="402336"/>
            </a:xfrm>
            <a:custGeom>
              <a:avLst/>
              <a:gdLst>
                <a:gd name="T0" fmla="*/ 356 w 512"/>
                <a:gd name="T1" fmla="*/ 352 h 512"/>
                <a:gd name="T2" fmla="*/ 366 w 512"/>
                <a:gd name="T3" fmla="*/ 373 h 512"/>
                <a:gd name="T4" fmla="*/ 145 w 512"/>
                <a:gd name="T5" fmla="*/ 373 h 512"/>
                <a:gd name="T6" fmla="*/ 156 w 512"/>
                <a:gd name="T7" fmla="*/ 352 h 512"/>
                <a:gd name="T8" fmla="*/ 356 w 512"/>
                <a:gd name="T9" fmla="*/ 352 h 512"/>
                <a:gd name="T10" fmla="*/ 256 w 512"/>
                <a:gd name="T11" fmla="*/ 118 h 512"/>
                <a:gd name="T12" fmla="*/ 180 w 512"/>
                <a:gd name="T13" fmla="*/ 160 h 512"/>
                <a:gd name="T14" fmla="*/ 331 w 512"/>
                <a:gd name="T15" fmla="*/ 160 h 512"/>
                <a:gd name="T16" fmla="*/ 256 w 512"/>
                <a:gd name="T17" fmla="*/ 118 h 512"/>
                <a:gd name="T18" fmla="*/ 512 w 512"/>
                <a:gd name="T19" fmla="*/ 256 h 512"/>
                <a:gd name="T20" fmla="*/ 256 w 512"/>
                <a:gd name="T21" fmla="*/ 512 h 512"/>
                <a:gd name="T22" fmla="*/ 0 w 512"/>
                <a:gd name="T23" fmla="*/ 256 h 512"/>
                <a:gd name="T24" fmla="*/ 256 w 512"/>
                <a:gd name="T25" fmla="*/ 0 h 512"/>
                <a:gd name="T26" fmla="*/ 512 w 512"/>
                <a:gd name="T27" fmla="*/ 256 h 512"/>
                <a:gd name="T28" fmla="*/ 128 w 512"/>
                <a:gd name="T29" fmla="*/ 173 h 512"/>
                <a:gd name="T30" fmla="*/ 138 w 512"/>
                <a:gd name="T31" fmla="*/ 181 h 512"/>
                <a:gd name="T32" fmla="*/ 373 w 512"/>
                <a:gd name="T33" fmla="*/ 181 h 512"/>
                <a:gd name="T34" fmla="*/ 383 w 512"/>
                <a:gd name="T35" fmla="*/ 173 h 512"/>
                <a:gd name="T36" fmla="*/ 378 w 512"/>
                <a:gd name="T37" fmla="*/ 161 h 512"/>
                <a:gd name="T38" fmla="*/ 261 w 512"/>
                <a:gd name="T39" fmla="*/ 97 h 512"/>
                <a:gd name="T40" fmla="*/ 251 w 512"/>
                <a:gd name="T41" fmla="*/ 97 h 512"/>
                <a:gd name="T42" fmla="*/ 133 w 512"/>
                <a:gd name="T43" fmla="*/ 161 h 512"/>
                <a:gd name="T44" fmla="*/ 128 w 512"/>
                <a:gd name="T45" fmla="*/ 173 h 512"/>
                <a:gd name="T46" fmla="*/ 352 w 512"/>
                <a:gd name="T47" fmla="*/ 202 h 512"/>
                <a:gd name="T48" fmla="*/ 341 w 512"/>
                <a:gd name="T49" fmla="*/ 213 h 512"/>
                <a:gd name="T50" fmla="*/ 341 w 512"/>
                <a:gd name="T51" fmla="*/ 298 h 512"/>
                <a:gd name="T52" fmla="*/ 352 w 512"/>
                <a:gd name="T53" fmla="*/ 309 h 512"/>
                <a:gd name="T54" fmla="*/ 362 w 512"/>
                <a:gd name="T55" fmla="*/ 298 h 512"/>
                <a:gd name="T56" fmla="*/ 362 w 512"/>
                <a:gd name="T57" fmla="*/ 213 h 512"/>
                <a:gd name="T58" fmla="*/ 352 w 512"/>
                <a:gd name="T59" fmla="*/ 202 h 512"/>
                <a:gd name="T60" fmla="*/ 288 w 512"/>
                <a:gd name="T61" fmla="*/ 202 h 512"/>
                <a:gd name="T62" fmla="*/ 277 w 512"/>
                <a:gd name="T63" fmla="*/ 213 h 512"/>
                <a:gd name="T64" fmla="*/ 277 w 512"/>
                <a:gd name="T65" fmla="*/ 298 h 512"/>
                <a:gd name="T66" fmla="*/ 288 w 512"/>
                <a:gd name="T67" fmla="*/ 309 h 512"/>
                <a:gd name="T68" fmla="*/ 298 w 512"/>
                <a:gd name="T69" fmla="*/ 298 h 512"/>
                <a:gd name="T70" fmla="*/ 298 w 512"/>
                <a:gd name="T71" fmla="*/ 213 h 512"/>
                <a:gd name="T72" fmla="*/ 288 w 512"/>
                <a:gd name="T73" fmla="*/ 202 h 512"/>
                <a:gd name="T74" fmla="*/ 224 w 512"/>
                <a:gd name="T75" fmla="*/ 202 h 512"/>
                <a:gd name="T76" fmla="*/ 213 w 512"/>
                <a:gd name="T77" fmla="*/ 213 h 512"/>
                <a:gd name="T78" fmla="*/ 213 w 512"/>
                <a:gd name="T79" fmla="*/ 298 h 512"/>
                <a:gd name="T80" fmla="*/ 224 w 512"/>
                <a:gd name="T81" fmla="*/ 309 h 512"/>
                <a:gd name="T82" fmla="*/ 234 w 512"/>
                <a:gd name="T83" fmla="*/ 298 h 512"/>
                <a:gd name="T84" fmla="*/ 234 w 512"/>
                <a:gd name="T85" fmla="*/ 213 h 512"/>
                <a:gd name="T86" fmla="*/ 224 w 512"/>
                <a:gd name="T87" fmla="*/ 202 h 512"/>
                <a:gd name="T88" fmla="*/ 160 w 512"/>
                <a:gd name="T89" fmla="*/ 202 h 512"/>
                <a:gd name="T90" fmla="*/ 149 w 512"/>
                <a:gd name="T91" fmla="*/ 213 h 512"/>
                <a:gd name="T92" fmla="*/ 149 w 512"/>
                <a:gd name="T93" fmla="*/ 298 h 512"/>
                <a:gd name="T94" fmla="*/ 160 w 512"/>
                <a:gd name="T95" fmla="*/ 309 h 512"/>
                <a:gd name="T96" fmla="*/ 170 w 512"/>
                <a:gd name="T97" fmla="*/ 298 h 512"/>
                <a:gd name="T98" fmla="*/ 170 w 512"/>
                <a:gd name="T99" fmla="*/ 213 h 512"/>
                <a:gd name="T100" fmla="*/ 160 w 512"/>
                <a:gd name="T101" fmla="*/ 202 h 512"/>
                <a:gd name="T102" fmla="*/ 393 w 512"/>
                <a:gd name="T103" fmla="*/ 379 h 512"/>
                <a:gd name="T104" fmla="*/ 372 w 512"/>
                <a:gd name="T105" fmla="*/ 336 h 512"/>
                <a:gd name="T106" fmla="*/ 362 w 512"/>
                <a:gd name="T107" fmla="*/ 330 h 512"/>
                <a:gd name="T108" fmla="*/ 149 w 512"/>
                <a:gd name="T109" fmla="*/ 330 h 512"/>
                <a:gd name="T110" fmla="*/ 139 w 512"/>
                <a:gd name="T111" fmla="*/ 336 h 512"/>
                <a:gd name="T112" fmla="*/ 118 w 512"/>
                <a:gd name="T113" fmla="*/ 379 h 512"/>
                <a:gd name="T114" fmla="*/ 119 w 512"/>
                <a:gd name="T115" fmla="*/ 389 h 512"/>
                <a:gd name="T116" fmla="*/ 128 w 512"/>
                <a:gd name="T117" fmla="*/ 394 h 512"/>
                <a:gd name="T118" fmla="*/ 384 w 512"/>
                <a:gd name="T119" fmla="*/ 394 h 512"/>
                <a:gd name="T120" fmla="*/ 393 w 512"/>
                <a:gd name="T121" fmla="*/ 389 h 512"/>
                <a:gd name="T122" fmla="*/ 393 w 512"/>
                <a:gd name="T123" fmla="*/ 379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12" h="512">
                  <a:moveTo>
                    <a:pt x="356" y="352"/>
                  </a:moveTo>
                  <a:cubicBezTo>
                    <a:pt x="366" y="373"/>
                    <a:pt x="366" y="373"/>
                    <a:pt x="366" y="373"/>
                  </a:cubicBezTo>
                  <a:cubicBezTo>
                    <a:pt x="145" y="373"/>
                    <a:pt x="145" y="373"/>
                    <a:pt x="145" y="373"/>
                  </a:cubicBezTo>
                  <a:cubicBezTo>
                    <a:pt x="156" y="352"/>
                    <a:pt x="156" y="352"/>
                    <a:pt x="156" y="352"/>
                  </a:cubicBezTo>
                  <a:lnTo>
                    <a:pt x="356" y="352"/>
                  </a:lnTo>
                  <a:close/>
                  <a:moveTo>
                    <a:pt x="256" y="118"/>
                  </a:moveTo>
                  <a:cubicBezTo>
                    <a:pt x="180" y="160"/>
                    <a:pt x="180" y="160"/>
                    <a:pt x="180" y="160"/>
                  </a:cubicBezTo>
                  <a:cubicBezTo>
                    <a:pt x="331" y="160"/>
                    <a:pt x="331" y="160"/>
                    <a:pt x="331" y="160"/>
                  </a:cubicBezTo>
                  <a:lnTo>
                    <a:pt x="256" y="118"/>
                  </a:lnTo>
                  <a:close/>
                  <a:moveTo>
                    <a:pt x="512" y="256"/>
                  </a:moveTo>
                  <a:cubicBezTo>
                    <a:pt x="512" y="397"/>
                    <a:pt x="397" y="512"/>
                    <a:pt x="256" y="512"/>
                  </a:cubicBezTo>
                  <a:cubicBezTo>
                    <a:pt x="114" y="512"/>
                    <a:pt x="0" y="397"/>
                    <a:pt x="0" y="256"/>
                  </a:cubicBezTo>
                  <a:cubicBezTo>
                    <a:pt x="0" y="114"/>
                    <a:pt x="114" y="0"/>
                    <a:pt x="256" y="0"/>
                  </a:cubicBezTo>
                  <a:cubicBezTo>
                    <a:pt x="397" y="0"/>
                    <a:pt x="512" y="114"/>
                    <a:pt x="512" y="256"/>
                  </a:cubicBezTo>
                  <a:close/>
                  <a:moveTo>
                    <a:pt x="128" y="173"/>
                  </a:moveTo>
                  <a:cubicBezTo>
                    <a:pt x="129" y="178"/>
                    <a:pt x="133" y="181"/>
                    <a:pt x="138" y="181"/>
                  </a:cubicBezTo>
                  <a:cubicBezTo>
                    <a:pt x="373" y="181"/>
                    <a:pt x="373" y="181"/>
                    <a:pt x="373" y="181"/>
                  </a:cubicBezTo>
                  <a:cubicBezTo>
                    <a:pt x="378" y="181"/>
                    <a:pt x="382" y="178"/>
                    <a:pt x="383" y="173"/>
                  </a:cubicBezTo>
                  <a:cubicBezTo>
                    <a:pt x="385" y="168"/>
                    <a:pt x="382" y="163"/>
                    <a:pt x="378" y="161"/>
                  </a:cubicBezTo>
                  <a:cubicBezTo>
                    <a:pt x="261" y="97"/>
                    <a:pt x="261" y="97"/>
                    <a:pt x="261" y="97"/>
                  </a:cubicBezTo>
                  <a:cubicBezTo>
                    <a:pt x="258" y="95"/>
                    <a:pt x="254" y="95"/>
                    <a:pt x="251" y="97"/>
                  </a:cubicBezTo>
                  <a:cubicBezTo>
                    <a:pt x="133" y="161"/>
                    <a:pt x="133" y="161"/>
                    <a:pt x="133" y="161"/>
                  </a:cubicBezTo>
                  <a:cubicBezTo>
                    <a:pt x="129" y="163"/>
                    <a:pt x="127" y="168"/>
                    <a:pt x="128" y="173"/>
                  </a:cubicBezTo>
                  <a:close/>
                  <a:moveTo>
                    <a:pt x="352" y="202"/>
                  </a:moveTo>
                  <a:cubicBezTo>
                    <a:pt x="346" y="202"/>
                    <a:pt x="341" y="207"/>
                    <a:pt x="341" y="213"/>
                  </a:cubicBezTo>
                  <a:cubicBezTo>
                    <a:pt x="341" y="298"/>
                    <a:pt x="341" y="298"/>
                    <a:pt x="341" y="298"/>
                  </a:cubicBezTo>
                  <a:cubicBezTo>
                    <a:pt x="341" y="304"/>
                    <a:pt x="346" y="309"/>
                    <a:pt x="352" y="309"/>
                  </a:cubicBezTo>
                  <a:cubicBezTo>
                    <a:pt x="358" y="309"/>
                    <a:pt x="362" y="304"/>
                    <a:pt x="362" y="298"/>
                  </a:cubicBezTo>
                  <a:cubicBezTo>
                    <a:pt x="362" y="213"/>
                    <a:pt x="362" y="213"/>
                    <a:pt x="362" y="213"/>
                  </a:cubicBezTo>
                  <a:cubicBezTo>
                    <a:pt x="362" y="207"/>
                    <a:pt x="358" y="202"/>
                    <a:pt x="352" y="202"/>
                  </a:cubicBezTo>
                  <a:close/>
                  <a:moveTo>
                    <a:pt x="288" y="202"/>
                  </a:moveTo>
                  <a:cubicBezTo>
                    <a:pt x="282" y="202"/>
                    <a:pt x="277" y="207"/>
                    <a:pt x="277" y="213"/>
                  </a:cubicBezTo>
                  <a:cubicBezTo>
                    <a:pt x="277" y="298"/>
                    <a:pt x="277" y="298"/>
                    <a:pt x="277" y="298"/>
                  </a:cubicBezTo>
                  <a:cubicBezTo>
                    <a:pt x="277" y="304"/>
                    <a:pt x="282" y="309"/>
                    <a:pt x="288" y="309"/>
                  </a:cubicBezTo>
                  <a:cubicBezTo>
                    <a:pt x="294" y="309"/>
                    <a:pt x="298" y="304"/>
                    <a:pt x="298" y="298"/>
                  </a:cubicBezTo>
                  <a:cubicBezTo>
                    <a:pt x="298" y="213"/>
                    <a:pt x="298" y="213"/>
                    <a:pt x="298" y="213"/>
                  </a:cubicBezTo>
                  <a:cubicBezTo>
                    <a:pt x="298" y="207"/>
                    <a:pt x="294" y="202"/>
                    <a:pt x="288" y="202"/>
                  </a:cubicBezTo>
                  <a:close/>
                  <a:moveTo>
                    <a:pt x="224" y="202"/>
                  </a:moveTo>
                  <a:cubicBezTo>
                    <a:pt x="218" y="202"/>
                    <a:pt x="213" y="207"/>
                    <a:pt x="213" y="213"/>
                  </a:cubicBezTo>
                  <a:cubicBezTo>
                    <a:pt x="213" y="298"/>
                    <a:pt x="213" y="298"/>
                    <a:pt x="213" y="298"/>
                  </a:cubicBezTo>
                  <a:cubicBezTo>
                    <a:pt x="213" y="304"/>
                    <a:pt x="218" y="309"/>
                    <a:pt x="224" y="309"/>
                  </a:cubicBezTo>
                  <a:cubicBezTo>
                    <a:pt x="230" y="309"/>
                    <a:pt x="234" y="304"/>
                    <a:pt x="234" y="298"/>
                  </a:cubicBezTo>
                  <a:cubicBezTo>
                    <a:pt x="234" y="213"/>
                    <a:pt x="234" y="213"/>
                    <a:pt x="234" y="213"/>
                  </a:cubicBezTo>
                  <a:cubicBezTo>
                    <a:pt x="234" y="207"/>
                    <a:pt x="230" y="202"/>
                    <a:pt x="224" y="202"/>
                  </a:cubicBezTo>
                  <a:close/>
                  <a:moveTo>
                    <a:pt x="160" y="202"/>
                  </a:moveTo>
                  <a:cubicBezTo>
                    <a:pt x="154" y="202"/>
                    <a:pt x="149" y="207"/>
                    <a:pt x="149" y="213"/>
                  </a:cubicBezTo>
                  <a:cubicBezTo>
                    <a:pt x="149" y="298"/>
                    <a:pt x="149" y="298"/>
                    <a:pt x="149" y="298"/>
                  </a:cubicBezTo>
                  <a:cubicBezTo>
                    <a:pt x="149" y="304"/>
                    <a:pt x="154" y="309"/>
                    <a:pt x="160" y="309"/>
                  </a:cubicBezTo>
                  <a:cubicBezTo>
                    <a:pt x="166" y="309"/>
                    <a:pt x="170" y="304"/>
                    <a:pt x="170" y="298"/>
                  </a:cubicBezTo>
                  <a:cubicBezTo>
                    <a:pt x="170" y="213"/>
                    <a:pt x="170" y="213"/>
                    <a:pt x="170" y="213"/>
                  </a:cubicBezTo>
                  <a:cubicBezTo>
                    <a:pt x="170" y="207"/>
                    <a:pt x="166" y="202"/>
                    <a:pt x="160" y="202"/>
                  </a:cubicBezTo>
                  <a:close/>
                  <a:moveTo>
                    <a:pt x="393" y="379"/>
                  </a:moveTo>
                  <a:cubicBezTo>
                    <a:pt x="372" y="336"/>
                    <a:pt x="372" y="336"/>
                    <a:pt x="372" y="336"/>
                  </a:cubicBezTo>
                  <a:cubicBezTo>
                    <a:pt x="370" y="333"/>
                    <a:pt x="366" y="330"/>
                    <a:pt x="362" y="330"/>
                  </a:cubicBezTo>
                  <a:cubicBezTo>
                    <a:pt x="149" y="330"/>
                    <a:pt x="149" y="330"/>
                    <a:pt x="149" y="330"/>
                  </a:cubicBezTo>
                  <a:cubicBezTo>
                    <a:pt x="145" y="330"/>
                    <a:pt x="141" y="333"/>
                    <a:pt x="139" y="336"/>
                  </a:cubicBezTo>
                  <a:cubicBezTo>
                    <a:pt x="118" y="379"/>
                    <a:pt x="118" y="379"/>
                    <a:pt x="118" y="379"/>
                  </a:cubicBezTo>
                  <a:cubicBezTo>
                    <a:pt x="116" y="382"/>
                    <a:pt x="117" y="386"/>
                    <a:pt x="119" y="389"/>
                  </a:cubicBezTo>
                  <a:cubicBezTo>
                    <a:pt x="121" y="392"/>
                    <a:pt x="124" y="394"/>
                    <a:pt x="128" y="394"/>
                  </a:cubicBezTo>
                  <a:cubicBezTo>
                    <a:pt x="384" y="394"/>
                    <a:pt x="384" y="394"/>
                    <a:pt x="384" y="394"/>
                  </a:cubicBezTo>
                  <a:cubicBezTo>
                    <a:pt x="387" y="394"/>
                    <a:pt x="391" y="392"/>
                    <a:pt x="393" y="389"/>
                  </a:cubicBezTo>
                  <a:cubicBezTo>
                    <a:pt x="395" y="386"/>
                    <a:pt x="395" y="382"/>
                    <a:pt x="393" y="379"/>
                  </a:cubicBezTo>
                  <a:close/>
                </a:path>
              </a:pathLst>
            </a:custGeom>
            <a:solidFill>
              <a:srgbClr val="0097A9"/>
            </a:solidFill>
            <a:ln w="0">
              <a:noFill/>
              <a:prstDash val="solid"/>
              <a:round/>
              <a:headEnd/>
              <a:tailEnd/>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GB" sz="1350">
                <a:solidFill>
                  <a:prstClr val="black"/>
                </a:solidFill>
              </a:endParaRPr>
            </a:p>
          </p:txBody>
        </p:sp>
        <p:grpSp>
          <p:nvGrpSpPr>
            <p:cNvPr id="37" name="Group 531"/>
            <p:cNvGrpSpPr>
              <a:grpSpLocks noChangeAspect="1"/>
            </p:cNvGrpSpPr>
            <p:nvPr/>
          </p:nvGrpSpPr>
          <p:grpSpPr bwMode="auto">
            <a:xfrm>
              <a:off x="4743888" y="2164141"/>
              <a:ext cx="247650" cy="247650"/>
              <a:chOff x="3061" y="1953"/>
              <a:chExt cx="340" cy="340"/>
            </a:xfrm>
            <a:solidFill>
              <a:schemeClr val="accent3">
                <a:lumMod val="75000"/>
              </a:schemeClr>
            </a:solidFill>
          </p:grpSpPr>
          <p:sp>
            <p:nvSpPr>
              <p:cNvPr id="52" name="Freeform 532"/>
              <p:cNvSpPr>
                <a:spLocks noEditPoints="1"/>
              </p:cNvSpPr>
              <p:nvPr/>
            </p:nvSpPr>
            <p:spPr bwMode="auto">
              <a:xfrm>
                <a:off x="3061" y="1953"/>
                <a:ext cx="340" cy="340"/>
              </a:xfrm>
              <a:custGeom>
                <a:avLst/>
                <a:gdLst>
                  <a:gd name="T0" fmla="*/ 356 w 512"/>
                  <a:gd name="T1" fmla="*/ 352 h 512"/>
                  <a:gd name="T2" fmla="*/ 366 w 512"/>
                  <a:gd name="T3" fmla="*/ 373 h 512"/>
                  <a:gd name="T4" fmla="*/ 145 w 512"/>
                  <a:gd name="T5" fmla="*/ 373 h 512"/>
                  <a:gd name="T6" fmla="*/ 156 w 512"/>
                  <a:gd name="T7" fmla="*/ 352 h 512"/>
                  <a:gd name="T8" fmla="*/ 356 w 512"/>
                  <a:gd name="T9" fmla="*/ 352 h 512"/>
                  <a:gd name="T10" fmla="*/ 256 w 512"/>
                  <a:gd name="T11" fmla="*/ 118 h 512"/>
                  <a:gd name="T12" fmla="*/ 180 w 512"/>
                  <a:gd name="T13" fmla="*/ 160 h 512"/>
                  <a:gd name="T14" fmla="*/ 331 w 512"/>
                  <a:gd name="T15" fmla="*/ 160 h 512"/>
                  <a:gd name="T16" fmla="*/ 256 w 512"/>
                  <a:gd name="T17" fmla="*/ 118 h 512"/>
                  <a:gd name="T18" fmla="*/ 512 w 512"/>
                  <a:gd name="T19" fmla="*/ 256 h 512"/>
                  <a:gd name="T20" fmla="*/ 256 w 512"/>
                  <a:gd name="T21" fmla="*/ 512 h 512"/>
                  <a:gd name="T22" fmla="*/ 0 w 512"/>
                  <a:gd name="T23" fmla="*/ 256 h 512"/>
                  <a:gd name="T24" fmla="*/ 256 w 512"/>
                  <a:gd name="T25" fmla="*/ 0 h 512"/>
                  <a:gd name="T26" fmla="*/ 512 w 512"/>
                  <a:gd name="T27" fmla="*/ 256 h 512"/>
                  <a:gd name="T28" fmla="*/ 128 w 512"/>
                  <a:gd name="T29" fmla="*/ 173 h 512"/>
                  <a:gd name="T30" fmla="*/ 138 w 512"/>
                  <a:gd name="T31" fmla="*/ 181 h 512"/>
                  <a:gd name="T32" fmla="*/ 373 w 512"/>
                  <a:gd name="T33" fmla="*/ 181 h 512"/>
                  <a:gd name="T34" fmla="*/ 383 w 512"/>
                  <a:gd name="T35" fmla="*/ 173 h 512"/>
                  <a:gd name="T36" fmla="*/ 378 w 512"/>
                  <a:gd name="T37" fmla="*/ 161 h 512"/>
                  <a:gd name="T38" fmla="*/ 261 w 512"/>
                  <a:gd name="T39" fmla="*/ 97 h 512"/>
                  <a:gd name="T40" fmla="*/ 251 w 512"/>
                  <a:gd name="T41" fmla="*/ 97 h 512"/>
                  <a:gd name="T42" fmla="*/ 133 w 512"/>
                  <a:gd name="T43" fmla="*/ 161 h 512"/>
                  <a:gd name="T44" fmla="*/ 128 w 512"/>
                  <a:gd name="T45" fmla="*/ 173 h 512"/>
                  <a:gd name="T46" fmla="*/ 352 w 512"/>
                  <a:gd name="T47" fmla="*/ 202 h 512"/>
                  <a:gd name="T48" fmla="*/ 341 w 512"/>
                  <a:gd name="T49" fmla="*/ 213 h 512"/>
                  <a:gd name="T50" fmla="*/ 341 w 512"/>
                  <a:gd name="T51" fmla="*/ 298 h 512"/>
                  <a:gd name="T52" fmla="*/ 352 w 512"/>
                  <a:gd name="T53" fmla="*/ 309 h 512"/>
                  <a:gd name="T54" fmla="*/ 362 w 512"/>
                  <a:gd name="T55" fmla="*/ 298 h 512"/>
                  <a:gd name="T56" fmla="*/ 362 w 512"/>
                  <a:gd name="T57" fmla="*/ 213 h 512"/>
                  <a:gd name="T58" fmla="*/ 352 w 512"/>
                  <a:gd name="T59" fmla="*/ 202 h 512"/>
                  <a:gd name="T60" fmla="*/ 288 w 512"/>
                  <a:gd name="T61" fmla="*/ 202 h 512"/>
                  <a:gd name="T62" fmla="*/ 277 w 512"/>
                  <a:gd name="T63" fmla="*/ 213 h 512"/>
                  <a:gd name="T64" fmla="*/ 277 w 512"/>
                  <a:gd name="T65" fmla="*/ 298 h 512"/>
                  <a:gd name="T66" fmla="*/ 288 w 512"/>
                  <a:gd name="T67" fmla="*/ 309 h 512"/>
                  <a:gd name="T68" fmla="*/ 298 w 512"/>
                  <a:gd name="T69" fmla="*/ 298 h 512"/>
                  <a:gd name="T70" fmla="*/ 298 w 512"/>
                  <a:gd name="T71" fmla="*/ 213 h 512"/>
                  <a:gd name="T72" fmla="*/ 288 w 512"/>
                  <a:gd name="T73" fmla="*/ 202 h 512"/>
                  <a:gd name="T74" fmla="*/ 224 w 512"/>
                  <a:gd name="T75" fmla="*/ 202 h 512"/>
                  <a:gd name="T76" fmla="*/ 213 w 512"/>
                  <a:gd name="T77" fmla="*/ 213 h 512"/>
                  <a:gd name="T78" fmla="*/ 213 w 512"/>
                  <a:gd name="T79" fmla="*/ 298 h 512"/>
                  <a:gd name="T80" fmla="*/ 224 w 512"/>
                  <a:gd name="T81" fmla="*/ 309 h 512"/>
                  <a:gd name="T82" fmla="*/ 234 w 512"/>
                  <a:gd name="T83" fmla="*/ 298 h 512"/>
                  <a:gd name="T84" fmla="*/ 234 w 512"/>
                  <a:gd name="T85" fmla="*/ 213 h 512"/>
                  <a:gd name="T86" fmla="*/ 224 w 512"/>
                  <a:gd name="T87" fmla="*/ 202 h 512"/>
                  <a:gd name="T88" fmla="*/ 160 w 512"/>
                  <a:gd name="T89" fmla="*/ 202 h 512"/>
                  <a:gd name="T90" fmla="*/ 149 w 512"/>
                  <a:gd name="T91" fmla="*/ 213 h 512"/>
                  <a:gd name="T92" fmla="*/ 149 w 512"/>
                  <a:gd name="T93" fmla="*/ 298 h 512"/>
                  <a:gd name="T94" fmla="*/ 160 w 512"/>
                  <a:gd name="T95" fmla="*/ 309 h 512"/>
                  <a:gd name="T96" fmla="*/ 170 w 512"/>
                  <a:gd name="T97" fmla="*/ 298 h 512"/>
                  <a:gd name="T98" fmla="*/ 170 w 512"/>
                  <a:gd name="T99" fmla="*/ 213 h 512"/>
                  <a:gd name="T100" fmla="*/ 160 w 512"/>
                  <a:gd name="T101" fmla="*/ 202 h 512"/>
                  <a:gd name="T102" fmla="*/ 393 w 512"/>
                  <a:gd name="T103" fmla="*/ 379 h 512"/>
                  <a:gd name="T104" fmla="*/ 372 w 512"/>
                  <a:gd name="T105" fmla="*/ 336 h 512"/>
                  <a:gd name="T106" fmla="*/ 362 w 512"/>
                  <a:gd name="T107" fmla="*/ 330 h 512"/>
                  <a:gd name="T108" fmla="*/ 149 w 512"/>
                  <a:gd name="T109" fmla="*/ 330 h 512"/>
                  <a:gd name="T110" fmla="*/ 139 w 512"/>
                  <a:gd name="T111" fmla="*/ 336 h 512"/>
                  <a:gd name="T112" fmla="*/ 118 w 512"/>
                  <a:gd name="T113" fmla="*/ 379 h 512"/>
                  <a:gd name="T114" fmla="*/ 119 w 512"/>
                  <a:gd name="T115" fmla="*/ 389 h 512"/>
                  <a:gd name="T116" fmla="*/ 128 w 512"/>
                  <a:gd name="T117" fmla="*/ 394 h 512"/>
                  <a:gd name="T118" fmla="*/ 384 w 512"/>
                  <a:gd name="T119" fmla="*/ 394 h 512"/>
                  <a:gd name="T120" fmla="*/ 393 w 512"/>
                  <a:gd name="T121" fmla="*/ 389 h 512"/>
                  <a:gd name="T122" fmla="*/ 393 w 512"/>
                  <a:gd name="T123" fmla="*/ 379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12" h="512">
                    <a:moveTo>
                      <a:pt x="356" y="352"/>
                    </a:moveTo>
                    <a:cubicBezTo>
                      <a:pt x="366" y="373"/>
                      <a:pt x="366" y="373"/>
                      <a:pt x="366" y="373"/>
                    </a:cubicBezTo>
                    <a:cubicBezTo>
                      <a:pt x="145" y="373"/>
                      <a:pt x="145" y="373"/>
                      <a:pt x="145" y="373"/>
                    </a:cubicBezTo>
                    <a:cubicBezTo>
                      <a:pt x="156" y="352"/>
                      <a:pt x="156" y="352"/>
                      <a:pt x="156" y="352"/>
                    </a:cubicBezTo>
                    <a:lnTo>
                      <a:pt x="356" y="352"/>
                    </a:lnTo>
                    <a:close/>
                    <a:moveTo>
                      <a:pt x="256" y="118"/>
                    </a:moveTo>
                    <a:cubicBezTo>
                      <a:pt x="180" y="160"/>
                      <a:pt x="180" y="160"/>
                      <a:pt x="180" y="160"/>
                    </a:cubicBezTo>
                    <a:cubicBezTo>
                      <a:pt x="331" y="160"/>
                      <a:pt x="331" y="160"/>
                      <a:pt x="331" y="160"/>
                    </a:cubicBezTo>
                    <a:lnTo>
                      <a:pt x="256" y="118"/>
                    </a:lnTo>
                    <a:close/>
                    <a:moveTo>
                      <a:pt x="512" y="256"/>
                    </a:moveTo>
                    <a:cubicBezTo>
                      <a:pt x="512" y="397"/>
                      <a:pt x="397" y="512"/>
                      <a:pt x="256" y="512"/>
                    </a:cubicBezTo>
                    <a:cubicBezTo>
                      <a:pt x="114" y="512"/>
                      <a:pt x="0" y="397"/>
                      <a:pt x="0" y="256"/>
                    </a:cubicBezTo>
                    <a:cubicBezTo>
                      <a:pt x="0" y="114"/>
                      <a:pt x="114" y="0"/>
                      <a:pt x="256" y="0"/>
                    </a:cubicBezTo>
                    <a:cubicBezTo>
                      <a:pt x="397" y="0"/>
                      <a:pt x="512" y="114"/>
                      <a:pt x="512" y="256"/>
                    </a:cubicBezTo>
                    <a:close/>
                    <a:moveTo>
                      <a:pt x="128" y="173"/>
                    </a:moveTo>
                    <a:cubicBezTo>
                      <a:pt x="129" y="178"/>
                      <a:pt x="133" y="181"/>
                      <a:pt x="138" y="181"/>
                    </a:cubicBezTo>
                    <a:cubicBezTo>
                      <a:pt x="373" y="181"/>
                      <a:pt x="373" y="181"/>
                      <a:pt x="373" y="181"/>
                    </a:cubicBezTo>
                    <a:cubicBezTo>
                      <a:pt x="378" y="181"/>
                      <a:pt x="382" y="178"/>
                      <a:pt x="383" y="173"/>
                    </a:cubicBezTo>
                    <a:cubicBezTo>
                      <a:pt x="385" y="168"/>
                      <a:pt x="382" y="163"/>
                      <a:pt x="378" y="161"/>
                    </a:cubicBezTo>
                    <a:cubicBezTo>
                      <a:pt x="261" y="97"/>
                      <a:pt x="261" y="97"/>
                      <a:pt x="261" y="97"/>
                    </a:cubicBezTo>
                    <a:cubicBezTo>
                      <a:pt x="258" y="95"/>
                      <a:pt x="254" y="95"/>
                      <a:pt x="251" y="97"/>
                    </a:cubicBezTo>
                    <a:cubicBezTo>
                      <a:pt x="133" y="161"/>
                      <a:pt x="133" y="161"/>
                      <a:pt x="133" y="161"/>
                    </a:cubicBezTo>
                    <a:cubicBezTo>
                      <a:pt x="129" y="163"/>
                      <a:pt x="127" y="168"/>
                      <a:pt x="128" y="173"/>
                    </a:cubicBezTo>
                    <a:close/>
                    <a:moveTo>
                      <a:pt x="352" y="202"/>
                    </a:moveTo>
                    <a:cubicBezTo>
                      <a:pt x="346" y="202"/>
                      <a:pt x="341" y="207"/>
                      <a:pt x="341" y="213"/>
                    </a:cubicBezTo>
                    <a:cubicBezTo>
                      <a:pt x="341" y="298"/>
                      <a:pt x="341" y="298"/>
                      <a:pt x="341" y="298"/>
                    </a:cubicBezTo>
                    <a:cubicBezTo>
                      <a:pt x="341" y="304"/>
                      <a:pt x="346" y="309"/>
                      <a:pt x="352" y="309"/>
                    </a:cubicBezTo>
                    <a:cubicBezTo>
                      <a:pt x="358" y="309"/>
                      <a:pt x="362" y="304"/>
                      <a:pt x="362" y="298"/>
                    </a:cubicBezTo>
                    <a:cubicBezTo>
                      <a:pt x="362" y="213"/>
                      <a:pt x="362" y="213"/>
                      <a:pt x="362" y="213"/>
                    </a:cubicBezTo>
                    <a:cubicBezTo>
                      <a:pt x="362" y="207"/>
                      <a:pt x="358" y="202"/>
                      <a:pt x="352" y="202"/>
                    </a:cubicBezTo>
                    <a:close/>
                    <a:moveTo>
                      <a:pt x="288" y="202"/>
                    </a:moveTo>
                    <a:cubicBezTo>
                      <a:pt x="282" y="202"/>
                      <a:pt x="277" y="207"/>
                      <a:pt x="277" y="213"/>
                    </a:cubicBezTo>
                    <a:cubicBezTo>
                      <a:pt x="277" y="298"/>
                      <a:pt x="277" y="298"/>
                      <a:pt x="277" y="298"/>
                    </a:cubicBezTo>
                    <a:cubicBezTo>
                      <a:pt x="277" y="304"/>
                      <a:pt x="282" y="309"/>
                      <a:pt x="288" y="309"/>
                    </a:cubicBezTo>
                    <a:cubicBezTo>
                      <a:pt x="294" y="309"/>
                      <a:pt x="298" y="304"/>
                      <a:pt x="298" y="298"/>
                    </a:cubicBezTo>
                    <a:cubicBezTo>
                      <a:pt x="298" y="213"/>
                      <a:pt x="298" y="213"/>
                      <a:pt x="298" y="213"/>
                    </a:cubicBezTo>
                    <a:cubicBezTo>
                      <a:pt x="298" y="207"/>
                      <a:pt x="294" y="202"/>
                      <a:pt x="288" y="202"/>
                    </a:cubicBezTo>
                    <a:close/>
                    <a:moveTo>
                      <a:pt x="224" y="202"/>
                    </a:moveTo>
                    <a:cubicBezTo>
                      <a:pt x="218" y="202"/>
                      <a:pt x="213" y="207"/>
                      <a:pt x="213" y="213"/>
                    </a:cubicBezTo>
                    <a:cubicBezTo>
                      <a:pt x="213" y="298"/>
                      <a:pt x="213" y="298"/>
                      <a:pt x="213" y="298"/>
                    </a:cubicBezTo>
                    <a:cubicBezTo>
                      <a:pt x="213" y="304"/>
                      <a:pt x="218" y="309"/>
                      <a:pt x="224" y="309"/>
                    </a:cubicBezTo>
                    <a:cubicBezTo>
                      <a:pt x="230" y="309"/>
                      <a:pt x="234" y="304"/>
                      <a:pt x="234" y="298"/>
                    </a:cubicBezTo>
                    <a:cubicBezTo>
                      <a:pt x="234" y="213"/>
                      <a:pt x="234" y="213"/>
                      <a:pt x="234" y="213"/>
                    </a:cubicBezTo>
                    <a:cubicBezTo>
                      <a:pt x="234" y="207"/>
                      <a:pt x="230" y="202"/>
                      <a:pt x="224" y="202"/>
                    </a:cubicBezTo>
                    <a:close/>
                    <a:moveTo>
                      <a:pt x="160" y="202"/>
                    </a:moveTo>
                    <a:cubicBezTo>
                      <a:pt x="154" y="202"/>
                      <a:pt x="149" y="207"/>
                      <a:pt x="149" y="213"/>
                    </a:cubicBezTo>
                    <a:cubicBezTo>
                      <a:pt x="149" y="298"/>
                      <a:pt x="149" y="298"/>
                      <a:pt x="149" y="298"/>
                    </a:cubicBezTo>
                    <a:cubicBezTo>
                      <a:pt x="149" y="304"/>
                      <a:pt x="154" y="309"/>
                      <a:pt x="160" y="309"/>
                    </a:cubicBezTo>
                    <a:cubicBezTo>
                      <a:pt x="166" y="309"/>
                      <a:pt x="170" y="304"/>
                      <a:pt x="170" y="298"/>
                    </a:cubicBezTo>
                    <a:cubicBezTo>
                      <a:pt x="170" y="213"/>
                      <a:pt x="170" y="213"/>
                      <a:pt x="170" y="213"/>
                    </a:cubicBezTo>
                    <a:cubicBezTo>
                      <a:pt x="170" y="207"/>
                      <a:pt x="166" y="202"/>
                      <a:pt x="160" y="202"/>
                    </a:cubicBezTo>
                    <a:close/>
                    <a:moveTo>
                      <a:pt x="393" y="379"/>
                    </a:moveTo>
                    <a:cubicBezTo>
                      <a:pt x="372" y="336"/>
                      <a:pt x="372" y="336"/>
                      <a:pt x="372" y="336"/>
                    </a:cubicBezTo>
                    <a:cubicBezTo>
                      <a:pt x="370" y="333"/>
                      <a:pt x="366" y="330"/>
                      <a:pt x="362" y="330"/>
                    </a:cubicBezTo>
                    <a:cubicBezTo>
                      <a:pt x="149" y="330"/>
                      <a:pt x="149" y="330"/>
                      <a:pt x="149" y="330"/>
                    </a:cubicBezTo>
                    <a:cubicBezTo>
                      <a:pt x="145" y="330"/>
                      <a:pt x="141" y="333"/>
                      <a:pt x="139" y="336"/>
                    </a:cubicBezTo>
                    <a:cubicBezTo>
                      <a:pt x="118" y="379"/>
                      <a:pt x="118" y="379"/>
                      <a:pt x="118" y="379"/>
                    </a:cubicBezTo>
                    <a:cubicBezTo>
                      <a:pt x="116" y="382"/>
                      <a:pt x="117" y="386"/>
                      <a:pt x="119" y="389"/>
                    </a:cubicBezTo>
                    <a:cubicBezTo>
                      <a:pt x="121" y="392"/>
                      <a:pt x="124" y="394"/>
                      <a:pt x="128" y="394"/>
                    </a:cubicBezTo>
                    <a:cubicBezTo>
                      <a:pt x="384" y="394"/>
                      <a:pt x="384" y="394"/>
                      <a:pt x="384" y="394"/>
                    </a:cubicBezTo>
                    <a:cubicBezTo>
                      <a:pt x="387" y="394"/>
                      <a:pt x="391" y="392"/>
                      <a:pt x="393" y="389"/>
                    </a:cubicBezTo>
                    <a:cubicBezTo>
                      <a:pt x="395" y="386"/>
                      <a:pt x="395" y="382"/>
                      <a:pt x="393" y="379"/>
                    </a:cubicBezTo>
                    <a:close/>
                  </a:path>
                </a:pathLst>
              </a:custGeom>
              <a:grpFill/>
              <a:ln w="0">
                <a:noFill/>
                <a:prstDash val="solid"/>
                <a:round/>
                <a:headEnd/>
                <a:tailEnd/>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GB" sz="1350">
                  <a:solidFill>
                    <a:prstClr val="black"/>
                  </a:solidFill>
                </a:endParaRPr>
              </a:p>
            </p:txBody>
          </p:sp>
          <p:sp>
            <p:nvSpPr>
              <p:cNvPr id="53" name="Freeform 533"/>
              <p:cNvSpPr>
                <a:spLocks noEditPoints="1"/>
              </p:cNvSpPr>
              <p:nvPr/>
            </p:nvSpPr>
            <p:spPr bwMode="auto">
              <a:xfrm>
                <a:off x="3061" y="1953"/>
                <a:ext cx="340" cy="340"/>
              </a:xfrm>
              <a:custGeom>
                <a:avLst/>
                <a:gdLst>
                  <a:gd name="T0" fmla="*/ 356 w 512"/>
                  <a:gd name="T1" fmla="*/ 352 h 512"/>
                  <a:gd name="T2" fmla="*/ 366 w 512"/>
                  <a:gd name="T3" fmla="*/ 373 h 512"/>
                  <a:gd name="T4" fmla="*/ 145 w 512"/>
                  <a:gd name="T5" fmla="*/ 373 h 512"/>
                  <a:gd name="T6" fmla="*/ 156 w 512"/>
                  <a:gd name="T7" fmla="*/ 352 h 512"/>
                  <a:gd name="T8" fmla="*/ 356 w 512"/>
                  <a:gd name="T9" fmla="*/ 352 h 512"/>
                  <a:gd name="T10" fmla="*/ 256 w 512"/>
                  <a:gd name="T11" fmla="*/ 118 h 512"/>
                  <a:gd name="T12" fmla="*/ 180 w 512"/>
                  <a:gd name="T13" fmla="*/ 160 h 512"/>
                  <a:gd name="T14" fmla="*/ 331 w 512"/>
                  <a:gd name="T15" fmla="*/ 160 h 512"/>
                  <a:gd name="T16" fmla="*/ 256 w 512"/>
                  <a:gd name="T17" fmla="*/ 118 h 512"/>
                  <a:gd name="T18" fmla="*/ 512 w 512"/>
                  <a:gd name="T19" fmla="*/ 256 h 512"/>
                  <a:gd name="T20" fmla="*/ 256 w 512"/>
                  <a:gd name="T21" fmla="*/ 512 h 512"/>
                  <a:gd name="T22" fmla="*/ 0 w 512"/>
                  <a:gd name="T23" fmla="*/ 256 h 512"/>
                  <a:gd name="T24" fmla="*/ 256 w 512"/>
                  <a:gd name="T25" fmla="*/ 0 h 512"/>
                  <a:gd name="T26" fmla="*/ 512 w 512"/>
                  <a:gd name="T27" fmla="*/ 256 h 512"/>
                  <a:gd name="T28" fmla="*/ 128 w 512"/>
                  <a:gd name="T29" fmla="*/ 173 h 512"/>
                  <a:gd name="T30" fmla="*/ 138 w 512"/>
                  <a:gd name="T31" fmla="*/ 181 h 512"/>
                  <a:gd name="T32" fmla="*/ 373 w 512"/>
                  <a:gd name="T33" fmla="*/ 181 h 512"/>
                  <a:gd name="T34" fmla="*/ 383 w 512"/>
                  <a:gd name="T35" fmla="*/ 173 h 512"/>
                  <a:gd name="T36" fmla="*/ 378 w 512"/>
                  <a:gd name="T37" fmla="*/ 161 h 512"/>
                  <a:gd name="T38" fmla="*/ 261 w 512"/>
                  <a:gd name="T39" fmla="*/ 97 h 512"/>
                  <a:gd name="T40" fmla="*/ 251 w 512"/>
                  <a:gd name="T41" fmla="*/ 97 h 512"/>
                  <a:gd name="T42" fmla="*/ 133 w 512"/>
                  <a:gd name="T43" fmla="*/ 161 h 512"/>
                  <a:gd name="T44" fmla="*/ 128 w 512"/>
                  <a:gd name="T45" fmla="*/ 173 h 512"/>
                  <a:gd name="T46" fmla="*/ 352 w 512"/>
                  <a:gd name="T47" fmla="*/ 202 h 512"/>
                  <a:gd name="T48" fmla="*/ 341 w 512"/>
                  <a:gd name="T49" fmla="*/ 213 h 512"/>
                  <a:gd name="T50" fmla="*/ 341 w 512"/>
                  <a:gd name="T51" fmla="*/ 298 h 512"/>
                  <a:gd name="T52" fmla="*/ 352 w 512"/>
                  <a:gd name="T53" fmla="*/ 309 h 512"/>
                  <a:gd name="T54" fmla="*/ 362 w 512"/>
                  <a:gd name="T55" fmla="*/ 298 h 512"/>
                  <a:gd name="T56" fmla="*/ 362 w 512"/>
                  <a:gd name="T57" fmla="*/ 213 h 512"/>
                  <a:gd name="T58" fmla="*/ 352 w 512"/>
                  <a:gd name="T59" fmla="*/ 202 h 512"/>
                  <a:gd name="T60" fmla="*/ 288 w 512"/>
                  <a:gd name="T61" fmla="*/ 202 h 512"/>
                  <a:gd name="T62" fmla="*/ 277 w 512"/>
                  <a:gd name="T63" fmla="*/ 213 h 512"/>
                  <a:gd name="T64" fmla="*/ 277 w 512"/>
                  <a:gd name="T65" fmla="*/ 298 h 512"/>
                  <a:gd name="T66" fmla="*/ 288 w 512"/>
                  <a:gd name="T67" fmla="*/ 309 h 512"/>
                  <a:gd name="T68" fmla="*/ 298 w 512"/>
                  <a:gd name="T69" fmla="*/ 298 h 512"/>
                  <a:gd name="T70" fmla="*/ 298 w 512"/>
                  <a:gd name="T71" fmla="*/ 213 h 512"/>
                  <a:gd name="T72" fmla="*/ 288 w 512"/>
                  <a:gd name="T73" fmla="*/ 202 h 512"/>
                  <a:gd name="T74" fmla="*/ 224 w 512"/>
                  <a:gd name="T75" fmla="*/ 202 h 512"/>
                  <a:gd name="T76" fmla="*/ 213 w 512"/>
                  <a:gd name="T77" fmla="*/ 213 h 512"/>
                  <a:gd name="T78" fmla="*/ 213 w 512"/>
                  <a:gd name="T79" fmla="*/ 298 h 512"/>
                  <a:gd name="T80" fmla="*/ 224 w 512"/>
                  <a:gd name="T81" fmla="*/ 309 h 512"/>
                  <a:gd name="T82" fmla="*/ 234 w 512"/>
                  <a:gd name="T83" fmla="*/ 298 h 512"/>
                  <a:gd name="T84" fmla="*/ 234 w 512"/>
                  <a:gd name="T85" fmla="*/ 213 h 512"/>
                  <a:gd name="T86" fmla="*/ 224 w 512"/>
                  <a:gd name="T87" fmla="*/ 202 h 512"/>
                  <a:gd name="T88" fmla="*/ 160 w 512"/>
                  <a:gd name="T89" fmla="*/ 202 h 512"/>
                  <a:gd name="T90" fmla="*/ 149 w 512"/>
                  <a:gd name="T91" fmla="*/ 213 h 512"/>
                  <a:gd name="T92" fmla="*/ 149 w 512"/>
                  <a:gd name="T93" fmla="*/ 298 h 512"/>
                  <a:gd name="T94" fmla="*/ 160 w 512"/>
                  <a:gd name="T95" fmla="*/ 309 h 512"/>
                  <a:gd name="T96" fmla="*/ 170 w 512"/>
                  <a:gd name="T97" fmla="*/ 298 h 512"/>
                  <a:gd name="T98" fmla="*/ 170 w 512"/>
                  <a:gd name="T99" fmla="*/ 213 h 512"/>
                  <a:gd name="T100" fmla="*/ 160 w 512"/>
                  <a:gd name="T101" fmla="*/ 202 h 512"/>
                  <a:gd name="T102" fmla="*/ 393 w 512"/>
                  <a:gd name="T103" fmla="*/ 379 h 512"/>
                  <a:gd name="T104" fmla="*/ 372 w 512"/>
                  <a:gd name="T105" fmla="*/ 336 h 512"/>
                  <a:gd name="T106" fmla="*/ 362 w 512"/>
                  <a:gd name="T107" fmla="*/ 330 h 512"/>
                  <a:gd name="T108" fmla="*/ 149 w 512"/>
                  <a:gd name="T109" fmla="*/ 330 h 512"/>
                  <a:gd name="T110" fmla="*/ 139 w 512"/>
                  <a:gd name="T111" fmla="*/ 336 h 512"/>
                  <a:gd name="T112" fmla="*/ 118 w 512"/>
                  <a:gd name="T113" fmla="*/ 379 h 512"/>
                  <a:gd name="T114" fmla="*/ 119 w 512"/>
                  <a:gd name="T115" fmla="*/ 389 h 512"/>
                  <a:gd name="T116" fmla="*/ 128 w 512"/>
                  <a:gd name="T117" fmla="*/ 394 h 512"/>
                  <a:gd name="T118" fmla="*/ 384 w 512"/>
                  <a:gd name="T119" fmla="*/ 394 h 512"/>
                  <a:gd name="T120" fmla="*/ 393 w 512"/>
                  <a:gd name="T121" fmla="*/ 389 h 512"/>
                  <a:gd name="T122" fmla="*/ 393 w 512"/>
                  <a:gd name="T123" fmla="*/ 379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12" h="512">
                    <a:moveTo>
                      <a:pt x="356" y="352"/>
                    </a:moveTo>
                    <a:cubicBezTo>
                      <a:pt x="366" y="373"/>
                      <a:pt x="366" y="373"/>
                      <a:pt x="366" y="373"/>
                    </a:cubicBezTo>
                    <a:cubicBezTo>
                      <a:pt x="145" y="373"/>
                      <a:pt x="145" y="373"/>
                      <a:pt x="145" y="373"/>
                    </a:cubicBezTo>
                    <a:cubicBezTo>
                      <a:pt x="156" y="352"/>
                      <a:pt x="156" y="352"/>
                      <a:pt x="156" y="352"/>
                    </a:cubicBezTo>
                    <a:lnTo>
                      <a:pt x="356" y="352"/>
                    </a:lnTo>
                    <a:close/>
                    <a:moveTo>
                      <a:pt x="256" y="118"/>
                    </a:moveTo>
                    <a:cubicBezTo>
                      <a:pt x="180" y="160"/>
                      <a:pt x="180" y="160"/>
                      <a:pt x="180" y="160"/>
                    </a:cubicBezTo>
                    <a:cubicBezTo>
                      <a:pt x="331" y="160"/>
                      <a:pt x="331" y="160"/>
                      <a:pt x="331" y="160"/>
                    </a:cubicBezTo>
                    <a:lnTo>
                      <a:pt x="256" y="118"/>
                    </a:lnTo>
                    <a:close/>
                    <a:moveTo>
                      <a:pt x="512" y="256"/>
                    </a:moveTo>
                    <a:cubicBezTo>
                      <a:pt x="512" y="397"/>
                      <a:pt x="397" y="512"/>
                      <a:pt x="256" y="512"/>
                    </a:cubicBezTo>
                    <a:cubicBezTo>
                      <a:pt x="114" y="512"/>
                      <a:pt x="0" y="397"/>
                      <a:pt x="0" y="256"/>
                    </a:cubicBezTo>
                    <a:cubicBezTo>
                      <a:pt x="0" y="114"/>
                      <a:pt x="114" y="0"/>
                      <a:pt x="256" y="0"/>
                    </a:cubicBezTo>
                    <a:cubicBezTo>
                      <a:pt x="397" y="0"/>
                      <a:pt x="512" y="114"/>
                      <a:pt x="512" y="256"/>
                    </a:cubicBezTo>
                    <a:close/>
                    <a:moveTo>
                      <a:pt x="128" y="173"/>
                    </a:moveTo>
                    <a:cubicBezTo>
                      <a:pt x="129" y="178"/>
                      <a:pt x="133" y="181"/>
                      <a:pt x="138" y="181"/>
                    </a:cubicBezTo>
                    <a:cubicBezTo>
                      <a:pt x="373" y="181"/>
                      <a:pt x="373" y="181"/>
                      <a:pt x="373" y="181"/>
                    </a:cubicBezTo>
                    <a:cubicBezTo>
                      <a:pt x="378" y="181"/>
                      <a:pt x="382" y="178"/>
                      <a:pt x="383" y="173"/>
                    </a:cubicBezTo>
                    <a:cubicBezTo>
                      <a:pt x="385" y="168"/>
                      <a:pt x="382" y="163"/>
                      <a:pt x="378" y="161"/>
                    </a:cubicBezTo>
                    <a:cubicBezTo>
                      <a:pt x="261" y="97"/>
                      <a:pt x="261" y="97"/>
                      <a:pt x="261" y="97"/>
                    </a:cubicBezTo>
                    <a:cubicBezTo>
                      <a:pt x="258" y="95"/>
                      <a:pt x="254" y="95"/>
                      <a:pt x="251" y="97"/>
                    </a:cubicBezTo>
                    <a:cubicBezTo>
                      <a:pt x="133" y="161"/>
                      <a:pt x="133" y="161"/>
                      <a:pt x="133" y="161"/>
                    </a:cubicBezTo>
                    <a:cubicBezTo>
                      <a:pt x="129" y="163"/>
                      <a:pt x="127" y="168"/>
                      <a:pt x="128" y="173"/>
                    </a:cubicBezTo>
                    <a:close/>
                    <a:moveTo>
                      <a:pt x="352" y="202"/>
                    </a:moveTo>
                    <a:cubicBezTo>
                      <a:pt x="346" y="202"/>
                      <a:pt x="341" y="207"/>
                      <a:pt x="341" y="213"/>
                    </a:cubicBezTo>
                    <a:cubicBezTo>
                      <a:pt x="341" y="298"/>
                      <a:pt x="341" y="298"/>
                      <a:pt x="341" y="298"/>
                    </a:cubicBezTo>
                    <a:cubicBezTo>
                      <a:pt x="341" y="304"/>
                      <a:pt x="346" y="309"/>
                      <a:pt x="352" y="309"/>
                    </a:cubicBezTo>
                    <a:cubicBezTo>
                      <a:pt x="358" y="309"/>
                      <a:pt x="362" y="304"/>
                      <a:pt x="362" y="298"/>
                    </a:cubicBezTo>
                    <a:cubicBezTo>
                      <a:pt x="362" y="213"/>
                      <a:pt x="362" y="213"/>
                      <a:pt x="362" y="213"/>
                    </a:cubicBezTo>
                    <a:cubicBezTo>
                      <a:pt x="362" y="207"/>
                      <a:pt x="358" y="202"/>
                      <a:pt x="352" y="202"/>
                    </a:cubicBezTo>
                    <a:close/>
                    <a:moveTo>
                      <a:pt x="288" y="202"/>
                    </a:moveTo>
                    <a:cubicBezTo>
                      <a:pt x="282" y="202"/>
                      <a:pt x="277" y="207"/>
                      <a:pt x="277" y="213"/>
                    </a:cubicBezTo>
                    <a:cubicBezTo>
                      <a:pt x="277" y="298"/>
                      <a:pt x="277" y="298"/>
                      <a:pt x="277" y="298"/>
                    </a:cubicBezTo>
                    <a:cubicBezTo>
                      <a:pt x="277" y="304"/>
                      <a:pt x="282" y="309"/>
                      <a:pt x="288" y="309"/>
                    </a:cubicBezTo>
                    <a:cubicBezTo>
                      <a:pt x="294" y="309"/>
                      <a:pt x="298" y="304"/>
                      <a:pt x="298" y="298"/>
                    </a:cubicBezTo>
                    <a:cubicBezTo>
                      <a:pt x="298" y="213"/>
                      <a:pt x="298" y="213"/>
                      <a:pt x="298" y="213"/>
                    </a:cubicBezTo>
                    <a:cubicBezTo>
                      <a:pt x="298" y="207"/>
                      <a:pt x="294" y="202"/>
                      <a:pt x="288" y="202"/>
                    </a:cubicBezTo>
                    <a:close/>
                    <a:moveTo>
                      <a:pt x="224" y="202"/>
                    </a:moveTo>
                    <a:cubicBezTo>
                      <a:pt x="218" y="202"/>
                      <a:pt x="213" y="207"/>
                      <a:pt x="213" y="213"/>
                    </a:cubicBezTo>
                    <a:cubicBezTo>
                      <a:pt x="213" y="298"/>
                      <a:pt x="213" y="298"/>
                      <a:pt x="213" y="298"/>
                    </a:cubicBezTo>
                    <a:cubicBezTo>
                      <a:pt x="213" y="304"/>
                      <a:pt x="218" y="309"/>
                      <a:pt x="224" y="309"/>
                    </a:cubicBezTo>
                    <a:cubicBezTo>
                      <a:pt x="230" y="309"/>
                      <a:pt x="234" y="304"/>
                      <a:pt x="234" y="298"/>
                    </a:cubicBezTo>
                    <a:cubicBezTo>
                      <a:pt x="234" y="213"/>
                      <a:pt x="234" y="213"/>
                      <a:pt x="234" y="213"/>
                    </a:cubicBezTo>
                    <a:cubicBezTo>
                      <a:pt x="234" y="207"/>
                      <a:pt x="230" y="202"/>
                      <a:pt x="224" y="202"/>
                    </a:cubicBezTo>
                    <a:close/>
                    <a:moveTo>
                      <a:pt x="160" y="202"/>
                    </a:moveTo>
                    <a:cubicBezTo>
                      <a:pt x="154" y="202"/>
                      <a:pt x="149" y="207"/>
                      <a:pt x="149" y="213"/>
                    </a:cubicBezTo>
                    <a:cubicBezTo>
                      <a:pt x="149" y="298"/>
                      <a:pt x="149" y="298"/>
                      <a:pt x="149" y="298"/>
                    </a:cubicBezTo>
                    <a:cubicBezTo>
                      <a:pt x="149" y="304"/>
                      <a:pt x="154" y="309"/>
                      <a:pt x="160" y="309"/>
                    </a:cubicBezTo>
                    <a:cubicBezTo>
                      <a:pt x="166" y="309"/>
                      <a:pt x="170" y="304"/>
                      <a:pt x="170" y="298"/>
                    </a:cubicBezTo>
                    <a:cubicBezTo>
                      <a:pt x="170" y="213"/>
                      <a:pt x="170" y="213"/>
                      <a:pt x="170" y="213"/>
                    </a:cubicBezTo>
                    <a:cubicBezTo>
                      <a:pt x="170" y="207"/>
                      <a:pt x="166" y="202"/>
                      <a:pt x="160" y="202"/>
                    </a:cubicBezTo>
                    <a:close/>
                    <a:moveTo>
                      <a:pt x="393" y="379"/>
                    </a:moveTo>
                    <a:cubicBezTo>
                      <a:pt x="372" y="336"/>
                      <a:pt x="372" y="336"/>
                      <a:pt x="372" y="336"/>
                    </a:cubicBezTo>
                    <a:cubicBezTo>
                      <a:pt x="370" y="333"/>
                      <a:pt x="366" y="330"/>
                      <a:pt x="362" y="330"/>
                    </a:cubicBezTo>
                    <a:cubicBezTo>
                      <a:pt x="149" y="330"/>
                      <a:pt x="149" y="330"/>
                      <a:pt x="149" y="330"/>
                    </a:cubicBezTo>
                    <a:cubicBezTo>
                      <a:pt x="145" y="330"/>
                      <a:pt x="141" y="333"/>
                      <a:pt x="139" y="336"/>
                    </a:cubicBezTo>
                    <a:cubicBezTo>
                      <a:pt x="118" y="379"/>
                      <a:pt x="118" y="379"/>
                      <a:pt x="118" y="379"/>
                    </a:cubicBezTo>
                    <a:cubicBezTo>
                      <a:pt x="116" y="382"/>
                      <a:pt x="117" y="386"/>
                      <a:pt x="119" y="389"/>
                    </a:cubicBezTo>
                    <a:cubicBezTo>
                      <a:pt x="121" y="392"/>
                      <a:pt x="124" y="394"/>
                      <a:pt x="128" y="394"/>
                    </a:cubicBezTo>
                    <a:cubicBezTo>
                      <a:pt x="384" y="394"/>
                      <a:pt x="384" y="394"/>
                      <a:pt x="384" y="394"/>
                    </a:cubicBezTo>
                    <a:cubicBezTo>
                      <a:pt x="387" y="394"/>
                      <a:pt x="391" y="392"/>
                      <a:pt x="393" y="389"/>
                    </a:cubicBezTo>
                    <a:cubicBezTo>
                      <a:pt x="395" y="386"/>
                      <a:pt x="395" y="382"/>
                      <a:pt x="393" y="379"/>
                    </a:cubicBezTo>
                    <a:close/>
                  </a:path>
                </a:pathLst>
              </a:custGeom>
              <a:solidFill>
                <a:srgbClr val="0097A9"/>
              </a:solidFill>
              <a:ln w="0">
                <a:noFill/>
                <a:prstDash val="solid"/>
                <a:round/>
                <a:headEnd/>
                <a:tailEnd/>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GB" sz="1350">
                  <a:solidFill>
                    <a:prstClr val="black"/>
                  </a:solidFill>
                </a:endParaRPr>
              </a:p>
            </p:txBody>
          </p:sp>
        </p:grpSp>
        <p:sp>
          <p:nvSpPr>
            <p:cNvPr id="38" name="Freeform 737"/>
            <p:cNvSpPr>
              <a:spLocks noChangeAspect="1" noEditPoints="1"/>
            </p:cNvSpPr>
            <p:nvPr/>
          </p:nvSpPr>
          <p:spPr bwMode="auto">
            <a:xfrm>
              <a:off x="3470713" y="2173666"/>
              <a:ext cx="246888" cy="247614"/>
            </a:xfrm>
            <a:custGeom>
              <a:avLst/>
              <a:gdLst>
                <a:gd name="T0" fmla="*/ 256 w 512"/>
                <a:gd name="T1" fmla="*/ 0 h 512"/>
                <a:gd name="T2" fmla="*/ 0 w 512"/>
                <a:gd name="T3" fmla="*/ 256 h 512"/>
                <a:gd name="T4" fmla="*/ 256 w 512"/>
                <a:gd name="T5" fmla="*/ 512 h 512"/>
                <a:gd name="T6" fmla="*/ 512 w 512"/>
                <a:gd name="T7" fmla="*/ 256 h 512"/>
                <a:gd name="T8" fmla="*/ 256 w 512"/>
                <a:gd name="T9" fmla="*/ 0 h 512"/>
                <a:gd name="T10" fmla="*/ 256 w 512"/>
                <a:gd name="T11" fmla="*/ 96 h 512"/>
                <a:gd name="T12" fmla="*/ 288 w 512"/>
                <a:gd name="T13" fmla="*/ 128 h 512"/>
                <a:gd name="T14" fmla="*/ 256 w 512"/>
                <a:gd name="T15" fmla="*/ 160 h 512"/>
                <a:gd name="T16" fmla="*/ 224 w 512"/>
                <a:gd name="T17" fmla="*/ 128 h 512"/>
                <a:gd name="T18" fmla="*/ 256 w 512"/>
                <a:gd name="T19" fmla="*/ 96 h 512"/>
                <a:gd name="T20" fmla="*/ 309 w 512"/>
                <a:gd name="T21" fmla="*/ 298 h 512"/>
                <a:gd name="T22" fmla="*/ 298 w 512"/>
                <a:gd name="T23" fmla="*/ 309 h 512"/>
                <a:gd name="T24" fmla="*/ 288 w 512"/>
                <a:gd name="T25" fmla="*/ 309 h 512"/>
                <a:gd name="T26" fmla="*/ 288 w 512"/>
                <a:gd name="T27" fmla="*/ 405 h 512"/>
                <a:gd name="T28" fmla="*/ 277 w 512"/>
                <a:gd name="T29" fmla="*/ 416 h 512"/>
                <a:gd name="T30" fmla="*/ 266 w 512"/>
                <a:gd name="T31" fmla="*/ 405 h 512"/>
                <a:gd name="T32" fmla="*/ 266 w 512"/>
                <a:gd name="T33" fmla="*/ 309 h 512"/>
                <a:gd name="T34" fmla="*/ 245 w 512"/>
                <a:gd name="T35" fmla="*/ 309 h 512"/>
                <a:gd name="T36" fmla="*/ 245 w 512"/>
                <a:gd name="T37" fmla="*/ 405 h 512"/>
                <a:gd name="T38" fmla="*/ 234 w 512"/>
                <a:gd name="T39" fmla="*/ 416 h 512"/>
                <a:gd name="T40" fmla="*/ 224 w 512"/>
                <a:gd name="T41" fmla="*/ 405 h 512"/>
                <a:gd name="T42" fmla="*/ 224 w 512"/>
                <a:gd name="T43" fmla="*/ 309 h 512"/>
                <a:gd name="T44" fmla="*/ 213 w 512"/>
                <a:gd name="T45" fmla="*/ 309 h 512"/>
                <a:gd name="T46" fmla="*/ 202 w 512"/>
                <a:gd name="T47" fmla="*/ 298 h 512"/>
                <a:gd name="T48" fmla="*/ 202 w 512"/>
                <a:gd name="T49" fmla="*/ 192 h 512"/>
                <a:gd name="T50" fmla="*/ 213 w 512"/>
                <a:gd name="T51" fmla="*/ 181 h 512"/>
                <a:gd name="T52" fmla="*/ 298 w 512"/>
                <a:gd name="T53" fmla="*/ 181 h 512"/>
                <a:gd name="T54" fmla="*/ 309 w 512"/>
                <a:gd name="T55" fmla="*/ 192 h 512"/>
                <a:gd name="T56" fmla="*/ 309 w 512"/>
                <a:gd name="T57" fmla="*/ 298 h 512"/>
                <a:gd name="T58" fmla="*/ 224 w 512"/>
                <a:gd name="T59" fmla="*/ 202 h 512"/>
                <a:gd name="T60" fmla="*/ 288 w 512"/>
                <a:gd name="T61" fmla="*/ 202 h 512"/>
                <a:gd name="T62" fmla="*/ 288 w 512"/>
                <a:gd name="T63" fmla="*/ 288 h 512"/>
                <a:gd name="T64" fmla="*/ 224 w 512"/>
                <a:gd name="T65" fmla="*/ 288 h 512"/>
                <a:gd name="T66" fmla="*/ 224 w 512"/>
                <a:gd name="T67" fmla="*/ 202 h 512"/>
                <a:gd name="T68" fmla="*/ 245 w 512"/>
                <a:gd name="T69" fmla="*/ 128 h 512"/>
                <a:gd name="T70" fmla="*/ 256 w 512"/>
                <a:gd name="T71" fmla="*/ 117 h 512"/>
                <a:gd name="T72" fmla="*/ 266 w 512"/>
                <a:gd name="T73" fmla="*/ 128 h 512"/>
                <a:gd name="T74" fmla="*/ 256 w 512"/>
                <a:gd name="T75" fmla="*/ 138 h 512"/>
                <a:gd name="T76" fmla="*/ 245 w 512"/>
                <a:gd name="T77" fmla="*/ 128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12" h="512">
                  <a:moveTo>
                    <a:pt x="256" y="0"/>
                  </a:moveTo>
                  <a:cubicBezTo>
                    <a:pt x="114" y="0"/>
                    <a:pt x="0" y="114"/>
                    <a:pt x="0" y="256"/>
                  </a:cubicBezTo>
                  <a:cubicBezTo>
                    <a:pt x="0" y="397"/>
                    <a:pt x="114" y="512"/>
                    <a:pt x="256" y="512"/>
                  </a:cubicBezTo>
                  <a:cubicBezTo>
                    <a:pt x="397" y="512"/>
                    <a:pt x="512" y="397"/>
                    <a:pt x="512" y="256"/>
                  </a:cubicBezTo>
                  <a:cubicBezTo>
                    <a:pt x="512" y="114"/>
                    <a:pt x="397" y="0"/>
                    <a:pt x="256" y="0"/>
                  </a:cubicBezTo>
                  <a:close/>
                  <a:moveTo>
                    <a:pt x="256" y="96"/>
                  </a:moveTo>
                  <a:cubicBezTo>
                    <a:pt x="273" y="96"/>
                    <a:pt x="288" y="110"/>
                    <a:pt x="288" y="128"/>
                  </a:cubicBezTo>
                  <a:cubicBezTo>
                    <a:pt x="288" y="145"/>
                    <a:pt x="273" y="160"/>
                    <a:pt x="256" y="160"/>
                  </a:cubicBezTo>
                  <a:cubicBezTo>
                    <a:pt x="238" y="160"/>
                    <a:pt x="224" y="145"/>
                    <a:pt x="224" y="128"/>
                  </a:cubicBezTo>
                  <a:cubicBezTo>
                    <a:pt x="224" y="110"/>
                    <a:pt x="238" y="96"/>
                    <a:pt x="256" y="96"/>
                  </a:cubicBezTo>
                  <a:close/>
                  <a:moveTo>
                    <a:pt x="309" y="298"/>
                  </a:moveTo>
                  <a:cubicBezTo>
                    <a:pt x="309" y="304"/>
                    <a:pt x="304" y="309"/>
                    <a:pt x="298" y="309"/>
                  </a:cubicBezTo>
                  <a:cubicBezTo>
                    <a:pt x="288" y="309"/>
                    <a:pt x="288" y="309"/>
                    <a:pt x="288" y="309"/>
                  </a:cubicBezTo>
                  <a:cubicBezTo>
                    <a:pt x="288" y="405"/>
                    <a:pt x="288" y="405"/>
                    <a:pt x="288" y="405"/>
                  </a:cubicBezTo>
                  <a:cubicBezTo>
                    <a:pt x="288" y="411"/>
                    <a:pt x="283" y="416"/>
                    <a:pt x="277" y="416"/>
                  </a:cubicBezTo>
                  <a:cubicBezTo>
                    <a:pt x="271" y="416"/>
                    <a:pt x="266" y="411"/>
                    <a:pt x="266" y="405"/>
                  </a:cubicBezTo>
                  <a:cubicBezTo>
                    <a:pt x="266" y="309"/>
                    <a:pt x="266" y="309"/>
                    <a:pt x="266" y="309"/>
                  </a:cubicBezTo>
                  <a:cubicBezTo>
                    <a:pt x="245" y="309"/>
                    <a:pt x="245" y="309"/>
                    <a:pt x="245" y="309"/>
                  </a:cubicBezTo>
                  <a:cubicBezTo>
                    <a:pt x="245" y="405"/>
                    <a:pt x="245" y="405"/>
                    <a:pt x="245" y="405"/>
                  </a:cubicBezTo>
                  <a:cubicBezTo>
                    <a:pt x="245" y="411"/>
                    <a:pt x="240" y="416"/>
                    <a:pt x="234" y="416"/>
                  </a:cubicBezTo>
                  <a:cubicBezTo>
                    <a:pt x="228" y="416"/>
                    <a:pt x="224" y="411"/>
                    <a:pt x="224" y="405"/>
                  </a:cubicBezTo>
                  <a:cubicBezTo>
                    <a:pt x="224" y="309"/>
                    <a:pt x="224" y="309"/>
                    <a:pt x="224" y="309"/>
                  </a:cubicBezTo>
                  <a:cubicBezTo>
                    <a:pt x="213" y="309"/>
                    <a:pt x="213" y="309"/>
                    <a:pt x="213" y="309"/>
                  </a:cubicBezTo>
                  <a:cubicBezTo>
                    <a:pt x="207" y="309"/>
                    <a:pt x="202" y="304"/>
                    <a:pt x="202" y="298"/>
                  </a:cubicBezTo>
                  <a:cubicBezTo>
                    <a:pt x="202" y="192"/>
                    <a:pt x="202" y="192"/>
                    <a:pt x="202" y="192"/>
                  </a:cubicBezTo>
                  <a:cubicBezTo>
                    <a:pt x="202" y="186"/>
                    <a:pt x="207" y="181"/>
                    <a:pt x="213" y="181"/>
                  </a:cubicBezTo>
                  <a:cubicBezTo>
                    <a:pt x="298" y="181"/>
                    <a:pt x="298" y="181"/>
                    <a:pt x="298" y="181"/>
                  </a:cubicBezTo>
                  <a:cubicBezTo>
                    <a:pt x="304" y="181"/>
                    <a:pt x="309" y="186"/>
                    <a:pt x="309" y="192"/>
                  </a:cubicBezTo>
                  <a:lnTo>
                    <a:pt x="309" y="298"/>
                  </a:lnTo>
                  <a:close/>
                  <a:moveTo>
                    <a:pt x="224" y="202"/>
                  </a:moveTo>
                  <a:cubicBezTo>
                    <a:pt x="288" y="202"/>
                    <a:pt x="288" y="202"/>
                    <a:pt x="288" y="202"/>
                  </a:cubicBezTo>
                  <a:cubicBezTo>
                    <a:pt x="288" y="288"/>
                    <a:pt x="288" y="288"/>
                    <a:pt x="288" y="288"/>
                  </a:cubicBezTo>
                  <a:cubicBezTo>
                    <a:pt x="224" y="288"/>
                    <a:pt x="224" y="288"/>
                    <a:pt x="224" y="288"/>
                  </a:cubicBezTo>
                  <a:lnTo>
                    <a:pt x="224" y="202"/>
                  </a:lnTo>
                  <a:close/>
                  <a:moveTo>
                    <a:pt x="245" y="128"/>
                  </a:moveTo>
                  <a:cubicBezTo>
                    <a:pt x="245" y="122"/>
                    <a:pt x="250" y="117"/>
                    <a:pt x="256" y="117"/>
                  </a:cubicBezTo>
                  <a:cubicBezTo>
                    <a:pt x="262" y="117"/>
                    <a:pt x="266" y="122"/>
                    <a:pt x="266" y="128"/>
                  </a:cubicBezTo>
                  <a:cubicBezTo>
                    <a:pt x="266" y="134"/>
                    <a:pt x="262" y="138"/>
                    <a:pt x="256" y="138"/>
                  </a:cubicBezTo>
                  <a:cubicBezTo>
                    <a:pt x="250" y="138"/>
                    <a:pt x="245" y="134"/>
                    <a:pt x="245" y="128"/>
                  </a:cubicBezTo>
                  <a:close/>
                </a:path>
              </a:pathLst>
            </a:custGeom>
            <a:solidFill>
              <a:srgbClr val="0097A9"/>
            </a:solidFill>
            <a:ln>
              <a:noFill/>
            </a:ln>
            <a:extLst/>
          </p:spPr>
          <p:txBody>
            <a:bodyPr vert="horz" wrap="square" lIns="68580" tIns="34290" rIns="68580" bIns="34290" numCol="1" anchor="t" anchorCtr="0" compatLnSpc="1">
              <a:prstTxWarp prst="textNoShape">
                <a:avLst/>
              </a:prstTxWarp>
            </a:bodyPr>
            <a:lstStyle/>
            <a:p>
              <a:endParaRPr lang="en-GB" sz="1350">
                <a:solidFill>
                  <a:prstClr val="black"/>
                </a:solidFill>
              </a:endParaRPr>
            </a:p>
          </p:txBody>
        </p:sp>
        <p:sp>
          <p:nvSpPr>
            <p:cNvPr id="39" name="Freeform 737"/>
            <p:cNvSpPr>
              <a:spLocks noChangeAspect="1" noEditPoints="1"/>
            </p:cNvSpPr>
            <p:nvPr/>
          </p:nvSpPr>
          <p:spPr bwMode="auto">
            <a:xfrm>
              <a:off x="3553261" y="3173786"/>
              <a:ext cx="246888" cy="247614"/>
            </a:xfrm>
            <a:custGeom>
              <a:avLst/>
              <a:gdLst>
                <a:gd name="T0" fmla="*/ 256 w 512"/>
                <a:gd name="T1" fmla="*/ 0 h 512"/>
                <a:gd name="T2" fmla="*/ 0 w 512"/>
                <a:gd name="T3" fmla="*/ 256 h 512"/>
                <a:gd name="T4" fmla="*/ 256 w 512"/>
                <a:gd name="T5" fmla="*/ 512 h 512"/>
                <a:gd name="T6" fmla="*/ 512 w 512"/>
                <a:gd name="T7" fmla="*/ 256 h 512"/>
                <a:gd name="T8" fmla="*/ 256 w 512"/>
                <a:gd name="T9" fmla="*/ 0 h 512"/>
                <a:gd name="T10" fmla="*/ 256 w 512"/>
                <a:gd name="T11" fmla="*/ 96 h 512"/>
                <a:gd name="T12" fmla="*/ 288 w 512"/>
                <a:gd name="T13" fmla="*/ 128 h 512"/>
                <a:gd name="T14" fmla="*/ 256 w 512"/>
                <a:gd name="T15" fmla="*/ 160 h 512"/>
                <a:gd name="T16" fmla="*/ 224 w 512"/>
                <a:gd name="T17" fmla="*/ 128 h 512"/>
                <a:gd name="T18" fmla="*/ 256 w 512"/>
                <a:gd name="T19" fmla="*/ 96 h 512"/>
                <a:gd name="T20" fmla="*/ 309 w 512"/>
                <a:gd name="T21" fmla="*/ 298 h 512"/>
                <a:gd name="T22" fmla="*/ 298 w 512"/>
                <a:gd name="T23" fmla="*/ 309 h 512"/>
                <a:gd name="T24" fmla="*/ 288 w 512"/>
                <a:gd name="T25" fmla="*/ 309 h 512"/>
                <a:gd name="T26" fmla="*/ 288 w 512"/>
                <a:gd name="T27" fmla="*/ 405 h 512"/>
                <a:gd name="T28" fmla="*/ 277 w 512"/>
                <a:gd name="T29" fmla="*/ 416 h 512"/>
                <a:gd name="T30" fmla="*/ 266 w 512"/>
                <a:gd name="T31" fmla="*/ 405 h 512"/>
                <a:gd name="T32" fmla="*/ 266 w 512"/>
                <a:gd name="T33" fmla="*/ 309 h 512"/>
                <a:gd name="T34" fmla="*/ 245 w 512"/>
                <a:gd name="T35" fmla="*/ 309 h 512"/>
                <a:gd name="T36" fmla="*/ 245 w 512"/>
                <a:gd name="T37" fmla="*/ 405 h 512"/>
                <a:gd name="T38" fmla="*/ 234 w 512"/>
                <a:gd name="T39" fmla="*/ 416 h 512"/>
                <a:gd name="T40" fmla="*/ 224 w 512"/>
                <a:gd name="T41" fmla="*/ 405 h 512"/>
                <a:gd name="T42" fmla="*/ 224 w 512"/>
                <a:gd name="T43" fmla="*/ 309 h 512"/>
                <a:gd name="T44" fmla="*/ 213 w 512"/>
                <a:gd name="T45" fmla="*/ 309 h 512"/>
                <a:gd name="T46" fmla="*/ 202 w 512"/>
                <a:gd name="T47" fmla="*/ 298 h 512"/>
                <a:gd name="T48" fmla="*/ 202 w 512"/>
                <a:gd name="T49" fmla="*/ 192 h 512"/>
                <a:gd name="T50" fmla="*/ 213 w 512"/>
                <a:gd name="T51" fmla="*/ 181 h 512"/>
                <a:gd name="T52" fmla="*/ 298 w 512"/>
                <a:gd name="T53" fmla="*/ 181 h 512"/>
                <a:gd name="T54" fmla="*/ 309 w 512"/>
                <a:gd name="T55" fmla="*/ 192 h 512"/>
                <a:gd name="T56" fmla="*/ 309 w 512"/>
                <a:gd name="T57" fmla="*/ 298 h 512"/>
                <a:gd name="T58" fmla="*/ 224 w 512"/>
                <a:gd name="T59" fmla="*/ 202 h 512"/>
                <a:gd name="T60" fmla="*/ 288 w 512"/>
                <a:gd name="T61" fmla="*/ 202 h 512"/>
                <a:gd name="T62" fmla="*/ 288 w 512"/>
                <a:gd name="T63" fmla="*/ 288 h 512"/>
                <a:gd name="T64" fmla="*/ 224 w 512"/>
                <a:gd name="T65" fmla="*/ 288 h 512"/>
                <a:gd name="T66" fmla="*/ 224 w 512"/>
                <a:gd name="T67" fmla="*/ 202 h 512"/>
                <a:gd name="T68" fmla="*/ 245 w 512"/>
                <a:gd name="T69" fmla="*/ 128 h 512"/>
                <a:gd name="T70" fmla="*/ 256 w 512"/>
                <a:gd name="T71" fmla="*/ 117 h 512"/>
                <a:gd name="T72" fmla="*/ 266 w 512"/>
                <a:gd name="T73" fmla="*/ 128 h 512"/>
                <a:gd name="T74" fmla="*/ 256 w 512"/>
                <a:gd name="T75" fmla="*/ 138 h 512"/>
                <a:gd name="T76" fmla="*/ 245 w 512"/>
                <a:gd name="T77" fmla="*/ 128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12" h="512">
                  <a:moveTo>
                    <a:pt x="256" y="0"/>
                  </a:moveTo>
                  <a:cubicBezTo>
                    <a:pt x="114" y="0"/>
                    <a:pt x="0" y="114"/>
                    <a:pt x="0" y="256"/>
                  </a:cubicBezTo>
                  <a:cubicBezTo>
                    <a:pt x="0" y="397"/>
                    <a:pt x="114" y="512"/>
                    <a:pt x="256" y="512"/>
                  </a:cubicBezTo>
                  <a:cubicBezTo>
                    <a:pt x="397" y="512"/>
                    <a:pt x="512" y="397"/>
                    <a:pt x="512" y="256"/>
                  </a:cubicBezTo>
                  <a:cubicBezTo>
                    <a:pt x="512" y="114"/>
                    <a:pt x="397" y="0"/>
                    <a:pt x="256" y="0"/>
                  </a:cubicBezTo>
                  <a:close/>
                  <a:moveTo>
                    <a:pt x="256" y="96"/>
                  </a:moveTo>
                  <a:cubicBezTo>
                    <a:pt x="273" y="96"/>
                    <a:pt x="288" y="110"/>
                    <a:pt x="288" y="128"/>
                  </a:cubicBezTo>
                  <a:cubicBezTo>
                    <a:pt x="288" y="145"/>
                    <a:pt x="273" y="160"/>
                    <a:pt x="256" y="160"/>
                  </a:cubicBezTo>
                  <a:cubicBezTo>
                    <a:pt x="238" y="160"/>
                    <a:pt x="224" y="145"/>
                    <a:pt x="224" y="128"/>
                  </a:cubicBezTo>
                  <a:cubicBezTo>
                    <a:pt x="224" y="110"/>
                    <a:pt x="238" y="96"/>
                    <a:pt x="256" y="96"/>
                  </a:cubicBezTo>
                  <a:close/>
                  <a:moveTo>
                    <a:pt x="309" y="298"/>
                  </a:moveTo>
                  <a:cubicBezTo>
                    <a:pt x="309" y="304"/>
                    <a:pt x="304" y="309"/>
                    <a:pt x="298" y="309"/>
                  </a:cubicBezTo>
                  <a:cubicBezTo>
                    <a:pt x="288" y="309"/>
                    <a:pt x="288" y="309"/>
                    <a:pt x="288" y="309"/>
                  </a:cubicBezTo>
                  <a:cubicBezTo>
                    <a:pt x="288" y="405"/>
                    <a:pt x="288" y="405"/>
                    <a:pt x="288" y="405"/>
                  </a:cubicBezTo>
                  <a:cubicBezTo>
                    <a:pt x="288" y="411"/>
                    <a:pt x="283" y="416"/>
                    <a:pt x="277" y="416"/>
                  </a:cubicBezTo>
                  <a:cubicBezTo>
                    <a:pt x="271" y="416"/>
                    <a:pt x="266" y="411"/>
                    <a:pt x="266" y="405"/>
                  </a:cubicBezTo>
                  <a:cubicBezTo>
                    <a:pt x="266" y="309"/>
                    <a:pt x="266" y="309"/>
                    <a:pt x="266" y="309"/>
                  </a:cubicBezTo>
                  <a:cubicBezTo>
                    <a:pt x="245" y="309"/>
                    <a:pt x="245" y="309"/>
                    <a:pt x="245" y="309"/>
                  </a:cubicBezTo>
                  <a:cubicBezTo>
                    <a:pt x="245" y="405"/>
                    <a:pt x="245" y="405"/>
                    <a:pt x="245" y="405"/>
                  </a:cubicBezTo>
                  <a:cubicBezTo>
                    <a:pt x="245" y="411"/>
                    <a:pt x="240" y="416"/>
                    <a:pt x="234" y="416"/>
                  </a:cubicBezTo>
                  <a:cubicBezTo>
                    <a:pt x="228" y="416"/>
                    <a:pt x="224" y="411"/>
                    <a:pt x="224" y="405"/>
                  </a:cubicBezTo>
                  <a:cubicBezTo>
                    <a:pt x="224" y="309"/>
                    <a:pt x="224" y="309"/>
                    <a:pt x="224" y="309"/>
                  </a:cubicBezTo>
                  <a:cubicBezTo>
                    <a:pt x="213" y="309"/>
                    <a:pt x="213" y="309"/>
                    <a:pt x="213" y="309"/>
                  </a:cubicBezTo>
                  <a:cubicBezTo>
                    <a:pt x="207" y="309"/>
                    <a:pt x="202" y="304"/>
                    <a:pt x="202" y="298"/>
                  </a:cubicBezTo>
                  <a:cubicBezTo>
                    <a:pt x="202" y="192"/>
                    <a:pt x="202" y="192"/>
                    <a:pt x="202" y="192"/>
                  </a:cubicBezTo>
                  <a:cubicBezTo>
                    <a:pt x="202" y="186"/>
                    <a:pt x="207" y="181"/>
                    <a:pt x="213" y="181"/>
                  </a:cubicBezTo>
                  <a:cubicBezTo>
                    <a:pt x="298" y="181"/>
                    <a:pt x="298" y="181"/>
                    <a:pt x="298" y="181"/>
                  </a:cubicBezTo>
                  <a:cubicBezTo>
                    <a:pt x="304" y="181"/>
                    <a:pt x="309" y="186"/>
                    <a:pt x="309" y="192"/>
                  </a:cubicBezTo>
                  <a:lnTo>
                    <a:pt x="309" y="298"/>
                  </a:lnTo>
                  <a:close/>
                  <a:moveTo>
                    <a:pt x="224" y="202"/>
                  </a:moveTo>
                  <a:cubicBezTo>
                    <a:pt x="288" y="202"/>
                    <a:pt x="288" y="202"/>
                    <a:pt x="288" y="202"/>
                  </a:cubicBezTo>
                  <a:cubicBezTo>
                    <a:pt x="288" y="288"/>
                    <a:pt x="288" y="288"/>
                    <a:pt x="288" y="288"/>
                  </a:cubicBezTo>
                  <a:cubicBezTo>
                    <a:pt x="224" y="288"/>
                    <a:pt x="224" y="288"/>
                    <a:pt x="224" y="288"/>
                  </a:cubicBezTo>
                  <a:lnTo>
                    <a:pt x="224" y="202"/>
                  </a:lnTo>
                  <a:close/>
                  <a:moveTo>
                    <a:pt x="245" y="128"/>
                  </a:moveTo>
                  <a:cubicBezTo>
                    <a:pt x="245" y="122"/>
                    <a:pt x="250" y="117"/>
                    <a:pt x="256" y="117"/>
                  </a:cubicBezTo>
                  <a:cubicBezTo>
                    <a:pt x="262" y="117"/>
                    <a:pt x="266" y="122"/>
                    <a:pt x="266" y="128"/>
                  </a:cubicBezTo>
                  <a:cubicBezTo>
                    <a:pt x="266" y="134"/>
                    <a:pt x="262" y="138"/>
                    <a:pt x="256" y="138"/>
                  </a:cubicBezTo>
                  <a:cubicBezTo>
                    <a:pt x="250" y="138"/>
                    <a:pt x="245" y="134"/>
                    <a:pt x="245" y="128"/>
                  </a:cubicBezTo>
                  <a:close/>
                </a:path>
              </a:pathLst>
            </a:custGeom>
            <a:solidFill>
              <a:srgbClr val="0097A9"/>
            </a:solidFill>
            <a:ln>
              <a:noFill/>
            </a:ln>
            <a:extLst/>
          </p:spPr>
          <p:txBody>
            <a:bodyPr vert="horz" wrap="square" lIns="68580" tIns="34290" rIns="68580" bIns="34290" numCol="1" anchor="t" anchorCtr="0" compatLnSpc="1">
              <a:prstTxWarp prst="textNoShape">
                <a:avLst/>
              </a:prstTxWarp>
            </a:bodyPr>
            <a:lstStyle/>
            <a:p>
              <a:endParaRPr lang="en-GB" sz="1350">
                <a:solidFill>
                  <a:prstClr val="black"/>
                </a:solidFill>
              </a:endParaRPr>
            </a:p>
          </p:txBody>
        </p:sp>
        <p:sp>
          <p:nvSpPr>
            <p:cNvPr id="40" name="Freeform 737"/>
            <p:cNvSpPr>
              <a:spLocks noChangeAspect="1" noEditPoints="1"/>
            </p:cNvSpPr>
            <p:nvPr/>
          </p:nvSpPr>
          <p:spPr bwMode="auto">
            <a:xfrm>
              <a:off x="4410114" y="3145215"/>
              <a:ext cx="403625" cy="404812"/>
            </a:xfrm>
            <a:custGeom>
              <a:avLst/>
              <a:gdLst>
                <a:gd name="T0" fmla="*/ 256 w 512"/>
                <a:gd name="T1" fmla="*/ 0 h 512"/>
                <a:gd name="T2" fmla="*/ 0 w 512"/>
                <a:gd name="T3" fmla="*/ 256 h 512"/>
                <a:gd name="T4" fmla="*/ 256 w 512"/>
                <a:gd name="T5" fmla="*/ 512 h 512"/>
                <a:gd name="T6" fmla="*/ 512 w 512"/>
                <a:gd name="T7" fmla="*/ 256 h 512"/>
                <a:gd name="T8" fmla="*/ 256 w 512"/>
                <a:gd name="T9" fmla="*/ 0 h 512"/>
                <a:gd name="T10" fmla="*/ 256 w 512"/>
                <a:gd name="T11" fmla="*/ 96 h 512"/>
                <a:gd name="T12" fmla="*/ 288 w 512"/>
                <a:gd name="T13" fmla="*/ 128 h 512"/>
                <a:gd name="T14" fmla="*/ 256 w 512"/>
                <a:gd name="T15" fmla="*/ 160 h 512"/>
                <a:gd name="T16" fmla="*/ 224 w 512"/>
                <a:gd name="T17" fmla="*/ 128 h 512"/>
                <a:gd name="T18" fmla="*/ 256 w 512"/>
                <a:gd name="T19" fmla="*/ 96 h 512"/>
                <a:gd name="T20" fmla="*/ 309 w 512"/>
                <a:gd name="T21" fmla="*/ 298 h 512"/>
                <a:gd name="T22" fmla="*/ 298 w 512"/>
                <a:gd name="T23" fmla="*/ 309 h 512"/>
                <a:gd name="T24" fmla="*/ 288 w 512"/>
                <a:gd name="T25" fmla="*/ 309 h 512"/>
                <a:gd name="T26" fmla="*/ 288 w 512"/>
                <a:gd name="T27" fmla="*/ 405 h 512"/>
                <a:gd name="T28" fmla="*/ 277 w 512"/>
                <a:gd name="T29" fmla="*/ 416 h 512"/>
                <a:gd name="T30" fmla="*/ 266 w 512"/>
                <a:gd name="T31" fmla="*/ 405 h 512"/>
                <a:gd name="T32" fmla="*/ 266 w 512"/>
                <a:gd name="T33" fmla="*/ 309 h 512"/>
                <a:gd name="T34" fmla="*/ 245 w 512"/>
                <a:gd name="T35" fmla="*/ 309 h 512"/>
                <a:gd name="T36" fmla="*/ 245 w 512"/>
                <a:gd name="T37" fmla="*/ 405 h 512"/>
                <a:gd name="T38" fmla="*/ 234 w 512"/>
                <a:gd name="T39" fmla="*/ 416 h 512"/>
                <a:gd name="T40" fmla="*/ 224 w 512"/>
                <a:gd name="T41" fmla="*/ 405 h 512"/>
                <a:gd name="T42" fmla="*/ 224 w 512"/>
                <a:gd name="T43" fmla="*/ 309 h 512"/>
                <a:gd name="T44" fmla="*/ 213 w 512"/>
                <a:gd name="T45" fmla="*/ 309 h 512"/>
                <a:gd name="T46" fmla="*/ 202 w 512"/>
                <a:gd name="T47" fmla="*/ 298 h 512"/>
                <a:gd name="T48" fmla="*/ 202 w 512"/>
                <a:gd name="T49" fmla="*/ 192 h 512"/>
                <a:gd name="T50" fmla="*/ 213 w 512"/>
                <a:gd name="T51" fmla="*/ 181 h 512"/>
                <a:gd name="T52" fmla="*/ 298 w 512"/>
                <a:gd name="T53" fmla="*/ 181 h 512"/>
                <a:gd name="T54" fmla="*/ 309 w 512"/>
                <a:gd name="T55" fmla="*/ 192 h 512"/>
                <a:gd name="T56" fmla="*/ 309 w 512"/>
                <a:gd name="T57" fmla="*/ 298 h 512"/>
                <a:gd name="T58" fmla="*/ 224 w 512"/>
                <a:gd name="T59" fmla="*/ 202 h 512"/>
                <a:gd name="T60" fmla="*/ 288 w 512"/>
                <a:gd name="T61" fmla="*/ 202 h 512"/>
                <a:gd name="T62" fmla="*/ 288 w 512"/>
                <a:gd name="T63" fmla="*/ 288 h 512"/>
                <a:gd name="T64" fmla="*/ 224 w 512"/>
                <a:gd name="T65" fmla="*/ 288 h 512"/>
                <a:gd name="T66" fmla="*/ 224 w 512"/>
                <a:gd name="T67" fmla="*/ 202 h 512"/>
                <a:gd name="T68" fmla="*/ 245 w 512"/>
                <a:gd name="T69" fmla="*/ 128 h 512"/>
                <a:gd name="T70" fmla="*/ 256 w 512"/>
                <a:gd name="T71" fmla="*/ 117 h 512"/>
                <a:gd name="T72" fmla="*/ 266 w 512"/>
                <a:gd name="T73" fmla="*/ 128 h 512"/>
                <a:gd name="T74" fmla="*/ 256 w 512"/>
                <a:gd name="T75" fmla="*/ 138 h 512"/>
                <a:gd name="T76" fmla="*/ 245 w 512"/>
                <a:gd name="T77" fmla="*/ 128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12" h="512">
                  <a:moveTo>
                    <a:pt x="256" y="0"/>
                  </a:moveTo>
                  <a:cubicBezTo>
                    <a:pt x="114" y="0"/>
                    <a:pt x="0" y="114"/>
                    <a:pt x="0" y="256"/>
                  </a:cubicBezTo>
                  <a:cubicBezTo>
                    <a:pt x="0" y="397"/>
                    <a:pt x="114" y="512"/>
                    <a:pt x="256" y="512"/>
                  </a:cubicBezTo>
                  <a:cubicBezTo>
                    <a:pt x="397" y="512"/>
                    <a:pt x="512" y="397"/>
                    <a:pt x="512" y="256"/>
                  </a:cubicBezTo>
                  <a:cubicBezTo>
                    <a:pt x="512" y="114"/>
                    <a:pt x="397" y="0"/>
                    <a:pt x="256" y="0"/>
                  </a:cubicBezTo>
                  <a:close/>
                  <a:moveTo>
                    <a:pt x="256" y="96"/>
                  </a:moveTo>
                  <a:cubicBezTo>
                    <a:pt x="273" y="96"/>
                    <a:pt x="288" y="110"/>
                    <a:pt x="288" y="128"/>
                  </a:cubicBezTo>
                  <a:cubicBezTo>
                    <a:pt x="288" y="145"/>
                    <a:pt x="273" y="160"/>
                    <a:pt x="256" y="160"/>
                  </a:cubicBezTo>
                  <a:cubicBezTo>
                    <a:pt x="238" y="160"/>
                    <a:pt x="224" y="145"/>
                    <a:pt x="224" y="128"/>
                  </a:cubicBezTo>
                  <a:cubicBezTo>
                    <a:pt x="224" y="110"/>
                    <a:pt x="238" y="96"/>
                    <a:pt x="256" y="96"/>
                  </a:cubicBezTo>
                  <a:close/>
                  <a:moveTo>
                    <a:pt x="309" y="298"/>
                  </a:moveTo>
                  <a:cubicBezTo>
                    <a:pt x="309" y="304"/>
                    <a:pt x="304" y="309"/>
                    <a:pt x="298" y="309"/>
                  </a:cubicBezTo>
                  <a:cubicBezTo>
                    <a:pt x="288" y="309"/>
                    <a:pt x="288" y="309"/>
                    <a:pt x="288" y="309"/>
                  </a:cubicBezTo>
                  <a:cubicBezTo>
                    <a:pt x="288" y="405"/>
                    <a:pt x="288" y="405"/>
                    <a:pt x="288" y="405"/>
                  </a:cubicBezTo>
                  <a:cubicBezTo>
                    <a:pt x="288" y="411"/>
                    <a:pt x="283" y="416"/>
                    <a:pt x="277" y="416"/>
                  </a:cubicBezTo>
                  <a:cubicBezTo>
                    <a:pt x="271" y="416"/>
                    <a:pt x="266" y="411"/>
                    <a:pt x="266" y="405"/>
                  </a:cubicBezTo>
                  <a:cubicBezTo>
                    <a:pt x="266" y="309"/>
                    <a:pt x="266" y="309"/>
                    <a:pt x="266" y="309"/>
                  </a:cubicBezTo>
                  <a:cubicBezTo>
                    <a:pt x="245" y="309"/>
                    <a:pt x="245" y="309"/>
                    <a:pt x="245" y="309"/>
                  </a:cubicBezTo>
                  <a:cubicBezTo>
                    <a:pt x="245" y="405"/>
                    <a:pt x="245" y="405"/>
                    <a:pt x="245" y="405"/>
                  </a:cubicBezTo>
                  <a:cubicBezTo>
                    <a:pt x="245" y="411"/>
                    <a:pt x="240" y="416"/>
                    <a:pt x="234" y="416"/>
                  </a:cubicBezTo>
                  <a:cubicBezTo>
                    <a:pt x="228" y="416"/>
                    <a:pt x="224" y="411"/>
                    <a:pt x="224" y="405"/>
                  </a:cubicBezTo>
                  <a:cubicBezTo>
                    <a:pt x="224" y="309"/>
                    <a:pt x="224" y="309"/>
                    <a:pt x="224" y="309"/>
                  </a:cubicBezTo>
                  <a:cubicBezTo>
                    <a:pt x="213" y="309"/>
                    <a:pt x="213" y="309"/>
                    <a:pt x="213" y="309"/>
                  </a:cubicBezTo>
                  <a:cubicBezTo>
                    <a:pt x="207" y="309"/>
                    <a:pt x="202" y="304"/>
                    <a:pt x="202" y="298"/>
                  </a:cubicBezTo>
                  <a:cubicBezTo>
                    <a:pt x="202" y="192"/>
                    <a:pt x="202" y="192"/>
                    <a:pt x="202" y="192"/>
                  </a:cubicBezTo>
                  <a:cubicBezTo>
                    <a:pt x="202" y="186"/>
                    <a:pt x="207" y="181"/>
                    <a:pt x="213" y="181"/>
                  </a:cubicBezTo>
                  <a:cubicBezTo>
                    <a:pt x="298" y="181"/>
                    <a:pt x="298" y="181"/>
                    <a:pt x="298" y="181"/>
                  </a:cubicBezTo>
                  <a:cubicBezTo>
                    <a:pt x="304" y="181"/>
                    <a:pt x="309" y="186"/>
                    <a:pt x="309" y="192"/>
                  </a:cubicBezTo>
                  <a:lnTo>
                    <a:pt x="309" y="298"/>
                  </a:lnTo>
                  <a:close/>
                  <a:moveTo>
                    <a:pt x="224" y="202"/>
                  </a:moveTo>
                  <a:cubicBezTo>
                    <a:pt x="288" y="202"/>
                    <a:pt x="288" y="202"/>
                    <a:pt x="288" y="202"/>
                  </a:cubicBezTo>
                  <a:cubicBezTo>
                    <a:pt x="288" y="288"/>
                    <a:pt x="288" y="288"/>
                    <a:pt x="288" y="288"/>
                  </a:cubicBezTo>
                  <a:cubicBezTo>
                    <a:pt x="224" y="288"/>
                    <a:pt x="224" y="288"/>
                    <a:pt x="224" y="288"/>
                  </a:cubicBezTo>
                  <a:lnTo>
                    <a:pt x="224" y="202"/>
                  </a:lnTo>
                  <a:close/>
                  <a:moveTo>
                    <a:pt x="245" y="128"/>
                  </a:moveTo>
                  <a:cubicBezTo>
                    <a:pt x="245" y="122"/>
                    <a:pt x="250" y="117"/>
                    <a:pt x="256" y="117"/>
                  </a:cubicBezTo>
                  <a:cubicBezTo>
                    <a:pt x="262" y="117"/>
                    <a:pt x="266" y="122"/>
                    <a:pt x="266" y="128"/>
                  </a:cubicBezTo>
                  <a:cubicBezTo>
                    <a:pt x="266" y="134"/>
                    <a:pt x="262" y="138"/>
                    <a:pt x="256" y="138"/>
                  </a:cubicBezTo>
                  <a:cubicBezTo>
                    <a:pt x="250" y="138"/>
                    <a:pt x="245" y="134"/>
                    <a:pt x="245" y="128"/>
                  </a:cubicBezTo>
                  <a:close/>
                </a:path>
              </a:pathLst>
            </a:custGeom>
            <a:solidFill>
              <a:srgbClr val="0097A9"/>
            </a:solidFill>
            <a:ln>
              <a:noFill/>
            </a:ln>
            <a:extLst/>
          </p:spPr>
          <p:txBody>
            <a:bodyPr vert="horz" wrap="square" lIns="68580" tIns="34290" rIns="68580" bIns="34290" numCol="1" anchor="t" anchorCtr="0" compatLnSpc="1">
              <a:prstTxWarp prst="textNoShape">
                <a:avLst/>
              </a:prstTxWarp>
            </a:bodyPr>
            <a:lstStyle/>
            <a:p>
              <a:endParaRPr lang="en-GB" sz="1350">
                <a:solidFill>
                  <a:prstClr val="black"/>
                </a:solidFill>
              </a:endParaRPr>
            </a:p>
          </p:txBody>
        </p:sp>
        <p:sp>
          <p:nvSpPr>
            <p:cNvPr id="41" name="Freeform 737"/>
            <p:cNvSpPr>
              <a:spLocks noChangeAspect="1" noEditPoints="1"/>
            </p:cNvSpPr>
            <p:nvPr/>
          </p:nvSpPr>
          <p:spPr bwMode="auto">
            <a:xfrm>
              <a:off x="4839133" y="3743354"/>
              <a:ext cx="403625" cy="404812"/>
            </a:xfrm>
            <a:custGeom>
              <a:avLst/>
              <a:gdLst>
                <a:gd name="T0" fmla="*/ 256 w 512"/>
                <a:gd name="T1" fmla="*/ 0 h 512"/>
                <a:gd name="T2" fmla="*/ 0 w 512"/>
                <a:gd name="T3" fmla="*/ 256 h 512"/>
                <a:gd name="T4" fmla="*/ 256 w 512"/>
                <a:gd name="T5" fmla="*/ 512 h 512"/>
                <a:gd name="T6" fmla="*/ 512 w 512"/>
                <a:gd name="T7" fmla="*/ 256 h 512"/>
                <a:gd name="T8" fmla="*/ 256 w 512"/>
                <a:gd name="T9" fmla="*/ 0 h 512"/>
                <a:gd name="T10" fmla="*/ 256 w 512"/>
                <a:gd name="T11" fmla="*/ 96 h 512"/>
                <a:gd name="T12" fmla="*/ 288 w 512"/>
                <a:gd name="T13" fmla="*/ 128 h 512"/>
                <a:gd name="T14" fmla="*/ 256 w 512"/>
                <a:gd name="T15" fmla="*/ 160 h 512"/>
                <a:gd name="T16" fmla="*/ 224 w 512"/>
                <a:gd name="T17" fmla="*/ 128 h 512"/>
                <a:gd name="T18" fmla="*/ 256 w 512"/>
                <a:gd name="T19" fmla="*/ 96 h 512"/>
                <a:gd name="T20" fmla="*/ 309 w 512"/>
                <a:gd name="T21" fmla="*/ 298 h 512"/>
                <a:gd name="T22" fmla="*/ 298 w 512"/>
                <a:gd name="T23" fmla="*/ 309 h 512"/>
                <a:gd name="T24" fmla="*/ 288 w 512"/>
                <a:gd name="T25" fmla="*/ 309 h 512"/>
                <a:gd name="T26" fmla="*/ 288 w 512"/>
                <a:gd name="T27" fmla="*/ 405 h 512"/>
                <a:gd name="T28" fmla="*/ 277 w 512"/>
                <a:gd name="T29" fmla="*/ 416 h 512"/>
                <a:gd name="T30" fmla="*/ 266 w 512"/>
                <a:gd name="T31" fmla="*/ 405 h 512"/>
                <a:gd name="T32" fmla="*/ 266 w 512"/>
                <a:gd name="T33" fmla="*/ 309 h 512"/>
                <a:gd name="T34" fmla="*/ 245 w 512"/>
                <a:gd name="T35" fmla="*/ 309 h 512"/>
                <a:gd name="T36" fmla="*/ 245 w 512"/>
                <a:gd name="T37" fmla="*/ 405 h 512"/>
                <a:gd name="T38" fmla="*/ 234 w 512"/>
                <a:gd name="T39" fmla="*/ 416 h 512"/>
                <a:gd name="T40" fmla="*/ 224 w 512"/>
                <a:gd name="T41" fmla="*/ 405 h 512"/>
                <a:gd name="T42" fmla="*/ 224 w 512"/>
                <a:gd name="T43" fmla="*/ 309 h 512"/>
                <a:gd name="T44" fmla="*/ 213 w 512"/>
                <a:gd name="T45" fmla="*/ 309 h 512"/>
                <a:gd name="T46" fmla="*/ 202 w 512"/>
                <a:gd name="T47" fmla="*/ 298 h 512"/>
                <a:gd name="T48" fmla="*/ 202 w 512"/>
                <a:gd name="T49" fmla="*/ 192 h 512"/>
                <a:gd name="T50" fmla="*/ 213 w 512"/>
                <a:gd name="T51" fmla="*/ 181 h 512"/>
                <a:gd name="T52" fmla="*/ 298 w 512"/>
                <a:gd name="T53" fmla="*/ 181 h 512"/>
                <a:gd name="T54" fmla="*/ 309 w 512"/>
                <a:gd name="T55" fmla="*/ 192 h 512"/>
                <a:gd name="T56" fmla="*/ 309 w 512"/>
                <a:gd name="T57" fmla="*/ 298 h 512"/>
                <a:gd name="T58" fmla="*/ 224 w 512"/>
                <a:gd name="T59" fmla="*/ 202 h 512"/>
                <a:gd name="T60" fmla="*/ 288 w 512"/>
                <a:gd name="T61" fmla="*/ 202 h 512"/>
                <a:gd name="T62" fmla="*/ 288 w 512"/>
                <a:gd name="T63" fmla="*/ 288 h 512"/>
                <a:gd name="T64" fmla="*/ 224 w 512"/>
                <a:gd name="T65" fmla="*/ 288 h 512"/>
                <a:gd name="T66" fmla="*/ 224 w 512"/>
                <a:gd name="T67" fmla="*/ 202 h 512"/>
                <a:gd name="T68" fmla="*/ 245 w 512"/>
                <a:gd name="T69" fmla="*/ 128 h 512"/>
                <a:gd name="T70" fmla="*/ 256 w 512"/>
                <a:gd name="T71" fmla="*/ 117 h 512"/>
                <a:gd name="T72" fmla="*/ 266 w 512"/>
                <a:gd name="T73" fmla="*/ 128 h 512"/>
                <a:gd name="T74" fmla="*/ 256 w 512"/>
                <a:gd name="T75" fmla="*/ 138 h 512"/>
                <a:gd name="T76" fmla="*/ 245 w 512"/>
                <a:gd name="T77" fmla="*/ 128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12" h="512">
                  <a:moveTo>
                    <a:pt x="256" y="0"/>
                  </a:moveTo>
                  <a:cubicBezTo>
                    <a:pt x="114" y="0"/>
                    <a:pt x="0" y="114"/>
                    <a:pt x="0" y="256"/>
                  </a:cubicBezTo>
                  <a:cubicBezTo>
                    <a:pt x="0" y="397"/>
                    <a:pt x="114" y="512"/>
                    <a:pt x="256" y="512"/>
                  </a:cubicBezTo>
                  <a:cubicBezTo>
                    <a:pt x="397" y="512"/>
                    <a:pt x="512" y="397"/>
                    <a:pt x="512" y="256"/>
                  </a:cubicBezTo>
                  <a:cubicBezTo>
                    <a:pt x="512" y="114"/>
                    <a:pt x="397" y="0"/>
                    <a:pt x="256" y="0"/>
                  </a:cubicBezTo>
                  <a:close/>
                  <a:moveTo>
                    <a:pt x="256" y="96"/>
                  </a:moveTo>
                  <a:cubicBezTo>
                    <a:pt x="273" y="96"/>
                    <a:pt x="288" y="110"/>
                    <a:pt x="288" y="128"/>
                  </a:cubicBezTo>
                  <a:cubicBezTo>
                    <a:pt x="288" y="145"/>
                    <a:pt x="273" y="160"/>
                    <a:pt x="256" y="160"/>
                  </a:cubicBezTo>
                  <a:cubicBezTo>
                    <a:pt x="238" y="160"/>
                    <a:pt x="224" y="145"/>
                    <a:pt x="224" y="128"/>
                  </a:cubicBezTo>
                  <a:cubicBezTo>
                    <a:pt x="224" y="110"/>
                    <a:pt x="238" y="96"/>
                    <a:pt x="256" y="96"/>
                  </a:cubicBezTo>
                  <a:close/>
                  <a:moveTo>
                    <a:pt x="309" y="298"/>
                  </a:moveTo>
                  <a:cubicBezTo>
                    <a:pt x="309" y="304"/>
                    <a:pt x="304" y="309"/>
                    <a:pt x="298" y="309"/>
                  </a:cubicBezTo>
                  <a:cubicBezTo>
                    <a:pt x="288" y="309"/>
                    <a:pt x="288" y="309"/>
                    <a:pt x="288" y="309"/>
                  </a:cubicBezTo>
                  <a:cubicBezTo>
                    <a:pt x="288" y="405"/>
                    <a:pt x="288" y="405"/>
                    <a:pt x="288" y="405"/>
                  </a:cubicBezTo>
                  <a:cubicBezTo>
                    <a:pt x="288" y="411"/>
                    <a:pt x="283" y="416"/>
                    <a:pt x="277" y="416"/>
                  </a:cubicBezTo>
                  <a:cubicBezTo>
                    <a:pt x="271" y="416"/>
                    <a:pt x="266" y="411"/>
                    <a:pt x="266" y="405"/>
                  </a:cubicBezTo>
                  <a:cubicBezTo>
                    <a:pt x="266" y="309"/>
                    <a:pt x="266" y="309"/>
                    <a:pt x="266" y="309"/>
                  </a:cubicBezTo>
                  <a:cubicBezTo>
                    <a:pt x="245" y="309"/>
                    <a:pt x="245" y="309"/>
                    <a:pt x="245" y="309"/>
                  </a:cubicBezTo>
                  <a:cubicBezTo>
                    <a:pt x="245" y="405"/>
                    <a:pt x="245" y="405"/>
                    <a:pt x="245" y="405"/>
                  </a:cubicBezTo>
                  <a:cubicBezTo>
                    <a:pt x="245" y="411"/>
                    <a:pt x="240" y="416"/>
                    <a:pt x="234" y="416"/>
                  </a:cubicBezTo>
                  <a:cubicBezTo>
                    <a:pt x="228" y="416"/>
                    <a:pt x="224" y="411"/>
                    <a:pt x="224" y="405"/>
                  </a:cubicBezTo>
                  <a:cubicBezTo>
                    <a:pt x="224" y="309"/>
                    <a:pt x="224" y="309"/>
                    <a:pt x="224" y="309"/>
                  </a:cubicBezTo>
                  <a:cubicBezTo>
                    <a:pt x="213" y="309"/>
                    <a:pt x="213" y="309"/>
                    <a:pt x="213" y="309"/>
                  </a:cubicBezTo>
                  <a:cubicBezTo>
                    <a:pt x="207" y="309"/>
                    <a:pt x="202" y="304"/>
                    <a:pt x="202" y="298"/>
                  </a:cubicBezTo>
                  <a:cubicBezTo>
                    <a:pt x="202" y="192"/>
                    <a:pt x="202" y="192"/>
                    <a:pt x="202" y="192"/>
                  </a:cubicBezTo>
                  <a:cubicBezTo>
                    <a:pt x="202" y="186"/>
                    <a:pt x="207" y="181"/>
                    <a:pt x="213" y="181"/>
                  </a:cubicBezTo>
                  <a:cubicBezTo>
                    <a:pt x="298" y="181"/>
                    <a:pt x="298" y="181"/>
                    <a:pt x="298" y="181"/>
                  </a:cubicBezTo>
                  <a:cubicBezTo>
                    <a:pt x="304" y="181"/>
                    <a:pt x="309" y="186"/>
                    <a:pt x="309" y="192"/>
                  </a:cubicBezTo>
                  <a:lnTo>
                    <a:pt x="309" y="298"/>
                  </a:lnTo>
                  <a:close/>
                  <a:moveTo>
                    <a:pt x="224" y="202"/>
                  </a:moveTo>
                  <a:cubicBezTo>
                    <a:pt x="288" y="202"/>
                    <a:pt x="288" y="202"/>
                    <a:pt x="288" y="202"/>
                  </a:cubicBezTo>
                  <a:cubicBezTo>
                    <a:pt x="288" y="288"/>
                    <a:pt x="288" y="288"/>
                    <a:pt x="288" y="288"/>
                  </a:cubicBezTo>
                  <a:cubicBezTo>
                    <a:pt x="224" y="288"/>
                    <a:pt x="224" y="288"/>
                    <a:pt x="224" y="288"/>
                  </a:cubicBezTo>
                  <a:lnTo>
                    <a:pt x="224" y="202"/>
                  </a:lnTo>
                  <a:close/>
                  <a:moveTo>
                    <a:pt x="245" y="128"/>
                  </a:moveTo>
                  <a:cubicBezTo>
                    <a:pt x="245" y="122"/>
                    <a:pt x="250" y="117"/>
                    <a:pt x="256" y="117"/>
                  </a:cubicBezTo>
                  <a:cubicBezTo>
                    <a:pt x="262" y="117"/>
                    <a:pt x="266" y="122"/>
                    <a:pt x="266" y="128"/>
                  </a:cubicBezTo>
                  <a:cubicBezTo>
                    <a:pt x="266" y="134"/>
                    <a:pt x="262" y="138"/>
                    <a:pt x="256" y="138"/>
                  </a:cubicBezTo>
                  <a:cubicBezTo>
                    <a:pt x="250" y="138"/>
                    <a:pt x="245" y="134"/>
                    <a:pt x="245" y="128"/>
                  </a:cubicBezTo>
                  <a:close/>
                </a:path>
              </a:pathLst>
            </a:custGeom>
            <a:solidFill>
              <a:srgbClr val="0097A9"/>
            </a:solidFill>
            <a:ln>
              <a:noFill/>
            </a:ln>
            <a:extLst/>
          </p:spPr>
          <p:txBody>
            <a:bodyPr vert="horz" wrap="square" lIns="68580" tIns="34290" rIns="68580" bIns="34290" numCol="1" anchor="t" anchorCtr="0" compatLnSpc="1">
              <a:prstTxWarp prst="textNoShape">
                <a:avLst/>
              </a:prstTxWarp>
            </a:bodyPr>
            <a:lstStyle/>
            <a:p>
              <a:endParaRPr lang="en-GB" sz="1350">
                <a:solidFill>
                  <a:prstClr val="black"/>
                </a:solidFill>
              </a:endParaRPr>
            </a:p>
          </p:txBody>
        </p:sp>
        <p:grpSp>
          <p:nvGrpSpPr>
            <p:cNvPr id="42" name="Group 41"/>
            <p:cNvGrpSpPr>
              <a:grpSpLocks noChangeAspect="1"/>
            </p:cNvGrpSpPr>
            <p:nvPr/>
          </p:nvGrpSpPr>
          <p:grpSpPr>
            <a:xfrm>
              <a:off x="3615843" y="3831236"/>
              <a:ext cx="492381" cy="229051"/>
              <a:chOff x="2029492" y="3367308"/>
              <a:chExt cx="492381" cy="229051"/>
            </a:xfrm>
          </p:grpSpPr>
          <p:grpSp>
            <p:nvGrpSpPr>
              <p:cNvPr id="43" name="Group 42"/>
              <p:cNvGrpSpPr/>
              <p:nvPr/>
            </p:nvGrpSpPr>
            <p:grpSpPr>
              <a:xfrm>
                <a:off x="2029492" y="3367308"/>
                <a:ext cx="492381" cy="228600"/>
                <a:chOff x="2029492" y="3367308"/>
                <a:chExt cx="492381" cy="228600"/>
              </a:xfrm>
            </p:grpSpPr>
            <p:sp>
              <p:nvSpPr>
                <p:cNvPr id="50" name="Oval 49"/>
                <p:cNvSpPr>
                  <a:spLocks noChangeAspect="1"/>
                </p:cNvSpPr>
                <p:nvPr/>
              </p:nvSpPr>
              <p:spPr bwMode="gray">
                <a:xfrm>
                  <a:off x="2029492" y="3367308"/>
                  <a:ext cx="228600" cy="228600"/>
                </a:xfrm>
                <a:prstGeom prst="ellipse">
                  <a:avLst/>
                </a:prstGeom>
                <a:solidFill>
                  <a:schemeClr val="bg1"/>
                </a:solidFill>
                <a:ln w="19050" algn="ctr">
                  <a:noFill/>
                  <a:miter lim="800000"/>
                  <a:headEnd/>
                  <a:tailEnd/>
                </a:ln>
              </p:spPr>
              <p:txBody>
                <a:bodyPr wrap="square" lIns="66675" tIns="66675" rIns="66675" bIns="66675" rtlCol="0" anchor="ctr"/>
                <a:lstStyle/>
                <a:p>
                  <a:pPr algn="ctr">
                    <a:lnSpc>
                      <a:spcPct val="106000"/>
                    </a:lnSpc>
                    <a:buFont typeface="Wingdings 2" pitchFamily="18" charset="2"/>
                    <a:buNone/>
                  </a:pPr>
                  <a:endParaRPr lang="en-US" sz="1200" b="1" dirty="0">
                    <a:solidFill>
                      <a:prstClr val="white"/>
                    </a:solidFill>
                  </a:endParaRPr>
                </a:p>
              </p:txBody>
            </p:sp>
            <p:sp>
              <p:nvSpPr>
                <p:cNvPr id="51" name="Oval 50"/>
                <p:cNvSpPr>
                  <a:spLocks noChangeAspect="1"/>
                </p:cNvSpPr>
                <p:nvPr/>
              </p:nvSpPr>
              <p:spPr bwMode="gray">
                <a:xfrm>
                  <a:off x="2293273" y="3367308"/>
                  <a:ext cx="228600" cy="228600"/>
                </a:xfrm>
                <a:prstGeom prst="ellipse">
                  <a:avLst/>
                </a:prstGeom>
                <a:solidFill>
                  <a:schemeClr val="bg1"/>
                </a:solidFill>
                <a:ln w="19050" algn="ctr">
                  <a:noFill/>
                  <a:miter lim="800000"/>
                  <a:headEnd/>
                  <a:tailEnd/>
                </a:ln>
              </p:spPr>
              <p:txBody>
                <a:bodyPr wrap="square" lIns="66675" tIns="66675" rIns="66675" bIns="66675" rtlCol="0" anchor="ctr"/>
                <a:lstStyle/>
                <a:p>
                  <a:pPr algn="ctr">
                    <a:lnSpc>
                      <a:spcPct val="106000"/>
                    </a:lnSpc>
                    <a:buFont typeface="Wingdings 2" pitchFamily="18" charset="2"/>
                    <a:buNone/>
                  </a:pPr>
                  <a:endParaRPr lang="en-US" sz="1200" b="1" dirty="0">
                    <a:solidFill>
                      <a:prstClr val="white"/>
                    </a:solidFill>
                  </a:endParaRPr>
                </a:p>
              </p:txBody>
            </p:sp>
          </p:grpSp>
          <p:grpSp>
            <p:nvGrpSpPr>
              <p:cNvPr id="44" name="Group 43"/>
              <p:cNvGrpSpPr/>
              <p:nvPr/>
            </p:nvGrpSpPr>
            <p:grpSpPr>
              <a:xfrm>
                <a:off x="2029492" y="3367308"/>
                <a:ext cx="492381" cy="229051"/>
                <a:chOff x="1869819" y="3300103"/>
                <a:chExt cx="790282" cy="367631"/>
              </a:xfrm>
              <a:solidFill>
                <a:schemeClr val="accent2"/>
              </a:solidFill>
            </p:grpSpPr>
            <p:sp>
              <p:nvSpPr>
                <p:cNvPr id="45" name="Freeform 1043"/>
                <p:cNvSpPr>
                  <a:spLocks noChangeAspect="1" noEditPoints="1"/>
                </p:cNvSpPr>
                <p:nvPr/>
              </p:nvSpPr>
              <p:spPr bwMode="auto">
                <a:xfrm>
                  <a:off x="1869819" y="3300103"/>
                  <a:ext cx="367041" cy="367041"/>
                </a:xfrm>
                <a:custGeom>
                  <a:avLst/>
                  <a:gdLst>
                    <a:gd name="T0" fmla="*/ 266 w 512"/>
                    <a:gd name="T1" fmla="*/ 352 h 512"/>
                    <a:gd name="T2" fmla="*/ 341 w 512"/>
                    <a:gd name="T3" fmla="*/ 160 h 512"/>
                    <a:gd name="T4" fmla="*/ 288 w 512"/>
                    <a:gd name="T5" fmla="*/ 352 h 512"/>
                    <a:gd name="T6" fmla="*/ 234 w 512"/>
                    <a:gd name="T7" fmla="*/ 266 h 512"/>
                    <a:gd name="T8" fmla="*/ 117 w 512"/>
                    <a:gd name="T9" fmla="*/ 352 h 512"/>
                    <a:gd name="T10" fmla="*/ 181 w 512"/>
                    <a:gd name="T11" fmla="*/ 149 h 512"/>
                    <a:gd name="T12" fmla="*/ 330 w 512"/>
                    <a:gd name="T13" fmla="*/ 149 h 512"/>
                    <a:gd name="T14" fmla="*/ 149 w 512"/>
                    <a:gd name="T15" fmla="*/ 309 h 512"/>
                    <a:gd name="T16" fmla="*/ 160 w 512"/>
                    <a:gd name="T17" fmla="*/ 320 h 512"/>
                    <a:gd name="T18" fmla="*/ 138 w 512"/>
                    <a:gd name="T19" fmla="*/ 277 h 512"/>
                    <a:gd name="T20" fmla="*/ 160 w 512"/>
                    <a:gd name="T21" fmla="*/ 234 h 512"/>
                    <a:gd name="T22" fmla="*/ 149 w 512"/>
                    <a:gd name="T23" fmla="*/ 245 h 512"/>
                    <a:gd name="T24" fmla="*/ 149 w 512"/>
                    <a:gd name="T25" fmla="*/ 181 h 512"/>
                    <a:gd name="T26" fmla="*/ 160 w 512"/>
                    <a:gd name="T27" fmla="*/ 192 h 512"/>
                    <a:gd name="T28" fmla="*/ 181 w 512"/>
                    <a:gd name="T29" fmla="*/ 320 h 512"/>
                    <a:gd name="T30" fmla="*/ 202 w 512"/>
                    <a:gd name="T31" fmla="*/ 277 h 512"/>
                    <a:gd name="T32" fmla="*/ 192 w 512"/>
                    <a:gd name="T33" fmla="*/ 288 h 512"/>
                    <a:gd name="T34" fmla="*/ 192 w 512"/>
                    <a:gd name="T35" fmla="*/ 224 h 512"/>
                    <a:gd name="T36" fmla="*/ 202 w 512"/>
                    <a:gd name="T37" fmla="*/ 234 h 512"/>
                    <a:gd name="T38" fmla="*/ 181 w 512"/>
                    <a:gd name="T39" fmla="*/ 192 h 512"/>
                    <a:gd name="T40" fmla="*/ 245 w 512"/>
                    <a:gd name="T41" fmla="*/ 234 h 512"/>
                    <a:gd name="T42" fmla="*/ 234 w 512"/>
                    <a:gd name="T43" fmla="*/ 245 h 512"/>
                    <a:gd name="T44" fmla="*/ 234 w 512"/>
                    <a:gd name="T45" fmla="*/ 181 h 512"/>
                    <a:gd name="T46" fmla="*/ 245 w 512"/>
                    <a:gd name="T47" fmla="*/ 192 h 512"/>
                    <a:gd name="T48" fmla="*/ 266 w 512"/>
                    <a:gd name="T49" fmla="*/ 234 h 512"/>
                    <a:gd name="T50" fmla="*/ 288 w 512"/>
                    <a:gd name="T51" fmla="*/ 192 h 512"/>
                    <a:gd name="T52" fmla="*/ 277 w 512"/>
                    <a:gd name="T53" fmla="*/ 202 h 512"/>
                    <a:gd name="T54" fmla="*/ 320 w 512"/>
                    <a:gd name="T55" fmla="*/ 309 h 512"/>
                    <a:gd name="T56" fmla="*/ 330 w 512"/>
                    <a:gd name="T57" fmla="*/ 320 h 512"/>
                    <a:gd name="T58" fmla="*/ 309 w 512"/>
                    <a:gd name="T59" fmla="*/ 277 h 512"/>
                    <a:gd name="T60" fmla="*/ 330 w 512"/>
                    <a:gd name="T61" fmla="*/ 234 h 512"/>
                    <a:gd name="T62" fmla="*/ 320 w 512"/>
                    <a:gd name="T63" fmla="*/ 245 h 512"/>
                    <a:gd name="T64" fmla="*/ 320 w 512"/>
                    <a:gd name="T65" fmla="*/ 181 h 512"/>
                    <a:gd name="T66" fmla="*/ 330 w 512"/>
                    <a:gd name="T67" fmla="*/ 192 h 512"/>
                    <a:gd name="T68" fmla="*/ 373 w 512"/>
                    <a:gd name="T69" fmla="*/ 192 h 512"/>
                    <a:gd name="T70" fmla="*/ 352 w 512"/>
                    <a:gd name="T71" fmla="*/ 234 h 512"/>
                    <a:gd name="T72" fmla="*/ 362 w 512"/>
                    <a:gd name="T73" fmla="*/ 224 h 512"/>
                    <a:gd name="T74" fmla="*/ 362 w 512"/>
                    <a:gd name="T75" fmla="*/ 288 h 512"/>
                    <a:gd name="T76" fmla="*/ 352 w 512"/>
                    <a:gd name="T77" fmla="*/ 277 h 512"/>
                    <a:gd name="T78" fmla="*/ 373 w 512"/>
                    <a:gd name="T79" fmla="*/ 320 h 512"/>
                    <a:gd name="T80" fmla="*/ 512 w 512"/>
                    <a:gd name="T81" fmla="*/ 256 h 512"/>
                    <a:gd name="T82" fmla="*/ 256 w 512"/>
                    <a:gd name="T83" fmla="*/ 0 h 512"/>
                    <a:gd name="T84" fmla="*/ 405 w 512"/>
                    <a:gd name="T85" fmla="*/ 138 h 512"/>
                    <a:gd name="T86" fmla="*/ 341 w 512"/>
                    <a:gd name="T87" fmla="*/ 117 h 512"/>
                    <a:gd name="T88" fmla="*/ 160 w 512"/>
                    <a:gd name="T89" fmla="*/ 138 h 512"/>
                    <a:gd name="T90" fmla="*/ 96 w 512"/>
                    <a:gd name="T91" fmla="*/ 362 h 512"/>
                    <a:gd name="T92" fmla="*/ 416 w 512"/>
                    <a:gd name="T93" fmla="*/ 362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512" h="512">
                      <a:moveTo>
                        <a:pt x="245" y="288"/>
                      </a:moveTo>
                      <a:cubicBezTo>
                        <a:pt x="266" y="288"/>
                        <a:pt x="266" y="288"/>
                        <a:pt x="266" y="288"/>
                      </a:cubicBezTo>
                      <a:cubicBezTo>
                        <a:pt x="266" y="352"/>
                        <a:pt x="266" y="352"/>
                        <a:pt x="266" y="352"/>
                      </a:cubicBezTo>
                      <a:cubicBezTo>
                        <a:pt x="245" y="352"/>
                        <a:pt x="245" y="352"/>
                        <a:pt x="245" y="352"/>
                      </a:cubicBezTo>
                      <a:lnTo>
                        <a:pt x="245" y="288"/>
                      </a:lnTo>
                      <a:close/>
                      <a:moveTo>
                        <a:pt x="341" y="160"/>
                      </a:moveTo>
                      <a:cubicBezTo>
                        <a:pt x="394" y="160"/>
                        <a:pt x="394" y="160"/>
                        <a:pt x="394" y="160"/>
                      </a:cubicBezTo>
                      <a:cubicBezTo>
                        <a:pt x="394" y="352"/>
                        <a:pt x="394" y="352"/>
                        <a:pt x="394" y="352"/>
                      </a:cubicBezTo>
                      <a:cubicBezTo>
                        <a:pt x="288" y="352"/>
                        <a:pt x="288" y="352"/>
                        <a:pt x="288" y="352"/>
                      </a:cubicBezTo>
                      <a:cubicBezTo>
                        <a:pt x="288" y="277"/>
                        <a:pt x="288" y="277"/>
                        <a:pt x="288" y="277"/>
                      </a:cubicBezTo>
                      <a:cubicBezTo>
                        <a:pt x="288" y="271"/>
                        <a:pt x="283" y="266"/>
                        <a:pt x="277" y="266"/>
                      </a:cubicBezTo>
                      <a:cubicBezTo>
                        <a:pt x="234" y="266"/>
                        <a:pt x="234" y="266"/>
                        <a:pt x="234" y="266"/>
                      </a:cubicBezTo>
                      <a:cubicBezTo>
                        <a:pt x="228" y="266"/>
                        <a:pt x="224" y="271"/>
                        <a:pt x="224" y="277"/>
                      </a:cubicBezTo>
                      <a:cubicBezTo>
                        <a:pt x="224" y="352"/>
                        <a:pt x="224" y="352"/>
                        <a:pt x="224" y="352"/>
                      </a:cubicBezTo>
                      <a:cubicBezTo>
                        <a:pt x="117" y="352"/>
                        <a:pt x="117" y="352"/>
                        <a:pt x="117" y="352"/>
                      </a:cubicBezTo>
                      <a:cubicBezTo>
                        <a:pt x="117" y="160"/>
                        <a:pt x="117" y="160"/>
                        <a:pt x="117" y="160"/>
                      </a:cubicBezTo>
                      <a:cubicBezTo>
                        <a:pt x="170" y="160"/>
                        <a:pt x="170" y="160"/>
                        <a:pt x="170" y="160"/>
                      </a:cubicBezTo>
                      <a:cubicBezTo>
                        <a:pt x="176" y="160"/>
                        <a:pt x="181" y="155"/>
                        <a:pt x="181" y="149"/>
                      </a:cubicBezTo>
                      <a:cubicBezTo>
                        <a:pt x="181" y="138"/>
                        <a:pt x="181" y="138"/>
                        <a:pt x="181" y="138"/>
                      </a:cubicBezTo>
                      <a:cubicBezTo>
                        <a:pt x="330" y="138"/>
                        <a:pt x="330" y="138"/>
                        <a:pt x="330" y="138"/>
                      </a:cubicBezTo>
                      <a:cubicBezTo>
                        <a:pt x="330" y="149"/>
                        <a:pt x="330" y="149"/>
                        <a:pt x="330" y="149"/>
                      </a:cubicBezTo>
                      <a:cubicBezTo>
                        <a:pt x="330" y="155"/>
                        <a:pt x="335" y="160"/>
                        <a:pt x="341" y="160"/>
                      </a:cubicBezTo>
                      <a:close/>
                      <a:moveTo>
                        <a:pt x="160" y="320"/>
                      </a:moveTo>
                      <a:cubicBezTo>
                        <a:pt x="160" y="314"/>
                        <a:pt x="155" y="309"/>
                        <a:pt x="149" y="309"/>
                      </a:cubicBezTo>
                      <a:cubicBezTo>
                        <a:pt x="143" y="309"/>
                        <a:pt x="138" y="314"/>
                        <a:pt x="138" y="320"/>
                      </a:cubicBezTo>
                      <a:cubicBezTo>
                        <a:pt x="138" y="326"/>
                        <a:pt x="143" y="330"/>
                        <a:pt x="149" y="330"/>
                      </a:cubicBezTo>
                      <a:cubicBezTo>
                        <a:pt x="155" y="330"/>
                        <a:pt x="160" y="326"/>
                        <a:pt x="160" y="320"/>
                      </a:cubicBezTo>
                      <a:close/>
                      <a:moveTo>
                        <a:pt x="160" y="277"/>
                      </a:moveTo>
                      <a:cubicBezTo>
                        <a:pt x="160" y="271"/>
                        <a:pt x="155" y="266"/>
                        <a:pt x="149" y="266"/>
                      </a:cubicBezTo>
                      <a:cubicBezTo>
                        <a:pt x="143" y="266"/>
                        <a:pt x="138" y="271"/>
                        <a:pt x="138" y="277"/>
                      </a:cubicBezTo>
                      <a:cubicBezTo>
                        <a:pt x="138" y="283"/>
                        <a:pt x="143" y="288"/>
                        <a:pt x="149" y="288"/>
                      </a:cubicBezTo>
                      <a:cubicBezTo>
                        <a:pt x="155" y="288"/>
                        <a:pt x="160" y="283"/>
                        <a:pt x="160" y="277"/>
                      </a:cubicBezTo>
                      <a:close/>
                      <a:moveTo>
                        <a:pt x="160" y="234"/>
                      </a:moveTo>
                      <a:cubicBezTo>
                        <a:pt x="160" y="228"/>
                        <a:pt x="155" y="224"/>
                        <a:pt x="149" y="224"/>
                      </a:cubicBezTo>
                      <a:cubicBezTo>
                        <a:pt x="143" y="224"/>
                        <a:pt x="138" y="228"/>
                        <a:pt x="138" y="234"/>
                      </a:cubicBezTo>
                      <a:cubicBezTo>
                        <a:pt x="138" y="240"/>
                        <a:pt x="143" y="245"/>
                        <a:pt x="149" y="245"/>
                      </a:cubicBezTo>
                      <a:cubicBezTo>
                        <a:pt x="155" y="245"/>
                        <a:pt x="160" y="240"/>
                        <a:pt x="160" y="234"/>
                      </a:cubicBezTo>
                      <a:close/>
                      <a:moveTo>
                        <a:pt x="160" y="192"/>
                      </a:moveTo>
                      <a:cubicBezTo>
                        <a:pt x="160" y="186"/>
                        <a:pt x="155" y="181"/>
                        <a:pt x="149" y="181"/>
                      </a:cubicBezTo>
                      <a:cubicBezTo>
                        <a:pt x="143" y="181"/>
                        <a:pt x="138" y="186"/>
                        <a:pt x="138" y="192"/>
                      </a:cubicBezTo>
                      <a:cubicBezTo>
                        <a:pt x="138" y="198"/>
                        <a:pt x="143" y="202"/>
                        <a:pt x="149" y="202"/>
                      </a:cubicBezTo>
                      <a:cubicBezTo>
                        <a:pt x="155" y="202"/>
                        <a:pt x="160" y="198"/>
                        <a:pt x="160" y="192"/>
                      </a:cubicBezTo>
                      <a:close/>
                      <a:moveTo>
                        <a:pt x="202" y="320"/>
                      </a:moveTo>
                      <a:cubicBezTo>
                        <a:pt x="202" y="314"/>
                        <a:pt x="198" y="309"/>
                        <a:pt x="192" y="309"/>
                      </a:cubicBezTo>
                      <a:cubicBezTo>
                        <a:pt x="186" y="309"/>
                        <a:pt x="181" y="314"/>
                        <a:pt x="181" y="320"/>
                      </a:cubicBezTo>
                      <a:cubicBezTo>
                        <a:pt x="181" y="326"/>
                        <a:pt x="186" y="330"/>
                        <a:pt x="192" y="330"/>
                      </a:cubicBezTo>
                      <a:cubicBezTo>
                        <a:pt x="198" y="330"/>
                        <a:pt x="202" y="326"/>
                        <a:pt x="202" y="320"/>
                      </a:cubicBezTo>
                      <a:close/>
                      <a:moveTo>
                        <a:pt x="202" y="277"/>
                      </a:moveTo>
                      <a:cubicBezTo>
                        <a:pt x="202" y="271"/>
                        <a:pt x="198" y="266"/>
                        <a:pt x="192" y="266"/>
                      </a:cubicBezTo>
                      <a:cubicBezTo>
                        <a:pt x="186" y="266"/>
                        <a:pt x="181" y="271"/>
                        <a:pt x="181" y="277"/>
                      </a:cubicBezTo>
                      <a:cubicBezTo>
                        <a:pt x="181" y="283"/>
                        <a:pt x="186" y="288"/>
                        <a:pt x="192" y="288"/>
                      </a:cubicBezTo>
                      <a:cubicBezTo>
                        <a:pt x="198" y="288"/>
                        <a:pt x="202" y="283"/>
                        <a:pt x="202" y="277"/>
                      </a:cubicBezTo>
                      <a:close/>
                      <a:moveTo>
                        <a:pt x="202" y="234"/>
                      </a:moveTo>
                      <a:cubicBezTo>
                        <a:pt x="202" y="228"/>
                        <a:pt x="198" y="224"/>
                        <a:pt x="192" y="224"/>
                      </a:cubicBezTo>
                      <a:cubicBezTo>
                        <a:pt x="186" y="224"/>
                        <a:pt x="181" y="228"/>
                        <a:pt x="181" y="234"/>
                      </a:cubicBezTo>
                      <a:cubicBezTo>
                        <a:pt x="181" y="240"/>
                        <a:pt x="186" y="245"/>
                        <a:pt x="192" y="245"/>
                      </a:cubicBezTo>
                      <a:cubicBezTo>
                        <a:pt x="198" y="245"/>
                        <a:pt x="202" y="240"/>
                        <a:pt x="202" y="234"/>
                      </a:cubicBezTo>
                      <a:close/>
                      <a:moveTo>
                        <a:pt x="202" y="192"/>
                      </a:moveTo>
                      <a:cubicBezTo>
                        <a:pt x="202" y="186"/>
                        <a:pt x="198" y="181"/>
                        <a:pt x="192" y="181"/>
                      </a:cubicBezTo>
                      <a:cubicBezTo>
                        <a:pt x="186" y="181"/>
                        <a:pt x="181" y="186"/>
                        <a:pt x="181" y="192"/>
                      </a:cubicBezTo>
                      <a:cubicBezTo>
                        <a:pt x="181" y="198"/>
                        <a:pt x="186" y="202"/>
                        <a:pt x="192" y="202"/>
                      </a:cubicBezTo>
                      <a:cubicBezTo>
                        <a:pt x="198" y="202"/>
                        <a:pt x="202" y="198"/>
                        <a:pt x="202" y="192"/>
                      </a:cubicBezTo>
                      <a:close/>
                      <a:moveTo>
                        <a:pt x="245" y="234"/>
                      </a:moveTo>
                      <a:cubicBezTo>
                        <a:pt x="245" y="228"/>
                        <a:pt x="240" y="224"/>
                        <a:pt x="234" y="224"/>
                      </a:cubicBezTo>
                      <a:cubicBezTo>
                        <a:pt x="228" y="224"/>
                        <a:pt x="224" y="228"/>
                        <a:pt x="224" y="234"/>
                      </a:cubicBezTo>
                      <a:cubicBezTo>
                        <a:pt x="224" y="240"/>
                        <a:pt x="228" y="245"/>
                        <a:pt x="234" y="245"/>
                      </a:cubicBezTo>
                      <a:cubicBezTo>
                        <a:pt x="240" y="245"/>
                        <a:pt x="245" y="240"/>
                        <a:pt x="245" y="234"/>
                      </a:cubicBezTo>
                      <a:close/>
                      <a:moveTo>
                        <a:pt x="245" y="192"/>
                      </a:moveTo>
                      <a:cubicBezTo>
                        <a:pt x="245" y="186"/>
                        <a:pt x="240" y="181"/>
                        <a:pt x="234" y="181"/>
                      </a:cubicBezTo>
                      <a:cubicBezTo>
                        <a:pt x="228" y="181"/>
                        <a:pt x="224" y="186"/>
                        <a:pt x="224" y="192"/>
                      </a:cubicBezTo>
                      <a:cubicBezTo>
                        <a:pt x="224" y="198"/>
                        <a:pt x="228" y="202"/>
                        <a:pt x="234" y="202"/>
                      </a:cubicBezTo>
                      <a:cubicBezTo>
                        <a:pt x="240" y="202"/>
                        <a:pt x="245" y="198"/>
                        <a:pt x="245" y="192"/>
                      </a:cubicBezTo>
                      <a:close/>
                      <a:moveTo>
                        <a:pt x="288" y="234"/>
                      </a:moveTo>
                      <a:cubicBezTo>
                        <a:pt x="288" y="228"/>
                        <a:pt x="283" y="224"/>
                        <a:pt x="277" y="224"/>
                      </a:cubicBezTo>
                      <a:cubicBezTo>
                        <a:pt x="271" y="224"/>
                        <a:pt x="266" y="228"/>
                        <a:pt x="266" y="234"/>
                      </a:cubicBezTo>
                      <a:cubicBezTo>
                        <a:pt x="266" y="240"/>
                        <a:pt x="271" y="245"/>
                        <a:pt x="277" y="245"/>
                      </a:cubicBezTo>
                      <a:cubicBezTo>
                        <a:pt x="283" y="245"/>
                        <a:pt x="288" y="240"/>
                        <a:pt x="288" y="234"/>
                      </a:cubicBezTo>
                      <a:close/>
                      <a:moveTo>
                        <a:pt x="288" y="192"/>
                      </a:moveTo>
                      <a:cubicBezTo>
                        <a:pt x="288" y="186"/>
                        <a:pt x="283" y="181"/>
                        <a:pt x="277" y="181"/>
                      </a:cubicBezTo>
                      <a:cubicBezTo>
                        <a:pt x="271" y="181"/>
                        <a:pt x="266" y="186"/>
                        <a:pt x="266" y="192"/>
                      </a:cubicBezTo>
                      <a:cubicBezTo>
                        <a:pt x="266" y="198"/>
                        <a:pt x="271" y="202"/>
                        <a:pt x="277" y="202"/>
                      </a:cubicBezTo>
                      <a:cubicBezTo>
                        <a:pt x="283" y="202"/>
                        <a:pt x="288" y="198"/>
                        <a:pt x="288" y="192"/>
                      </a:cubicBezTo>
                      <a:close/>
                      <a:moveTo>
                        <a:pt x="330" y="320"/>
                      </a:moveTo>
                      <a:cubicBezTo>
                        <a:pt x="330" y="314"/>
                        <a:pt x="326" y="309"/>
                        <a:pt x="320" y="309"/>
                      </a:cubicBezTo>
                      <a:cubicBezTo>
                        <a:pt x="314" y="309"/>
                        <a:pt x="309" y="314"/>
                        <a:pt x="309" y="320"/>
                      </a:cubicBezTo>
                      <a:cubicBezTo>
                        <a:pt x="309" y="326"/>
                        <a:pt x="314" y="330"/>
                        <a:pt x="320" y="330"/>
                      </a:cubicBezTo>
                      <a:cubicBezTo>
                        <a:pt x="326" y="330"/>
                        <a:pt x="330" y="326"/>
                        <a:pt x="330" y="320"/>
                      </a:cubicBezTo>
                      <a:close/>
                      <a:moveTo>
                        <a:pt x="330" y="277"/>
                      </a:moveTo>
                      <a:cubicBezTo>
                        <a:pt x="330" y="271"/>
                        <a:pt x="326" y="266"/>
                        <a:pt x="320" y="266"/>
                      </a:cubicBezTo>
                      <a:cubicBezTo>
                        <a:pt x="314" y="266"/>
                        <a:pt x="309" y="271"/>
                        <a:pt x="309" y="277"/>
                      </a:cubicBezTo>
                      <a:cubicBezTo>
                        <a:pt x="309" y="283"/>
                        <a:pt x="314" y="288"/>
                        <a:pt x="320" y="288"/>
                      </a:cubicBezTo>
                      <a:cubicBezTo>
                        <a:pt x="326" y="288"/>
                        <a:pt x="330" y="283"/>
                        <a:pt x="330" y="277"/>
                      </a:cubicBezTo>
                      <a:close/>
                      <a:moveTo>
                        <a:pt x="330" y="234"/>
                      </a:moveTo>
                      <a:cubicBezTo>
                        <a:pt x="330" y="228"/>
                        <a:pt x="326" y="224"/>
                        <a:pt x="320" y="224"/>
                      </a:cubicBezTo>
                      <a:cubicBezTo>
                        <a:pt x="314" y="224"/>
                        <a:pt x="309" y="228"/>
                        <a:pt x="309" y="234"/>
                      </a:cubicBezTo>
                      <a:cubicBezTo>
                        <a:pt x="309" y="240"/>
                        <a:pt x="314" y="245"/>
                        <a:pt x="320" y="245"/>
                      </a:cubicBezTo>
                      <a:cubicBezTo>
                        <a:pt x="326" y="245"/>
                        <a:pt x="330" y="240"/>
                        <a:pt x="330" y="234"/>
                      </a:cubicBezTo>
                      <a:close/>
                      <a:moveTo>
                        <a:pt x="330" y="192"/>
                      </a:moveTo>
                      <a:cubicBezTo>
                        <a:pt x="330" y="186"/>
                        <a:pt x="326" y="181"/>
                        <a:pt x="320" y="181"/>
                      </a:cubicBezTo>
                      <a:cubicBezTo>
                        <a:pt x="314" y="181"/>
                        <a:pt x="309" y="186"/>
                        <a:pt x="309" y="192"/>
                      </a:cubicBezTo>
                      <a:cubicBezTo>
                        <a:pt x="309" y="198"/>
                        <a:pt x="314" y="202"/>
                        <a:pt x="320" y="202"/>
                      </a:cubicBezTo>
                      <a:cubicBezTo>
                        <a:pt x="326" y="202"/>
                        <a:pt x="330" y="198"/>
                        <a:pt x="330" y="192"/>
                      </a:cubicBezTo>
                      <a:close/>
                      <a:moveTo>
                        <a:pt x="352" y="192"/>
                      </a:moveTo>
                      <a:cubicBezTo>
                        <a:pt x="352" y="198"/>
                        <a:pt x="356" y="202"/>
                        <a:pt x="362" y="202"/>
                      </a:cubicBezTo>
                      <a:cubicBezTo>
                        <a:pt x="368" y="202"/>
                        <a:pt x="373" y="198"/>
                        <a:pt x="373" y="192"/>
                      </a:cubicBezTo>
                      <a:cubicBezTo>
                        <a:pt x="373" y="186"/>
                        <a:pt x="368" y="181"/>
                        <a:pt x="362" y="181"/>
                      </a:cubicBezTo>
                      <a:cubicBezTo>
                        <a:pt x="356" y="181"/>
                        <a:pt x="352" y="186"/>
                        <a:pt x="352" y="192"/>
                      </a:cubicBezTo>
                      <a:close/>
                      <a:moveTo>
                        <a:pt x="352" y="234"/>
                      </a:moveTo>
                      <a:cubicBezTo>
                        <a:pt x="352" y="240"/>
                        <a:pt x="356" y="245"/>
                        <a:pt x="362" y="245"/>
                      </a:cubicBezTo>
                      <a:cubicBezTo>
                        <a:pt x="368" y="245"/>
                        <a:pt x="373" y="240"/>
                        <a:pt x="373" y="234"/>
                      </a:cubicBezTo>
                      <a:cubicBezTo>
                        <a:pt x="373" y="228"/>
                        <a:pt x="368" y="224"/>
                        <a:pt x="362" y="224"/>
                      </a:cubicBezTo>
                      <a:cubicBezTo>
                        <a:pt x="356" y="224"/>
                        <a:pt x="352" y="228"/>
                        <a:pt x="352" y="234"/>
                      </a:cubicBezTo>
                      <a:close/>
                      <a:moveTo>
                        <a:pt x="352" y="277"/>
                      </a:moveTo>
                      <a:cubicBezTo>
                        <a:pt x="352" y="283"/>
                        <a:pt x="356" y="288"/>
                        <a:pt x="362" y="288"/>
                      </a:cubicBezTo>
                      <a:cubicBezTo>
                        <a:pt x="368" y="288"/>
                        <a:pt x="373" y="283"/>
                        <a:pt x="373" y="277"/>
                      </a:cubicBezTo>
                      <a:cubicBezTo>
                        <a:pt x="373" y="271"/>
                        <a:pt x="368" y="266"/>
                        <a:pt x="362" y="266"/>
                      </a:cubicBezTo>
                      <a:cubicBezTo>
                        <a:pt x="356" y="266"/>
                        <a:pt x="352" y="271"/>
                        <a:pt x="352" y="277"/>
                      </a:cubicBezTo>
                      <a:close/>
                      <a:moveTo>
                        <a:pt x="352" y="320"/>
                      </a:moveTo>
                      <a:cubicBezTo>
                        <a:pt x="352" y="326"/>
                        <a:pt x="356" y="330"/>
                        <a:pt x="362" y="330"/>
                      </a:cubicBezTo>
                      <a:cubicBezTo>
                        <a:pt x="368" y="330"/>
                        <a:pt x="373" y="326"/>
                        <a:pt x="373" y="320"/>
                      </a:cubicBezTo>
                      <a:cubicBezTo>
                        <a:pt x="373" y="314"/>
                        <a:pt x="368" y="309"/>
                        <a:pt x="362" y="309"/>
                      </a:cubicBezTo>
                      <a:cubicBezTo>
                        <a:pt x="356" y="309"/>
                        <a:pt x="352" y="314"/>
                        <a:pt x="352" y="320"/>
                      </a:cubicBezTo>
                      <a:close/>
                      <a:moveTo>
                        <a:pt x="512" y="256"/>
                      </a:moveTo>
                      <a:cubicBezTo>
                        <a:pt x="512" y="397"/>
                        <a:pt x="397" y="512"/>
                        <a:pt x="256" y="512"/>
                      </a:cubicBezTo>
                      <a:cubicBezTo>
                        <a:pt x="114" y="512"/>
                        <a:pt x="0" y="397"/>
                        <a:pt x="0" y="256"/>
                      </a:cubicBezTo>
                      <a:cubicBezTo>
                        <a:pt x="0" y="114"/>
                        <a:pt x="114" y="0"/>
                        <a:pt x="256" y="0"/>
                      </a:cubicBezTo>
                      <a:cubicBezTo>
                        <a:pt x="397" y="0"/>
                        <a:pt x="512" y="114"/>
                        <a:pt x="512" y="256"/>
                      </a:cubicBezTo>
                      <a:close/>
                      <a:moveTo>
                        <a:pt x="416" y="149"/>
                      </a:moveTo>
                      <a:cubicBezTo>
                        <a:pt x="416" y="143"/>
                        <a:pt x="411" y="138"/>
                        <a:pt x="405" y="138"/>
                      </a:cubicBezTo>
                      <a:cubicBezTo>
                        <a:pt x="352" y="138"/>
                        <a:pt x="352" y="138"/>
                        <a:pt x="352" y="138"/>
                      </a:cubicBezTo>
                      <a:cubicBezTo>
                        <a:pt x="352" y="128"/>
                        <a:pt x="352" y="128"/>
                        <a:pt x="352" y="128"/>
                      </a:cubicBezTo>
                      <a:cubicBezTo>
                        <a:pt x="352" y="122"/>
                        <a:pt x="347" y="117"/>
                        <a:pt x="341" y="117"/>
                      </a:cubicBezTo>
                      <a:cubicBezTo>
                        <a:pt x="170" y="117"/>
                        <a:pt x="170" y="117"/>
                        <a:pt x="170" y="117"/>
                      </a:cubicBezTo>
                      <a:cubicBezTo>
                        <a:pt x="164" y="117"/>
                        <a:pt x="160" y="122"/>
                        <a:pt x="160" y="128"/>
                      </a:cubicBezTo>
                      <a:cubicBezTo>
                        <a:pt x="160" y="138"/>
                        <a:pt x="160" y="138"/>
                        <a:pt x="160" y="138"/>
                      </a:cubicBezTo>
                      <a:cubicBezTo>
                        <a:pt x="106" y="138"/>
                        <a:pt x="106" y="138"/>
                        <a:pt x="106" y="138"/>
                      </a:cubicBezTo>
                      <a:cubicBezTo>
                        <a:pt x="100" y="138"/>
                        <a:pt x="96" y="143"/>
                        <a:pt x="96" y="149"/>
                      </a:cubicBezTo>
                      <a:cubicBezTo>
                        <a:pt x="96" y="362"/>
                        <a:pt x="96" y="362"/>
                        <a:pt x="96" y="362"/>
                      </a:cubicBezTo>
                      <a:cubicBezTo>
                        <a:pt x="96" y="368"/>
                        <a:pt x="100" y="373"/>
                        <a:pt x="106" y="373"/>
                      </a:cubicBezTo>
                      <a:cubicBezTo>
                        <a:pt x="405" y="373"/>
                        <a:pt x="405" y="373"/>
                        <a:pt x="405" y="373"/>
                      </a:cubicBezTo>
                      <a:cubicBezTo>
                        <a:pt x="411" y="373"/>
                        <a:pt x="416" y="368"/>
                        <a:pt x="416" y="362"/>
                      </a:cubicBezTo>
                      <a:lnTo>
                        <a:pt x="416" y="149"/>
                      </a:lnTo>
                      <a:close/>
                    </a:path>
                  </a:pathLst>
                </a:custGeom>
                <a:solidFill>
                  <a:srgbClr val="012169"/>
                </a:solidFill>
                <a:ln>
                  <a:noFill/>
                </a:ln>
                <a:extLst/>
              </p:spPr>
              <p:txBody>
                <a:bodyPr vert="horz" wrap="square" lIns="68580" tIns="34290" rIns="68580" bIns="34290" numCol="1" anchor="t" anchorCtr="0" compatLnSpc="1">
                  <a:prstTxWarp prst="textNoShape">
                    <a:avLst/>
                  </a:prstTxWarp>
                </a:bodyPr>
                <a:lstStyle/>
                <a:p>
                  <a:endParaRPr lang="en-GB" sz="1350">
                    <a:solidFill>
                      <a:prstClr val="black"/>
                    </a:solidFill>
                  </a:endParaRPr>
                </a:p>
              </p:txBody>
            </p:sp>
            <p:grpSp>
              <p:nvGrpSpPr>
                <p:cNvPr id="46" name="Group 374"/>
                <p:cNvGrpSpPr>
                  <a:grpSpLocks noChangeAspect="1"/>
                </p:cNvGrpSpPr>
                <p:nvPr/>
              </p:nvGrpSpPr>
              <p:grpSpPr bwMode="auto">
                <a:xfrm>
                  <a:off x="2292470" y="3300103"/>
                  <a:ext cx="367631" cy="367631"/>
                  <a:chOff x="6996" y="1195"/>
                  <a:chExt cx="340" cy="340"/>
                </a:xfrm>
                <a:grpFill/>
              </p:grpSpPr>
              <p:sp>
                <p:nvSpPr>
                  <p:cNvPr id="47" name="Freeform 375"/>
                  <p:cNvSpPr>
                    <a:spLocks/>
                  </p:cNvSpPr>
                  <p:nvPr/>
                </p:nvSpPr>
                <p:spPr bwMode="auto">
                  <a:xfrm>
                    <a:off x="7130" y="1287"/>
                    <a:ext cx="29" cy="70"/>
                  </a:xfrm>
                  <a:custGeom>
                    <a:avLst/>
                    <a:gdLst>
                      <a:gd name="T0" fmla="*/ 0 w 43"/>
                      <a:gd name="T1" fmla="*/ 53 h 105"/>
                      <a:gd name="T2" fmla="*/ 43 w 43"/>
                      <a:gd name="T3" fmla="*/ 105 h 105"/>
                      <a:gd name="T4" fmla="*/ 43 w 43"/>
                      <a:gd name="T5" fmla="*/ 0 h 105"/>
                      <a:gd name="T6" fmla="*/ 0 w 43"/>
                      <a:gd name="T7" fmla="*/ 53 h 105"/>
                    </a:gdLst>
                    <a:ahLst/>
                    <a:cxnLst>
                      <a:cxn ang="0">
                        <a:pos x="T0" y="T1"/>
                      </a:cxn>
                      <a:cxn ang="0">
                        <a:pos x="T2" y="T3"/>
                      </a:cxn>
                      <a:cxn ang="0">
                        <a:pos x="T4" y="T5"/>
                      </a:cxn>
                      <a:cxn ang="0">
                        <a:pos x="T6" y="T7"/>
                      </a:cxn>
                    </a:cxnLst>
                    <a:rect l="0" t="0" r="r" b="b"/>
                    <a:pathLst>
                      <a:path w="43" h="105">
                        <a:moveTo>
                          <a:pt x="0" y="53"/>
                        </a:moveTo>
                        <a:cubicBezTo>
                          <a:pt x="0" y="78"/>
                          <a:pt x="19" y="100"/>
                          <a:pt x="43" y="105"/>
                        </a:cubicBezTo>
                        <a:cubicBezTo>
                          <a:pt x="43" y="0"/>
                          <a:pt x="43" y="0"/>
                          <a:pt x="43" y="0"/>
                        </a:cubicBezTo>
                        <a:cubicBezTo>
                          <a:pt x="19" y="5"/>
                          <a:pt x="0" y="27"/>
                          <a:pt x="0" y="5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GB" sz="1350">
                      <a:solidFill>
                        <a:prstClr val="black"/>
                      </a:solidFill>
                    </a:endParaRPr>
                  </a:p>
                </p:txBody>
              </p:sp>
              <p:sp>
                <p:nvSpPr>
                  <p:cNvPr id="48" name="Freeform 376"/>
                  <p:cNvSpPr>
                    <a:spLocks/>
                  </p:cNvSpPr>
                  <p:nvPr/>
                </p:nvSpPr>
                <p:spPr bwMode="auto">
                  <a:xfrm>
                    <a:off x="7173" y="1372"/>
                    <a:ext cx="28" cy="70"/>
                  </a:xfrm>
                  <a:custGeom>
                    <a:avLst/>
                    <a:gdLst>
                      <a:gd name="T0" fmla="*/ 0 w 43"/>
                      <a:gd name="T1" fmla="*/ 0 h 105"/>
                      <a:gd name="T2" fmla="*/ 0 w 43"/>
                      <a:gd name="T3" fmla="*/ 105 h 105"/>
                      <a:gd name="T4" fmla="*/ 43 w 43"/>
                      <a:gd name="T5" fmla="*/ 53 h 105"/>
                      <a:gd name="T6" fmla="*/ 0 w 43"/>
                      <a:gd name="T7" fmla="*/ 0 h 105"/>
                    </a:gdLst>
                    <a:ahLst/>
                    <a:cxnLst>
                      <a:cxn ang="0">
                        <a:pos x="T0" y="T1"/>
                      </a:cxn>
                      <a:cxn ang="0">
                        <a:pos x="T2" y="T3"/>
                      </a:cxn>
                      <a:cxn ang="0">
                        <a:pos x="T4" y="T5"/>
                      </a:cxn>
                      <a:cxn ang="0">
                        <a:pos x="T6" y="T7"/>
                      </a:cxn>
                    </a:cxnLst>
                    <a:rect l="0" t="0" r="r" b="b"/>
                    <a:pathLst>
                      <a:path w="43" h="105">
                        <a:moveTo>
                          <a:pt x="0" y="0"/>
                        </a:moveTo>
                        <a:cubicBezTo>
                          <a:pt x="0" y="105"/>
                          <a:pt x="0" y="105"/>
                          <a:pt x="0" y="105"/>
                        </a:cubicBezTo>
                        <a:cubicBezTo>
                          <a:pt x="25" y="100"/>
                          <a:pt x="43" y="78"/>
                          <a:pt x="43" y="53"/>
                        </a:cubicBezTo>
                        <a:cubicBezTo>
                          <a:pt x="43" y="27"/>
                          <a:pt x="25" y="5"/>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GB" sz="1350">
                      <a:solidFill>
                        <a:prstClr val="black"/>
                      </a:solidFill>
                    </a:endParaRPr>
                  </a:p>
                </p:txBody>
              </p:sp>
              <p:sp>
                <p:nvSpPr>
                  <p:cNvPr id="49" name="Freeform 377"/>
                  <p:cNvSpPr>
                    <a:spLocks noEditPoints="1"/>
                  </p:cNvSpPr>
                  <p:nvPr/>
                </p:nvSpPr>
                <p:spPr bwMode="auto">
                  <a:xfrm>
                    <a:off x="6996" y="1195"/>
                    <a:ext cx="340" cy="340"/>
                  </a:xfrm>
                  <a:custGeom>
                    <a:avLst/>
                    <a:gdLst>
                      <a:gd name="T0" fmla="*/ 256 w 512"/>
                      <a:gd name="T1" fmla="*/ 0 h 512"/>
                      <a:gd name="T2" fmla="*/ 0 w 512"/>
                      <a:gd name="T3" fmla="*/ 256 h 512"/>
                      <a:gd name="T4" fmla="*/ 256 w 512"/>
                      <a:gd name="T5" fmla="*/ 512 h 512"/>
                      <a:gd name="T6" fmla="*/ 512 w 512"/>
                      <a:gd name="T7" fmla="*/ 256 h 512"/>
                      <a:gd name="T8" fmla="*/ 256 w 512"/>
                      <a:gd name="T9" fmla="*/ 0 h 512"/>
                      <a:gd name="T10" fmla="*/ 266 w 512"/>
                      <a:gd name="T11" fmla="*/ 393 h 512"/>
                      <a:gd name="T12" fmla="*/ 266 w 512"/>
                      <a:gd name="T13" fmla="*/ 416 h 512"/>
                      <a:gd name="T14" fmla="*/ 256 w 512"/>
                      <a:gd name="T15" fmla="*/ 426 h 512"/>
                      <a:gd name="T16" fmla="*/ 245 w 512"/>
                      <a:gd name="T17" fmla="*/ 416 h 512"/>
                      <a:gd name="T18" fmla="*/ 245 w 512"/>
                      <a:gd name="T19" fmla="*/ 393 h 512"/>
                      <a:gd name="T20" fmla="*/ 185 w 512"/>
                      <a:gd name="T21" fmla="*/ 345 h 512"/>
                      <a:gd name="T22" fmla="*/ 192 w 512"/>
                      <a:gd name="T23" fmla="*/ 331 h 512"/>
                      <a:gd name="T24" fmla="*/ 205 w 512"/>
                      <a:gd name="T25" fmla="*/ 337 h 512"/>
                      <a:gd name="T26" fmla="*/ 245 w 512"/>
                      <a:gd name="T27" fmla="*/ 372 h 512"/>
                      <a:gd name="T28" fmla="*/ 245 w 512"/>
                      <a:gd name="T29" fmla="*/ 265 h 512"/>
                      <a:gd name="T30" fmla="*/ 181 w 512"/>
                      <a:gd name="T31" fmla="*/ 192 h 512"/>
                      <a:gd name="T32" fmla="*/ 245 w 512"/>
                      <a:gd name="T33" fmla="*/ 118 h 512"/>
                      <a:gd name="T34" fmla="*/ 245 w 512"/>
                      <a:gd name="T35" fmla="*/ 106 h 512"/>
                      <a:gd name="T36" fmla="*/ 256 w 512"/>
                      <a:gd name="T37" fmla="*/ 96 h 512"/>
                      <a:gd name="T38" fmla="*/ 266 w 512"/>
                      <a:gd name="T39" fmla="*/ 106 h 512"/>
                      <a:gd name="T40" fmla="*/ 266 w 512"/>
                      <a:gd name="T41" fmla="*/ 118 h 512"/>
                      <a:gd name="T42" fmla="*/ 320 w 512"/>
                      <a:gd name="T43" fmla="*/ 154 h 512"/>
                      <a:gd name="T44" fmla="*/ 316 w 512"/>
                      <a:gd name="T45" fmla="*/ 169 h 512"/>
                      <a:gd name="T46" fmla="*/ 302 w 512"/>
                      <a:gd name="T47" fmla="*/ 165 h 512"/>
                      <a:gd name="T48" fmla="*/ 266 w 512"/>
                      <a:gd name="T49" fmla="*/ 140 h 512"/>
                      <a:gd name="T50" fmla="*/ 266 w 512"/>
                      <a:gd name="T51" fmla="*/ 246 h 512"/>
                      <a:gd name="T52" fmla="*/ 330 w 512"/>
                      <a:gd name="T53" fmla="*/ 320 h 512"/>
                      <a:gd name="T54" fmla="*/ 266 w 512"/>
                      <a:gd name="T55" fmla="*/ 393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512" h="512">
                        <a:moveTo>
                          <a:pt x="256" y="0"/>
                        </a:moveTo>
                        <a:cubicBezTo>
                          <a:pt x="114" y="0"/>
                          <a:pt x="0" y="114"/>
                          <a:pt x="0" y="256"/>
                        </a:cubicBezTo>
                        <a:cubicBezTo>
                          <a:pt x="0" y="397"/>
                          <a:pt x="114" y="512"/>
                          <a:pt x="256" y="512"/>
                        </a:cubicBezTo>
                        <a:cubicBezTo>
                          <a:pt x="397" y="512"/>
                          <a:pt x="512" y="397"/>
                          <a:pt x="512" y="256"/>
                        </a:cubicBezTo>
                        <a:cubicBezTo>
                          <a:pt x="512" y="114"/>
                          <a:pt x="397" y="0"/>
                          <a:pt x="256" y="0"/>
                        </a:cubicBezTo>
                        <a:close/>
                        <a:moveTo>
                          <a:pt x="266" y="393"/>
                        </a:moveTo>
                        <a:cubicBezTo>
                          <a:pt x="266" y="416"/>
                          <a:pt x="266" y="416"/>
                          <a:pt x="266" y="416"/>
                        </a:cubicBezTo>
                        <a:cubicBezTo>
                          <a:pt x="266" y="422"/>
                          <a:pt x="262" y="426"/>
                          <a:pt x="256" y="426"/>
                        </a:cubicBezTo>
                        <a:cubicBezTo>
                          <a:pt x="250" y="426"/>
                          <a:pt x="245" y="422"/>
                          <a:pt x="245" y="416"/>
                        </a:cubicBezTo>
                        <a:cubicBezTo>
                          <a:pt x="245" y="393"/>
                          <a:pt x="245" y="393"/>
                          <a:pt x="245" y="393"/>
                        </a:cubicBezTo>
                        <a:cubicBezTo>
                          <a:pt x="218" y="390"/>
                          <a:pt x="195" y="371"/>
                          <a:pt x="185" y="345"/>
                        </a:cubicBezTo>
                        <a:cubicBezTo>
                          <a:pt x="183" y="339"/>
                          <a:pt x="186" y="333"/>
                          <a:pt x="192" y="331"/>
                        </a:cubicBezTo>
                        <a:cubicBezTo>
                          <a:pt x="197" y="329"/>
                          <a:pt x="203" y="332"/>
                          <a:pt x="205" y="337"/>
                        </a:cubicBezTo>
                        <a:cubicBezTo>
                          <a:pt x="212" y="355"/>
                          <a:pt x="227" y="368"/>
                          <a:pt x="245" y="372"/>
                        </a:cubicBezTo>
                        <a:cubicBezTo>
                          <a:pt x="245" y="265"/>
                          <a:pt x="245" y="265"/>
                          <a:pt x="245" y="265"/>
                        </a:cubicBezTo>
                        <a:cubicBezTo>
                          <a:pt x="209" y="260"/>
                          <a:pt x="181" y="229"/>
                          <a:pt x="181" y="192"/>
                        </a:cubicBezTo>
                        <a:cubicBezTo>
                          <a:pt x="181" y="154"/>
                          <a:pt x="209" y="123"/>
                          <a:pt x="245" y="118"/>
                        </a:cubicBezTo>
                        <a:cubicBezTo>
                          <a:pt x="245" y="106"/>
                          <a:pt x="245" y="106"/>
                          <a:pt x="245" y="106"/>
                        </a:cubicBezTo>
                        <a:cubicBezTo>
                          <a:pt x="245" y="100"/>
                          <a:pt x="250" y="96"/>
                          <a:pt x="256" y="96"/>
                        </a:cubicBezTo>
                        <a:cubicBezTo>
                          <a:pt x="262" y="96"/>
                          <a:pt x="266" y="100"/>
                          <a:pt x="266" y="106"/>
                        </a:cubicBezTo>
                        <a:cubicBezTo>
                          <a:pt x="266" y="118"/>
                          <a:pt x="266" y="118"/>
                          <a:pt x="266" y="118"/>
                        </a:cubicBezTo>
                        <a:cubicBezTo>
                          <a:pt x="289" y="121"/>
                          <a:pt x="309" y="134"/>
                          <a:pt x="320" y="154"/>
                        </a:cubicBezTo>
                        <a:cubicBezTo>
                          <a:pt x="323" y="159"/>
                          <a:pt x="322" y="166"/>
                          <a:pt x="316" y="169"/>
                        </a:cubicBezTo>
                        <a:cubicBezTo>
                          <a:pt x="311" y="172"/>
                          <a:pt x="305" y="170"/>
                          <a:pt x="302" y="165"/>
                        </a:cubicBezTo>
                        <a:cubicBezTo>
                          <a:pt x="294" y="152"/>
                          <a:pt x="281" y="143"/>
                          <a:pt x="266" y="140"/>
                        </a:cubicBezTo>
                        <a:cubicBezTo>
                          <a:pt x="266" y="246"/>
                          <a:pt x="266" y="246"/>
                          <a:pt x="266" y="246"/>
                        </a:cubicBezTo>
                        <a:cubicBezTo>
                          <a:pt x="302" y="251"/>
                          <a:pt x="330" y="282"/>
                          <a:pt x="330" y="320"/>
                        </a:cubicBezTo>
                        <a:cubicBezTo>
                          <a:pt x="330" y="357"/>
                          <a:pt x="302" y="388"/>
                          <a:pt x="266" y="393"/>
                        </a:cubicBezTo>
                        <a:close/>
                      </a:path>
                    </a:pathLst>
                  </a:custGeom>
                  <a:solidFill>
                    <a:srgbClr val="01216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GB" sz="1350">
                      <a:solidFill>
                        <a:prstClr val="black"/>
                      </a:solidFill>
                    </a:endParaRPr>
                  </a:p>
                </p:txBody>
              </p:sp>
            </p:grpSp>
          </p:grpSp>
        </p:grpSp>
      </p:grpSp>
      <p:grpSp>
        <p:nvGrpSpPr>
          <p:cNvPr id="59" name="Group 58"/>
          <p:cNvGrpSpPr/>
          <p:nvPr/>
        </p:nvGrpSpPr>
        <p:grpSpPr>
          <a:xfrm>
            <a:off x="7132689" y="1450299"/>
            <a:ext cx="2085696" cy="1210871"/>
            <a:chOff x="5232772" y="1622202"/>
            <a:chExt cx="3127407" cy="1815646"/>
          </a:xfrm>
        </p:grpSpPr>
        <p:cxnSp>
          <p:nvCxnSpPr>
            <p:cNvPr id="60" name="Straight Connector 59"/>
            <p:cNvCxnSpPr>
              <a:stCxn id="79" idx="23"/>
              <a:endCxn id="87" idx="7"/>
            </p:cNvCxnSpPr>
            <p:nvPr/>
          </p:nvCxnSpPr>
          <p:spPr>
            <a:xfrm>
              <a:off x="5827601" y="3055165"/>
              <a:ext cx="1124760" cy="17294"/>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61" name="Straight Connector 60"/>
            <p:cNvCxnSpPr>
              <a:stCxn id="95" idx="13"/>
              <a:endCxn id="99" idx="5"/>
            </p:cNvCxnSpPr>
            <p:nvPr/>
          </p:nvCxnSpPr>
          <p:spPr>
            <a:xfrm flipH="1" flipV="1">
              <a:off x="7270750" y="1887961"/>
              <a:ext cx="441671" cy="145832"/>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62" name="Straight Connector 61"/>
            <p:cNvCxnSpPr>
              <a:stCxn id="103" idx="5"/>
              <a:endCxn id="99" idx="7"/>
            </p:cNvCxnSpPr>
            <p:nvPr/>
          </p:nvCxnSpPr>
          <p:spPr>
            <a:xfrm flipV="1">
              <a:off x="5956300" y="1887961"/>
              <a:ext cx="782932" cy="14695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63" name="Straight Connector 62"/>
            <p:cNvCxnSpPr>
              <a:stCxn id="91" idx="8"/>
            </p:cNvCxnSpPr>
            <p:nvPr/>
          </p:nvCxnSpPr>
          <p:spPr>
            <a:xfrm flipH="1" flipV="1">
              <a:off x="8008620" y="2377440"/>
              <a:ext cx="85800" cy="256694"/>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64" name="Straight Connector 63"/>
            <p:cNvCxnSpPr>
              <a:stCxn id="87" idx="5"/>
              <a:endCxn id="91" idx="7"/>
            </p:cNvCxnSpPr>
            <p:nvPr/>
          </p:nvCxnSpPr>
          <p:spPr>
            <a:xfrm flipV="1">
              <a:off x="7483879" y="2899893"/>
              <a:ext cx="344782" cy="172566"/>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65" name="Straight Connector 64"/>
            <p:cNvCxnSpPr>
              <a:stCxn id="103" idx="6"/>
              <a:endCxn id="79" idx="8"/>
            </p:cNvCxnSpPr>
            <p:nvPr/>
          </p:nvCxnSpPr>
          <p:spPr>
            <a:xfrm flipH="1">
              <a:off x="5661502" y="2300670"/>
              <a:ext cx="29039" cy="389076"/>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66" name="Straight Connector 65"/>
            <p:cNvCxnSpPr>
              <a:stCxn id="103" idx="23"/>
              <a:endCxn id="83" idx="12"/>
            </p:cNvCxnSpPr>
            <p:nvPr/>
          </p:nvCxnSpPr>
          <p:spPr>
            <a:xfrm>
              <a:off x="5856640" y="2134571"/>
              <a:ext cx="443514" cy="369609"/>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67" name="Straight Connector 66"/>
            <p:cNvCxnSpPr>
              <a:endCxn id="83" idx="7"/>
            </p:cNvCxnSpPr>
            <p:nvPr/>
          </p:nvCxnSpPr>
          <p:spPr>
            <a:xfrm flipV="1">
              <a:off x="5821680" y="2615259"/>
              <a:ext cx="368433" cy="11270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68" name="Straight Connector 67"/>
            <p:cNvCxnSpPr>
              <a:stCxn id="83" idx="11"/>
            </p:cNvCxnSpPr>
            <p:nvPr/>
          </p:nvCxnSpPr>
          <p:spPr>
            <a:xfrm flipV="1">
              <a:off x="6610552" y="2133600"/>
              <a:ext cx="255068" cy="37058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69" name="Straight Connector 68"/>
            <p:cNvCxnSpPr>
              <a:stCxn id="87" idx="13"/>
              <a:endCxn id="83" idx="23"/>
            </p:cNvCxnSpPr>
            <p:nvPr/>
          </p:nvCxnSpPr>
          <p:spPr>
            <a:xfrm flipH="1" flipV="1">
              <a:off x="6621971" y="2714919"/>
              <a:ext cx="430050" cy="25788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70" name="Straight Connector 69"/>
            <p:cNvCxnSpPr>
              <a:stCxn id="87" idx="8"/>
              <a:endCxn id="99" idx="6"/>
            </p:cNvCxnSpPr>
            <p:nvPr/>
          </p:nvCxnSpPr>
          <p:spPr>
            <a:xfrm flipH="1" flipV="1">
              <a:off x="7004991" y="2153720"/>
              <a:ext cx="213129" cy="65298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71" name="Straight Connector 70"/>
            <p:cNvCxnSpPr>
              <a:stCxn id="97" idx="3"/>
            </p:cNvCxnSpPr>
            <p:nvPr/>
          </p:nvCxnSpPr>
          <p:spPr>
            <a:xfrm flipH="1">
              <a:off x="7383780" y="2353860"/>
              <a:ext cx="355974" cy="48840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grpSp>
          <p:nvGrpSpPr>
            <p:cNvPr id="72" name="Group 71"/>
            <p:cNvGrpSpPr/>
            <p:nvPr/>
          </p:nvGrpSpPr>
          <p:grpSpPr>
            <a:xfrm>
              <a:off x="5261811" y="1769152"/>
              <a:ext cx="694489" cy="631148"/>
              <a:chOff x="5261811" y="1769152"/>
              <a:chExt cx="694489" cy="631148"/>
            </a:xfrm>
          </p:grpSpPr>
          <p:sp>
            <p:nvSpPr>
              <p:cNvPr id="103" name="Freeform 420"/>
              <p:cNvSpPr>
                <a:spLocks noChangeAspect="1" noEditPoints="1"/>
              </p:cNvSpPr>
              <p:nvPr/>
            </p:nvSpPr>
            <p:spPr bwMode="auto">
              <a:xfrm>
                <a:off x="5424782" y="1769152"/>
                <a:ext cx="531518" cy="531518"/>
              </a:xfrm>
              <a:custGeom>
                <a:avLst/>
                <a:gdLst>
                  <a:gd name="T0" fmla="*/ 117 w 512"/>
                  <a:gd name="T1" fmla="*/ 170 h 512"/>
                  <a:gd name="T2" fmla="*/ 394 w 512"/>
                  <a:gd name="T3" fmla="*/ 170 h 512"/>
                  <a:gd name="T4" fmla="*/ 394 w 512"/>
                  <a:gd name="T5" fmla="*/ 341 h 512"/>
                  <a:gd name="T6" fmla="*/ 117 w 512"/>
                  <a:gd name="T7" fmla="*/ 341 h 512"/>
                  <a:gd name="T8" fmla="*/ 117 w 512"/>
                  <a:gd name="T9" fmla="*/ 170 h 512"/>
                  <a:gd name="T10" fmla="*/ 512 w 512"/>
                  <a:gd name="T11" fmla="*/ 256 h 512"/>
                  <a:gd name="T12" fmla="*/ 256 w 512"/>
                  <a:gd name="T13" fmla="*/ 512 h 512"/>
                  <a:gd name="T14" fmla="*/ 0 w 512"/>
                  <a:gd name="T15" fmla="*/ 256 h 512"/>
                  <a:gd name="T16" fmla="*/ 256 w 512"/>
                  <a:gd name="T17" fmla="*/ 0 h 512"/>
                  <a:gd name="T18" fmla="*/ 512 w 512"/>
                  <a:gd name="T19" fmla="*/ 256 h 512"/>
                  <a:gd name="T20" fmla="*/ 416 w 512"/>
                  <a:gd name="T21" fmla="*/ 160 h 512"/>
                  <a:gd name="T22" fmla="*/ 405 w 512"/>
                  <a:gd name="T23" fmla="*/ 149 h 512"/>
                  <a:gd name="T24" fmla="*/ 106 w 512"/>
                  <a:gd name="T25" fmla="*/ 149 h 512"/>
                  <a:gd name="T26" fmla="*/ 96 w 512"/>
                  <a:gd name="T27" fmla="*/ 160 h 512"/>
                  <a:gd name="T28" fmla="*/ 96 w 512"/>
                  <a:gd name="T29" fmla="*/ 352 h 512"/>
                  <a:gd name="T30" fmla="*/ 106 w 512"/>
                  <a:gd name="T31" fmla="*/ 362 h 512"/>
                  <a:gd name="T32" fmla="*/ 192 w 512"/>
                  <a:gd name="T33" fmla="*/ 362 h 512"/>
                  <a:gd name="T34" fmla="*/ 181 w 512"/>
                  <a:gd name="T35" fmla="*/ 373 h 512"/>
                  <a:gd name="T36" fmla="*/ 192 w 512"/>
                  <a:gd name="T37" fmla="*/ 384 h 512"/>
                  <a:gd name="T38" fmla="*/ 320 w 512"/>
                  <a:gd name="T39" fmla="*/ 384 h 512"/>
                  <a:gd name="T40" fmla="*/ 330 w 512"/>
                  <a:gd name="T41" fmla="*/ 373 h 512"/>
                  <a:gd name="T42" fmla="*/ 320 w 512"/>
                  <a:gd name="T43" fmla="*/ 362 h 512"/>
                  <a:gd name="T44" fmla="*/ 405 w 512"/>
                  <a:gd name="T45" fmla="*/ 362 h 512"/>
                  <a:gd name="T46" fmla="*/ 416 w 512"/>
                  <a:gd name="T47" fmla="*/ 352 h 512"/>
                  <a:gd name="T48" fmla="*/ 416 w 512"/>
                  <a:gd name="T49" fmla="*/ 160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12" h="512">
                    <a:moveTo>
                      <a:pt x="117" y="170"/>
                    </a:moveTo>
                    <a:cubicBezTo>
                      <a:pt x="394" y="170"/>
                      <a:pt x="394" y="170"/>
                      <a:pt x="394" y="170"/>
                    </a:cubicBezTo>
                    <a:cubicBezTo>
                      <a:pt x="394" y="341"/>
                      <a:pt x="394" y="341"/>
                      <a:pt x="394" y="341"/>
                    </a:cubicBezTo>
                    <a:cubicBezTo>
                      <a:pt x="117" y="341"/>
                      <a:pt x="117" y="341"/>
                      <a:pt x="117" y="341"/>
                    </a:cubicBezTo>
                    <a:lnTo>
                      <a:pt x="117" y="170"/>
                    </a:lnTo>
                    <a:close/>
                    <a:moveTo>
                      <a:pt x="512" y="256"/>
                    </a:moveTo>
                    <a:cubicBezTo>
                      <a:pt x="512" y="397"/>
                      <a:pt x="397" y="512"/>
                      <a:pt x="256" y="512"/>
                    </a:cubicBezTo>
                    <a:cubicBezTo>
                      <a:pt x="114" y="512"/>
                      <a:pt x="0" y="397"/>
                      <a:pt x="0" y="256"/>
                    </a:cubicBezTo>
                    <a:cubicBezTo>
                      <a:pt x="0" y="114"/>
                      <a:pt x="114" y="0"/>
                      <a:pt x="256" y="0"/>
                    </a:cubicBezTo>
                    <a:cubicBezTo>
                      <a:pt x="397" y="0"/>
                      <a:pt x="512" y="114"/>
                      <a:pt x="512" y="256"/>
                    </a:cubicBezTo>
                    <a:close/>
                    <a:moveTo>
                      <a:pt x="416" y="160"/>
                    </a:moveTo>
                    <a:cubicBezTo>
                      <a:pt x="416" y="154"/>
                      <a:pt x="411" y="149"/>
                      <a:pt x="405" y="149"/>
                    </a:cubicBezTo>
                    <a:cubicBezTo>
                      <a:pt x="106" y="149"/>
                      <a:pt x="106" y="149"/>
                      <a:pt x="106" y="149"/>
                    </a:cubicBezTo>
                    <a:cubicBezTo>
                      <a:pt x="100" y="149"/>
                      <a:pt x="96" y="154"/>
                      <a:pt x="96" y="160"/>
                    </a:cubicBezTo>
                    <a:cubicBezTo>
                      <a:pt x="96" y="352"/>
                      <a:pt x="96" y="352"/>
                      <a:pt x="96" y="352"/>
                    </a:cubicBezTo>
                    <a:cubicBezTo>
                      <a:pt x="96" y="358"/>
                      <a:pt x="100" y="362"/>
                      <a:pt x="106" y="362"/>
                    </a:cubicBezTo>
                    <a:cubicBezTo>
                      <a:pt x="192" y="362"/>
                      <a:pt x="192" y="362"/>
                      <a:pt x="192" y="362"/>
                    </a:cubicBezTo>
                    <a:cubicBezTo>
                      <a:pt x="186" y="362"/>
                      <a:pt x="181" y="367"/>
                      <a:pt x="181" y="373"/>
                    </a:cubicBezTo>
                    <a:cubicBezTo>
                      <a:pt x="181" y="379"/>
                      <a:pt x="186" y="384"/>
                      <a:pt x="192" y="384"/>
                    </a:cubicBezTo>
                    <a:cubicBezTo>
                      <a:pt x="320" y="384"/>
                      <a:pt x="320" y="384"/>
                      <a:pt x="320" y="384"/>
                    </a:cubicBezTo>
                    <a:cubicBezTo>
                      <a:pt x="326" y="384"/>
                      <a:pt x="330" y="379"/>
                      <a:pt x="330" y="373"/>
                    </a:cubicBezTo>
                    <a:cubicBezTo>
                      <a:pt x="330" y="367"/>
                      <a:pt x="326" y="362"/>
                      <a:pt x="320" y="362"/>
                    </a:cubicBezTo>
                    <a:cubicBezTo>
                      <a:pt x="405" y="362"/>
                      <a:pt x="405" y="362"/>
                      <a:pt x="405" y="362"/>
                    </a:cubicBezTo>
                    <a:cubicBezTo>
                      <a:pt x="411" y="362"/>
                      <a:pt x="416" y="358"/>
                      <a:pt x="416" y="352"/>
                    </a:cubicBezTo>
                    <a:lnTo>
                      <a:pt x="416" y="160"/>
                    </a:lnTo>
                    <a:close/>
                  </a:path>
                </a:pathLst>
              </a:custGeom>
              <a:solidFill>
                <a:srgbClr val="0097A9"/>
              </a:solidFill>
              <a:ln>
                <a:noFill/>
              </a:ln>
              <a:extLst/>
            </p:spPr>
            <p:txBody>
              <a:bodyPr vert="horz" wrap="square" lIns="68580" tIns="34290" rIns="68580" bIns="34290" numCol="1" anchor="t" anchorCtr="0" compatLnSpc="1">
                <a:prstTxWarp prst="textNoShape">
                  <a:avLst/>
                </a:prstTxWarp>
              </a:bodyPr>
              <a:lstStyle/>
              <a:p>
                <a:endParaRPr lang="en-GB" sz="1350">
                  <a:solidFill>
                    <a:prstClr val="black"/>
                  </a:solidFill>
                </a:endParaRPr>
              </a:p>
            </p:txBody>
          </p:sp>
          <p:grpSp>
            <p:nvGrpSpPr>
              <p:cNvPr id="104" name="Group 606"/>
              <p:cNvGrpSpPr>
                <a:grpSpLocks noChangeAspect="1"/>
              </p:cNvGrpSpPr>
              <p:nvPr/>
            </p:nvGrpSpPr>
            <p:grpSpPr bwMode="auto">
              <a:xfrm>
                <a:off x="5261811" y="2110336"/>
                <a:ext cx="289964" cy="289964"/>
                <a:chOff x="6986" y="2266"/>
                <a:chExt cx="340" cy="340"/>
              </a:xfrm>
              <a:solidFill>
                <a:schemeClr val="accent1">
                  <a:alpha val="86000"/>
                </a:schemeClr>
              </a:solidFill>
            </p:grpSpPr>
            <p:sp>
              <p:nvSpPr>
                <p:cNvPr id="105" name="Freeform 607"/>
                <p:cNvSpPr>
                  <a:spLocks noEditPoints="1"/>
                </p:cNvSpPr>
                <p:nvPr/>
              </p:nvSpPr>
              <p:spPr bwMode="auto">
                <a:xfrm>
                  <a:off x="6986" y="2266"/>
                  <a:ext cx="340" cy="340"/>
                </a:xfrm>
                <a:custGeom>
                  <a:avLst/>
                  <a:gdLst>
                    <a:gd name="T0" fmla="*/ 256 w 512"/>
                    <a:gd name="T1" fmla="*/ 0 h 512"/>
                    <a:gd name="T2" fmla="*/ 0 w 512"/>
                    <a:gd name="T3" fmla="*/ 256 h 512"/>
                    <a:gd name="T4" fmla="*/ 256 w 512"/>
                    <a:gd name="T5" fmla="*/ 512 h 512"/>
                    <a:gd name="T6" fmla="*/ 512 w 512"/>
                    <a:gd name="T7" fmla="*/ 256 h 512"/>
                    <a:gd name="T8" fmla="*/ 256 w 512"/>
                    <a:gd name="T9" fmla="*/ 0 h 512"/>
                    <a:gd name="T10" fmla="*/ 373 w 512"/>
                    <a:gd name="T11" fmla="*/ 405 h 512"/>
                    <a:gd name="T12" fmla="*/ 362 w 512"/>
                    <a:gd name="T13" fmla="*/ 416 h 512"/>
                    <a:gd name="T14" fmla="*/ 149 w 512"/>
                    <a:gd name="T15" fmla="*/ 416 h 512"/>
                    <a:gd name="T16" fmla="*/ 138 w 512"/>
                    <a:gd name="T17" fmla="*/ 405 h 512"/>
                    <a:gd name="T18" fmla="*/ 138 w 512"/>
                    <a:gd name="T19" fmla="*/ 256 h 512"/>
                    <a:gd name="T20" fmla="*/ 149 w 512"/>
                    <a:gd name="T21" fmla="*/ 245 h 512"/>
                    <a:gd name="T22" fmla="*/ 160 w 512"/>
                    <a:gd name="T23" fmla="*/ 245 h 512"/>
                    <a:gd name="T24" fmla="*/ 160 w 512"/>
                    <a:gd name="T25" fmla="*/ 192 h 512"/>
                    <a:gd name="T26" fmla="*/ 256 w 512"/>
                    <a:gd name="T27" fmla="*/ 96 h 512"/>
                    <a:gd name="T28" fmla="*/ 352 w 512"/>
                    <a:gd name="T29" fmla="*/ 192 h 512"/>
                    <a:gd name="T30" fmla="*/ 352 w 512"/>
                    <a:gd name="T31" fmla="*/ 202 h 512"/>
                    <a:gd name="T32" fmla="*/ 341 w 512"/>
                    <a:gd name="T33" fmla="*/ 213 h 512"/>
                    <a:gd name="T34" fmla="*/ 330 w 512"/>
                    <a:gd name="T35" fmla="*/ 202 h 512"/>
                    <a:gd name="T36" fmla="*/ 330 w 512"/>
                    <a:gd name="T37" fmla="*/ 192 h 512"/>
                    <a:gd name="T38" fmla="*/ 256 w 512"/>
                    <a:gd name="T39" fmla="*/ 117 h 512"/>
                    <a:gd name="T40" fmla="*/ 181 w 512"/>
                    <a:gd name="T41" fmla="*/ 192 h 512"/>
                    <a:gd name="T42" fmla="*/ 181 w 512"/>
                    <a:gd name="T43" fmla="*/ 245 h 512"/>
                    <a:gd name="T44" fmla="*/ 362 w 512"/>
                    <a:gd name="T45" fmla="*/ 245 h 512"/>
                    <a:gd name="T46" fmla="*/ 373 w 512"/>
                    <a:gd name="T47" fmla="*/ 256 h 512"/>
                    <a:gd name="T48" fmla="*/ 373 w 512"/>
                    <a:gd name="T49" fmla="*/ 405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12" h="512">
                      <a:moveTo>
                        <a:pt x="256" y="0"/>
                      </a:moveTo>
                      <a:cubicBezTo>
                        <a:pt x="114" y="0"/>
                        <a:pt x="0" y="114"/>
                        <a:pt x="0" y="256"/>
                      </a:cubicBezTo>
                      <a:cubicBezTo>
                        <a:pt x="0" y="397"/>
                        <a:pt x="114" y="512"/>
                        <a:pt x="256" y="512"/>
                      </a:cubicBezTo>
                      <a:cubicBezTo>
                        <a:pt x="397" y="512"/>
                        <a:pt x="512" y="397"/>
                        <a:pt x="512" y="256"/>
                      </a:cubicBezTo>
                      <a:cubicBezTo>
                        <a:pt x="512" y="114"/>
                        <a:pt x="397" y="0"/>
                        <a:pt x="256" y="0"/>
                      </a:cubicBezTo>
                      <a:close/>
                      <a:moveTo>
                        <a:pt x="373" y="405"/>
                      </a:moveTo>
                      <a:cubicBezTo>
                        <a:pt x="373" y="411"/>
                        <a:pt x="368" y="416"/>
                        <a:pt x="362" y="416"/>
                      </a:cubicBezTo>
                      <a:cubicBezTo>
                        <a:pt x="149" y="416"/>
                        <a:pt x="149" y="416"/>
                        <a:pt x="149" y="416"/>
                      </a:cubicBezTo>
                      <a:cubicBezTo>
                        <a:pt x="143" y="416"/>
                        <a:pt x="138" y="411"/>
                        <a:pt x="138" y="405"/>
                      </a:cubicBezTo>
                      <a:cubicBezTo>
                        <a:pt x="138" y="256"/>
                        <a:pt x="138" y="256"/>
                        <a:pt x="138" y="256"/>
                      </a:cubicBezTo>
                      <a:cubicBezTo>
                        <a:pt x="138" y="250"/>
                        <a:pt x="143" y="245"/>
                        <a:pt x="149" y="245"/>
                      </a:cubicBezTo>
                      <a:cubicBezTo>
                        <a:pt x="160" y="245"/>
                        <a:pt x="160" y="245"/>
                        <a:pt x="160" y="245"/>
                      </a:cubicBezTo>
                      <a:cubicBezTo>
                        <a:pt x="160" y="192"/>
                        <a:pt x="160" y="192"/>
                        <a:pt x="160" y="192"/>
                      </a:cubicBezTo>
                      <a:cubicBezTo>
                        <a:pt x="160" y="139"/>
                        <a:pt x="203" y="96"/>
                        <a:pt x="256" y="96"/>
                      </a:cubicBezTo>
                      <a:cubicBezTo>
                        <a:pt x="309" y="96"/>
                        <a:pt x="352" y="139"/>
                        <a:pt x="352" y="192"/>
                      </a:cubicBezTo>
                      <a:cubicBezTo>
                        <a:pt x="352" y="202"/>
                        <a:pt x="352" y="202"/>
                        <a:pt x="352" y="202"/>
                      </a:cubicBezTo>
                      <a:cubicBezTo>
                        <a:pt x="352" y="208"/>
                        <a:pt x="347" y="213"/>
                        <a:pt x="341" y="213"/>
                      </a:cubicBezTo>
                      <a:cubicBezTo>
                        <a:pt x="335" y="213"/>
                        <a:pt x="330" y="208"/>
                        <a:pt x="330" y="202"/>
                      </a:cubicBezTo>
                      <a:cubicBezTo>
                        <a:pt x="330" y="192"/>
                        <a:pt x="330" y="192"/>
                        <a:pt x="330" y="192"/>
                      </a:cubicBezTo>
                      <a:cubicBezTo>
                        <a:pt x="330" y="150"/>
                        <a:pt x="297" y="117"/>
                        <a:pt x="256" y="117"/>
                      </a:cubicBezTo>
                      <a:cubicBezTo>
                        <a:pt x="214" y="117"/>
                        <a:pt x="181" y="150"/>
                        <a:pt x="181" y="192"/>
                      </a:cubicBezTo>
                      <a:cubicBezTo>
                        <a:pt x="181" y="245"/>
                        <a:pt x="181" y="245"/>
                        <a:pt x="181" y="245"/>
                      </a:cubicBezTo>
                      <a:cubicBezTo>
                        <a:pt x="362" y="245"/>
                        <a:pt x="362" y="245"/>
                        <a:pt x="362" y="245"/>
                      </a:cubicBezTo>
                      <a:cubicBezTo>
                        <a:pt x="368" y="245"/>
                        <a:pt x="373" y="250"/>
                        <a:pt x="373" y="256"/>
                      </a:cubicBezTo>
                      <a:lnTo>
                        <a:pt x="373" y="405"/>
                      </a:lnTo>
                      <a:close/>
                    </a:path>
                  </a:pathLst>
                </a:custGeom>
                <a:solidFill>
                  <a:srgbClr val="86BC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GB" sz="1350">
                    <a:solidFill>
                      <a:prstClr val="black"/>
                    </a:solidFill>
                  </a:endParaRPr>
                </a:p>
              </p:txBody>
            </p:sp>
            <p:sp>
              <p:nvSpPr>
                <p:cNvPr id="106" name="Rectangle 608"/>
                <p:cNvSpPr>
                  <a:spLocks noChangeArrowheads="1"/>
                </p:cNvSpPr>
                <p:nvPr/>
              </p:nvSpPr>
              <p:spPr bwMode="auto">
                <a:xfrm>
                  <a:off x="7092" y="2443"/>
                  <a:ext cx="128" cy="8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GB" sz="1350">
                    <a:solidFill>
                      <a:prstClr val="black"/>
                    </a:solidFill>
                  </a:endParaRPr>
                </a:p>
              </p:txBody>
            </p:sp>
          </p:grpSp>
        </p:grpSp>
        <p:grpSp>
          <p:nvGrpSpPr>
            <p:cNvPr id="73" name="Group 72"/>
            <p:cNvGrpSpPr/>
            <p:nvPr/>
          </p:nvGrpSpPr>
          <p:grpSpPr>
            <a:xfrm>
              <a:off x="6576261" y="1622202"/>
              <a:ext cx="694489" cy="631148"/>
              <a:chOff x="5261811" y="1769152"/>
              <a:chExt cx="694489" cy="631148"/>
            </a:xfrm>
          </p:grpSpPr>
          <p:sp>
            <p:nvSpPr>
              <p:cNvPr id="99" name="Freeform 420"/>
              <p:cNvSpPr>
                <a:spLocks noChangeAspect="1" noEditPoints="1"/>
              </p:cNvSpPr>
              <p:nvPr/>
            </p:nvSpPr>
            <p:spPr bwMode="auto">
              <a:xfrm>
                <a:off x="5424782" y="1769152"/>
                <a:ext cx="531518" cy="531518"/>
              </a:xfrm>
              <a:custGeom>
                <a:avLst/>
                <a:gdLst>
                  <a:gd name="T0" fmla="*/ 117 w 512"/>
                  <a:gd name="T1" fmla="*/ 170 h 512"/>
                  <a:gd name="T2" fmla="*/ 394 w 512"/>
                  <a:gd name="T3" fmla="*/ 170 h 512"/>
                  <a:gd name="T4" fmla="*/ 394 w 512"/>
                  <a:gd name="T5" fmla="*/ 341 h 512"/>
                  <a:gd name="T6" fmla="*/ 117 w 512"/>
                  <a:gd name="T7" fmla="*/ 341 h 512"/>
                  <a:gd name="T8" fmla="*/ 117 w 512"/>
                  <a:gd name="T9" fmla="*/ 170 h 512"/>
                  <a:gd name="T10" fmla="*/ 512 w 512"/>
                  <a:gd name="T11" fmla="*/ 256 h 512"/>
                  <a:gd name="T12" fmla="*/ 256 w 512"/>
                  <a:gd name="T13" fmla="*/ 512 h 512"/>
                  <a:gd name="T14" fmla="*/ 0 w 512"/>
                  <a:gd name="T15" fmla="*/ 256 h 512"/>
                  <a:gd name="T16" fmla="*/ 256 w 512"/>
                  <a:gd name="T17" fmla="*/ 0 h 512"/>
                  <a:gd name="T18" fmla="*/ 512 w 512"/>
                  <a:gd name="T19" fmla="*/ 256 h 512"/>
                  <a:gd name="T20" fmla="*/ 416 w 512"/>
                  <a:gd name="T21" fmla="*/ 160 h 512"/>
                  <a:gd name="T22" fmla="*/ 405 w 512"/>
                  <a:gd name="T23" fmla="*/ 149 h 512"/>
                  <a:gd name="T24" fmla="*/ 106 w 512"/>
                  <a:gd name="T25" fmla="*/ 149 h 512"/>
                  <a:gd name="T26" fmla="*/ 96 w 512"/>
                  <a:gd name="T27" fmla="*/ 160 h 512"/>
                  <a:gd name="T28" fmla="*/ 96 w 512"/>
                  <a:gd name="T29" fmla="*/ 352 h 512"/>
                  <a:gd name="T30" fmla="*/ 106 w 512"/>
                  <a:gd name="T31" fmla="*/ 362 h 512"/>
                  <a:gd name="T32" fmla="*/ 192 w 512"/>
                  <a:gd name="T33" fmla="*/ 362 h 512"/>
                  <a:gd name="T34" fmla="*/ 181 w 512"/>
                  <a:gd name="T35" fmla="*/ 373 h 512"/>
                  <a:gd name="T36" fmla="*/ 192 w 512"/>
                  <a:gd name="T37" fmla="*/ 384 h 512"/>
                  <a:gd name="T38" fmla="*/ 320 w 512"/>
                  <a:gd name="T39" fmla="*/ 384 h 512"/>
                  <a:gd name="T40" fmla="*/ 330 w 512"/>
                  <a:gd name="T41" fmla="*/ 373 h 512"/>
                  <a:gd name="T42" fmla="*/ 320 w 512"/>
                  <a:gd name="T43" fmla="*/ 362 h 512"/>
                  <a:gd name="T44" fmla="*/ 405 w 512"/>
                  <a:gd name="T45" fmla="*/ 362 h 512"/>
                  <a:gd name="T46" fmla="*/ 416 w 512"/>
                  <a:gd name="T47" fmla="*/ 352 h 512"/>
                  <a:gd name="T48" fmla="*/ 416 w 512"/>
                  <a:gd name="T49" fmla="*/ 160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12" h="512">
                    <a:moveTo>
                      <a:pt x="117" y="170"/>
                    </a:moveTo>
                    <a:cubicBezTo>
                      <a:pt x="394" y="170"/>
                      <a:pt x="394" y="170"/>
                      <a:pt x="394" y="170"/>
                    </a:cubicBezTo>
                    <a:cubicBezTo>
                      <a:pt x="394" y="341"/>
                      <a:pt x="394" y="341"/>
                      <a:pt x="394" y="341"/>
                    </a:cubicBezTo>
                    <a:cubicBezTo>
                      <a:pt x="117" y="341"/>
                      <a:pt x="117" y="341"/>
                      <a:pt x="117" y="341"/>
                    </a:cubicBezTo>
                    <a:lnTo>
                      <a:pt x="117" y="170"/>
                    </a:lnTo>
                    <a:close/>
                    <a:moveTo>
                      <a:pt x="512" y="256"/>
                    </a:moveTo>
                    <a:cubicBezTo>
                      <a:pt x="512" y="397"/>
                      <a:pt x="397" y="512"/>
                      <a:pt x="256" y="512"/>
                    </a:cubicBezTo>
                    <a:cubicBezTo>
                      <a:pt x="114" y="512"/>
                      <a:pt x="0" y="397"/>
                      <a:pt x="0" y="256"/>
                    </a:cubicBezTo>
                    <a:cubicBezTo>
                      <a:pt x="0" y="114"/>
                      <a:pt x="114" y="0"/>
                      <a:pt x="256" y="0"/>
                    </a:cubicBezTo>
                    <a:cubicBezTo>
                      <a:pt x="397" y="0"/>
                      <a:pt x="512" y="114"/>
                      <a:pt x="512" y="256"/>
                    </a:cubicBezTo>
                    <a:close/>
                    <a:moveTo>
                      <a:pt x="416" y="160"/>
                    </a:moveTo>
                    <a:cubicBezTo>
                      <a:pt x="416" y="154"/>
                      <a:pt x="411" y="149"/>
                      <a:pt x="405" y="149"/>
                    </a:cubicBezTo>
                    <a:cubicBezTo>
                      <a:pt x="106" y="149"/>
                      <a:pt x="106" y="149"/>
                      <a:pt x="106" y="149"/>
                    </a:cubicBezTo>
                    <a:cubicBezTo>
                      <a:pt x="100" y="149"/>
                      <a:pt x="96" y="154"/>
                      <a:pt x="96" y="160"/>
                    </a:cubicBezTo>
                    <a:cubicBezTo>
                      <a:pt x="96" y="352"/>
                      <a:pt x="96" y="352"/>
                      <a:pt x="96" y="352"/>
                    </a:cubicBezTo>
                    <a:cubicBezTo>
                      <a:pt x="96" y="358"/>
                      <a:pt x="100" y="362"/>
                      <a:pt x="106" y="362"/>
                    </a:cubicBezTo>
                    <a:cubicBezTo>
                      <a:pt x="192" y="362"/>
                      <a:pt x="192" y="362"/>
                      <a:pt x="192" y="362"/>
                    </a:cubicBezTo>
                    <a:cubicBezTo>
                      <a:pt x="186" y="362"/>
                      <a:pt x="181" y="367"/>
                      <a:pt x="181" y="373"/>
                    </a:cubicBezTo>
                    <a:cubicBezTo>
                      <a:pt x="181" y="379"/>
                      <a:pt x="186" y="384"/>
                      <a:pt x="192" y="384"/>
                    </a:cubicBezTo>
                    <a:cubicBezTo>
                      <a:pt x="320" y="384"/>
                      <a:pt x="320" y="384"/>
                      <a:pt x="320" y="384"/>
                    </a:cubicBezTo>
                    <a:cubicBezTo>
                      <a:pt x="326" y="384"/>
                      <a:pt x="330" y="379"/>
                      <a:pt x="330" y="373"/>
                    </a:cubicBezTo>
                    <a:cubicBezTo>
                      <a:pt x="330" y="367"/>
                      <a:pt x="326" y="362"/>
                      <a:pt x="320" y="362"/>
                    </a:cubicBezTo>
                    <a:cubicBezTo>
                      <a:pt x="405" y="362"/>
                      <a:pt x="405" y="362"/>
                      <a:pt x="405" y="362"/>
                    </a:cubicBezTo>
                    <a:cubicBezTo>
                      <a:pt x="411" y="362"/>
                      <a:pt x="416" y="358"/>
                      <a:pt x="416" y="352"/>
                    </a:cubicBezTo>
                    <a:lnTo>
                      <a:pt x="416" y="160"/>
                    </a:lnTo>
                    <a:close/>
                  </a:path>
                </a:pathLst>
              </a:custGeom>
              <a:solidFill>
                <a:srgbClr val="0097A9"/>
              </a:solidFill>
              <a:ln>
                <a:noFill/>
              </a:ln>
              <a:extLst/>
            </p:spPr>
            <p:txBody>
              <a:bodyPr vert="horz" wrap="square" lIns="68580" tIns="34290" rIns="68580" bIns="34290" numCol="1" anchor="t" anchorCtr="0" compatLnSpc="1">
                <a:prstTxWarp prst="textNoShape">
                  <a:avLst/>
                </a:prstTxWarp>
              </a:bodyPr>
              <a:lstStyle/>
              <a:p>
                <a:endParaRPr lang="en-GB" sz="1350">
                  <a:solidFill>
                    <a:prstClr val="black"/>
                  </a:solidFill>
                </a:endParaRPr>
              </a:p>
            </p:txBody>
          </p:sp>
          <p:grpSp>
            <p:nvGrpSpPr>
              <p:cNvPr id="100" name="Group 606"/>
              <p:cNvGrpSpPr>
                <a:grpSpLocks noChangeAspect="1"/>
              </p:cNvGrpSpPr>
              <p:nvPr/>
            </p:nvGrpSpPr>
            <p:grpSpPr bwMode="auto">
              <a:xfrm>
                <a:off x="5261811" y="2110336"/>
                <a:ext cx="289964" cy="289964"/>
                <a:chOff x="6986" y="2266"/>
                <a:chExt cx="340" cy="340"/>
              </a:xfrm>
              <a:solidFill>
                <a:schemeClr val="accent1">
                  <a:alpha val="86000"/>
                </a:schemeClr>
              </a:solidFill>
            </p:grpSpPr>
            <p:sp>
              <p:nvSpPr>
                <p:cNvPr id="101" name="Freeform 607"/>
                <p:cNvSpPr>
                  <a:spLocks noEditPoints="1"/>
                </p:cNvSpPr>
                <p:nvPr/>
              </p:nvSpPr>
              <p:spPr bwMode="auto">
                <a:xfrm>
                  <a:off x="6986" y="2266"/>
                  <a:ext cx="340" cy="340"/>
                </a:xfrm>
                <a:custGeom>
                  <a:avLst/>
                  <a:gdLst>
                    <a:gd name="T0" fmla="*/ 256 w 512"/>
                    <a:gd name="T1" fmla="*/ 0 h 512"/>
                    <a:gd name="T2" fmla="*/ 0 w 512"/>
                    <a:gd name="T3" fmla="*/ 256 h 512"/>
                    <a:gd name="T4" fmla="*/ 256 w 512"/>
                    <a:gd name="T5" fmla="*/ 512 h 512"/>
                    <a:gd name="T6" fmla="*/ 512 w 512"/>
                    <a:gd name="T7" fmla="*/ 256 h 512"/>
                    <a:gd name="T8" fmla="*/ 256 w 512"/>
                    <a:gd name="T9" fmla="*/ 0 h 512"/>
                    <a:gd name="T10" fmla="*/ 373 w 512"/>
                    <a:gd name="T11" fmla="*/ 405 h 512"/>
                    <a:gd name="T12" fmla="*/ 362 w 512"/>
                    <a:gd name="T13" fmla="*/ 416 h 512"/>
                    <a:gd name="T14" fmla="*/ 149 w 512"/>
                    <a:gd name="T15" fmla="*/ 416 h 512"/>
                    <a:gd name="T16" fmla="*/ 138 w 512"/>
                    <a:gd name="T17" fmla="*/ 405 h 512"/>
                    <a:gd name="T18" fmla="*/ 138 w 512"/>
                    <a:gd name="T19" fmla="*/ 256 h 512"/>
                    <a:gd name="T20" fmla="*/ 149 w 512"/>
                    <a:gd name="T21" fmla="*/ 245 h 512"/>
                    <a:gd name="T22" fmla="*/ 160 w 512"/>
                    <a:gd name="T23" fmla="*/ 245 h 512"/>
                    <a:gd name="T24" fmla="*/ 160 w 512"/>
                    <a:gd name="T25" fmla="*/ 192 h 512"/>
                    <a:gd name="T26" fmla="*/ 256 w 512"/>
                    <a:gd name="T27" fmla="*/ 96 h 512"/>
                    <a:gd name="T28" fmla="*/ 352 w 512"/>
                    <a:gd name="T29" fmla="*/ 192 h 512"/>
                    <a:gd name="T30" fmla="*/ 352 w 512"/>
                    <a:gd name="T31" fmla="*/ 202 h 512"/>
                    <a:gd name="T32" fmla="*/ 341 w 512"/>
                    <a:gd name="T33" fmla="*/ 213 h 512"/>
                    <a:gd name="T34" fmla="*/ 330 w 512"/>
                    <a:gd name="T35" fmla="*/ 202 h 512"/>
                    <a:gd name="T36" fmla="*/ 330 w 512"/>
                    <a:gd name="T37" fmla="*/ 192 h 512"/>
                    <a:gd name="T38" fmla="*/ 256 w 512"/>
                    <a:gd name="T39" fmla="*/ 117 h 512"/>
                    <a:gd name="T40" fmla="*/ 181 w 512"/>
                    <a:gd name="T41" fmla="*/ 192 h 512"/>
                    <a:gd name="T42" fmla="*/ 181 w 512"/>
                    <a:gd name="T43" fmla="*/ 245 h 512"/>
                    <a:gd name="T44" fmla="*/ 362 w 512"/>
                    <a:gd name="T45" fmla="*/ 245 h 512"/>
                    <a:gd name="T46" fmla="*/ 373 w 512"/>
                    <a:gd name="T47" fmla="*/ 256 h 512"/>
                    <a:gd name="T48" fmla="*/ 373 w 512"/>
                    <a:gd name="T49" fmla="*/ 405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12" h="512">
                      <a:moveTo>
                        <a:pt x="256" y="0"/>
                      </a:moveTo>
                      <a:cubicBezTo>
                        <a:pt x="114" y="0"/>
                        <a:pt x="0" y="114"/>
                        <a:pt x="0" y="256"/>
                      </a:cubicBezTo>
                      <a:cubicBezTo>
                        <a:pt x="0" y="397"/>
                        <a:pt x="114" y="512"/>
                        <a:pt x="256" y="512"/>
                      </a:cubicBezTo>
                      <a:cubicBezTo>
                        <a:pt x="397" y="512"/>
                        <a:pt x="512" y="397"/>
                        <a:pt x="512" y="256"/>
                      </a:cubicBezTo>
                      <a:cubicBezTo>
                        <a:pt x="512" y="114"/>
                        <a:pt x="397" y="0"/>
                        <a:pt x="256" y="0"/>
                      </a:cubicBezTo>
                      <a:close/>
                      <a:moveTo>
                        <a:pt x="373" y="405"/>
                      </a:moveTo>
                      <a:cubicBezTo>
                        <a:pt x="373" y="411"/>
                        <a:pt x="368" y="416"/>
                        <a:pt x="362" y="416"/>
                      </a:cubicBezTo>
                      <a:cubicBezTo>
                        <a:pt x="149" y="416"/>
                        <a:pt x="149" y="416"/>
                        <a:pt x="149" y="416"/>
                      </a:cubicBezTo>
                      <a:cubicBezTo>
                        <a:pt x="143" y="416"/>
                        <a:pt x="138" y="411"/>
                        <a:pt x="138" y="405"/>
                      </a:cubicBezTo>
                      <a:cubicBezTo>
                        <a:pt x="138" y="256"/>
                        <a:pt x="138" y="256"/>
                        <a:pt x="138" y="256"/>
                      </a:cubicBezTo>
                      <a:cubicBezTo>
                        <a:pt x="138" y="250"/>
                        <a:pt x="143" y="245"/>
                        <a:pt x="149" y="245"/>
                      </a:cubicBezTo>
                      <a:cubicBezTo>
                        <a:pt x="160" y="245"/>
                        <a:pt x="160" y="245"/>
                        <a:pt x="160" y="245"/>
                      </a:cubicBezTo>
                      <a:cubicBezTo>
                        <a:pt x="160" y="192"/>
                        <a:pt x="160" y="192"/>
                        <a:pt x="160" y="192"/>
                      </a:cubicBezTo>
                      <a:cubicBezTo>
                        <a:pt x="160" y="139"/>
                        <a:pt x="203" y="96"/>
                        <a:pt x="256" y="96"/>
                      </a:cubicBezTo>
                      <a:cubicBezTo>
                        <a:pt x="309" y="96"/>
                        <a:pt x="352" y="139"/>
                        <a:pt x="352" y="192"/>
                      </a:cubicBezTo>
                      <a:cubicBezTo>
                        <a:pt x="352" y="202"/>
                        <a:pt x="352" y="202"/>
                        <a:pt x="352" y="202"/>
                      </a:cubicBezTo>
                      <a:cubicBezTo>
                        <a:pt x="352" y="208"/>
                        <a:pt x="347" y="213"/>
                        <a:pt x="341" y="213"/>
                      </a:cubicBezTo>
                      <a:cubicBezTo>
                        <a:pt x="335" y="213"/>
                        <a:pt x="330" y="208"/>
                        <a:pt x="330" y="202"/>
                      </a:cubicBezTo>
                      <a:cubicBezTo>
                        <a:pt x="330" y="192"/>
                        <a:pt x="330" y="192"/>
                        <a:pt x="330" y="192"/>
                      </a:cubicBezTo>
                      <a:cubicBezTo>
                        <a:pt x="330" y="150"/>
                        <a:pt x="297" y="117"/>
                        <a:pt x="256" y="117"/>
                      </a:cubicBezTo>
                      <a:cubicBezTo>
                        <a:pt x="214" y="117"/>
                        <a:pt x="181" y="150"/>
                        <a:pt x="181" y="192"/>
                      </a:cubicBezTo>
                      <a:cubicBezTo>
                        <a:pt x="181" y="245"/>
                        <a:pt x="181" y="245"/>
                        <a:pt x="181" y="245"/>
                      </a:cubicBezTo>
                      <a:cubicBezTo>
                        <a:pt x="362" y="245"/>
                        <a:pt x="362" y="245"/>
                        <a:pt x="362" y="245"/>
                      </a:cubicBezTo>
                      <a:cubicBezTo>
                        <a:pt x="368" y="245"/>
                        <a:pt x="373" y="250"/>
                        <a:pt x="373" y="256"/>
                      </a:cubicBezTo>
                      <a:lnTo>
                        <a:pt x="373" y="405"/>
                      </a:lnTo>
                      <a:close/>
                    </a:path>
                  </a:pathLst>
                </a:custGeom>
                <a:solidFill>
                  <a:srgbClr val="86BC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GB" sz="1350">
                    <a:solidFill>
                      <a:prstClr val="black"/>
                    </a:solidFill>
                  </a:endParaRPr>
                </a:p>
              </p:txBody>
            </p:sp>
            <p:sp>
              <p:nvSpPr>
                <p:cNvPr id="102" name="Rectangle 608"/>
                <p:cNvSpPr>
                  <a:spLocks noChangeArrowheads="1"/>
                </p:cNvSpPr>
                <p:nvPr/>
              </p:nvSpPr>
              <p:spPr bwMode="auto">
                <a:xfrm>
                  <a:off x="7092" y="2443"/>
                  <a:ext cx="128" cy="8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GB" sz="1350">
                    <a:solidFill>
                      <a:prstClr val="black"/>
                    </a:solidFill>
                  </a:endParaRPr>
                </a:p>
              </p:txBody>
            </p:sp>
          </p:grpSp>
        </p:grpSp>
        <p:grpSp>
          <p:nvGrpSpPr>
            <p:cNvPr id="74" name="Group 73"/>
            <p:cNvGrpSpPr/>
            <p:nvPr/>
          </p:nvGrpSpPr>
          <p:grpSpPr>
            <a:xfrm>
              <a:off x="7449790" y="1867694"/>
              <a:ext cx="694489" cy="631148"/>
              <a:chOff x="5261811" y="1769152"/>
              <a:chExt cx="694489" cy="631148"/>
            </a:xfrm>
          </p:grpSpPr>
          <p:sp>
            <p:nvSpPr>
              <p:cNvPr id="95" name="Freeform 420"/>
              <p:cNvSpPr>
                <a:spLocks noChangeAspect="1" noEditPoints="1"/>
              </p:cNvSpPr>
              <p:nvPr/>
            </p:nvSpPr>
            <p:spPr bwMode="auto">
              <a:xfrm>
                <a:off x="5424782" y="1769152"/>
                <a:ext cx="531518" cy="531518"/>
              </a:xfrm>
              <a:custGeom>
                <a:avLst/>
                <a:gdLst>
                  <a:gd name="T0" fmla="*/ 117 w 512"/>
                  <a:gd name="T1" fmla="*/ 170 h 512"/>
                  <a:gd name="T2" fmla="*/ 394 w 512"/>
                  <a:gd name="T3" fmla="*/ 170 h 512"/>
                  <a:gd name="T4" fmla="*/ 394 w 512"/>
                  <a:gd name="T5" fmla="*/ 341 h 512"/>
                  <a:gd name="T6" fmla="*/ 117 w 512"/>
                  <a:gd name="T7" fmla="*/ 341 h 512"/>
                  <a:gd name="T8" fmla="*/ 117 w 512"/>
                  <a:gd name="T9" fmla="*/ 170 h 512"/>
                  <a:gd name="T10" fmla="*/ 512 w 512"/>
                  <a:gd name="T11" fmla="*/ 256 h 512"/>
                  <a:gd name="T12" fmla="*/ 256 w 512"/>
                  <a:gd name="T13" fmla="*/ 512 h 512"/>
                  <a:gd name="T14" fmla="*/ 0 w 512"/>
                  <a:gd name="T15" fmla="*/ 256 h 512"/>
                  <a:gd name="T16" fmla="*/ 256 w 512"/>
                  <a:gd name="T17" fmla="*/ 0 h 512"/>
                  <a:gd name="T18" fmla="*/ 512 w 512"/>
                  <a:gd name="T19" fmla="*/ 256 h 512"/>
                  <a:gd name="T20" fmla="*/ 416 w 512"/>
                  <a:gd name="T21" fmla="*/ 160 h 512"/>
                  <a:gd name="T22" fmla="*/ 405 w 512"/>
                  <a:gd name="T23" fmla="*/ 149 h 512"/>
                  <a:gd name="T24" fmla="*/ 106 w 512"/>
                  <a:gd name="T25" fmla="*/ 149 h 512"/>
                  <a:gd name="T26" fmla="*/ 96 w 512"/>
                  <a:gd name="T27" fmla="*/ 160 h 512"/>
                  <a:gd name="T28" fmla="*/ 96 w 512"/>
                  <a:gd name="T29" fmla="*/ 352 h 512"/>
                  <a:gd name="T30" fmla="*/ 106 w 512"/>
                  <a:gd name="T31" fmla="*/ 362 h 512"/>
                  <a:gd name="T32" fmla="*/ 192 w 512"/>
                  <a:gd name="T33" fmla="*/ 362 h 512"/>
                  <a:gd name="T34" fmla="*/ 181 w 512"/>
                  <a:gd name="T35" fmla="*/ 373 h 512"/>
                  <a:gd name="T36" fmla="*/ 192 w 512"/>
                  <a:gd name="T37" fmla="*/ 384 h 512"/>
                  <a:gd name="T38" fmla="*/ 320 w 512"/>
                  <a:gd name="T39" fmla="*/ 384 h 512"/>
                  <a:gd name="T40" fmla="*/ 330 w 512"/>
                  <a:gd name="T41" fmla="*/ 373 h 512"/>
                  <a:gd name="T42" fmla="*/ 320 w 512"/>
                  <a:gd name="T43" fmla="*/ 362 h 512"/>
                  <a:gd name="T44" fmla="*/ 405 w 512"/>
                  <a:gd name="T45" fmla="*/ 362 h 512"/>
                  <a:gd name="T46" fmla="*/ 416 w 512"/>
                  <a:gd name="T47" fmla="*/ 352 h 512"/>
                  <a:gd name="T48" fmla="*/ 416 w 512"/>
                  <a:gd name="T49" fmla="*/ 160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12" h="512">
                    <a:moveTo>
                      <a:pt x="117" y="170"/>
                    </a:moveTo>
                    <a:cubicBezTo>
                      <a:pt x="394" y="170"/>
                      <a:pt x="394" y="170"/>
                      <a:pt x="394" y="170"/>
                    </a:cubicBezTo>
                    <a:cubicBezTo>
                      <a:pt x="394" y="341"/>
                      <a:pt x="394" y="341"/>
                      <a:pt x="394" y="341"/>
                    </a:cubicBezTo>
                    <a:cubicBezTo>
                      <a:pt x="117" y="341"/>
                      <a:pt x="117" y="341"/>
                      <a:pt x="117" y="341"/>
                    </a:cubicBezTo>
                    <a:lnTo>
                      <a:pt x="117" y="170"/>
                    </a:lnTo>
                    <a:close/>
                    <a:moveTo>
                      <a:pt x="512" y="256"/>
                    </a:moveTo>
                    <a:cubicBezTo>
                      <a:pt x="512" y="397"/>
                      <a:pt x="397" y="512"/>
                      <a:pt x="256" y="512"/>
                    </a:cubicBezTo>
                    <a:cubicBezTo>
                      <a:pt x="114" y="512"/>
                      <a:pt x="0" y="397"/>
                      <a:pt x="0" y="256"/>
                    </a:cubicBezTo>
                    <a:cubicBezTo>
                      <a:pt x="0" y="114"/>
                      <a:pt x="114" y="0"/>
                      <a:pt x="256" y="0"/>
                    </a:cubicBezTo>
                    <a:cubicBezTo>
                      <a:pt x="397" y="0"/>
                      <a:pt x="512" y="114"/>
                      <a:pt x="512" y="256"/>
                    </a:cubicBezTo>
                    <a:close/>
                    <a:moveTo>
                      <a:pt x="416" y="160"/>
                    </a:moveTo>
                    <a:cubicBezTo>
                      <a:pt x="416" y="154"/>
                      <a:pt x="411" y="149"/>
                      <a:pt x="405" y="149"/>
                    </a:cubicBezTo>
                    <a:cubicBezTo>
                      <a:pt x="106" y="149"/>
                      <a:pt x="106" y="149"/>
                      <a:pt x="106" y="149"/>
                    </a:cubicBezTo>
                    <a:cubicBezTo>
                      <a:pt x="100" y="149"/>
                      <a:pt x="96" y="154"/>
                      <a:pt x="96" y="160"/>
                    </a:cubicBezTo>
                    <a:cubicBezTo>
                      <a:pt x="96" y="352"/>
                      <a:pt x="96" y="352"/>
                      <a:pt x="96" y="352"/>
                    </a:cubicBezTo>
                    <a:cubicBezTo>
                      <a:pt x="96" y="358"/>
                      <a:pt x="100" y="362"/>
                      <a:pt x="106" y="362"/>
                    </a:cubicBezTo>
                    <a:cubicBezTo>
                      <a:pt x="192" y="362"/>
                      <a:pt x="192" y="362"/>
                      <a:pt x="192" y="362"/>
                    </a:cubicBezTo>
                    <a:cubicBezTo>
                      <a:pt x="186" y="362"/>
                      <a:pt x="181" y="367"/>
                      <a:pt x="181" y="373"/>
                    </a:cubicBezTo>
                    <a:cubicBezTo>
                      <a:pt x="181" y="379"/>
                      <a:pt x="186" y="384"/>
                      <a:pt x="192" y="384"/>
                    </a:cubicBezTo>
                    <a:cubicBezTo>
                      <a:pt x="320" y="384"/>
                      <a:pt x="320" y="384"/>
                      <a:pt x="320" y="384"/>
                    </a:cubicBezTo>
                    <a:cubicBezTo>
                      <a:pt x="326" y="384"/>
                      <a:pt x="330" y="379"/>
                      <a:pt x="330" y="373"/>
                    </a:cubicBezTo>
                    <a:cubicBezTo>
                      <a:pt x="330" y="367"/>
                      <a:pt x="326" y="362"/>
                      <a:pt x="320" y="362"/>
                    </a:cubicBezTo>
                    <a:cubicBezTo>
                      <a:pt x="405" y="362"/>
                      <a:pt x="405" y="362"/>
                      <a:pt x="405" y="362"/>
                    </a:cubicBezTo>
                    <a:cubicBezTo>
                      <a:pt x="411" y="362"/>
                      <a:pt x="416" y="358"/>
                      <a:pt x="416" y="352"/>
                    </a:cubicBezTo>
                    <a:lnTo>
                      <a:pt x="416" y="160"/>
                    </a:lnTo>
                    <a:close/>
                  </a:path>
                </a:pathLst>
              </a:custGeom>
              <a:solidFill>
                <a:srgbClr val="0097A9"/>
              </a:solidFill>
              <a:ln>
                <a:noFill/>
              </a:ln>
              <a:extLst/>
            </p:spPr>
            <p:txBody>
              <a:bodyPr vert="horz" wrap="square" lIns="68580" tIns="34290" rIns="68580" bIns="34290" numCol="1" anchor="t" anchorCtr="0" compatLnSpc="1">
                <a:prstTxWarp prst="textNoShape">
                  <a:avLst/>
                </a:prstTxWarp>
              </a:bodyPr>
              <a:lstStyle/>
              <a:p>
                <a:endParaRPr lang="en-GB" sz="1350">
                  <a:solidFill>
                    <a:prstClr val="black"/>
                  </a:solidFill>
                </a:endParaRPr>
              </a:p>
            </p:txBody>
          </p:sp>
          <p:grpSp>
            <p:nvGrpSpPr>
              <p:cNvPr id="96" name="Group 606"/>
              <p:cNvGrpSpPr>
                <a:grpSpLocks noChangeAspect="1"/>
              </p:cNvGrpSpPr>
              <p:nvPr/>
            </p:nvGrpSpPr>
            <p:grpSpPr bwMode="auto">
              <a:xfrm>
                <a:off x="5261811" y="2110336"/>
                <a:ext cx="289964" cy="289964"/>
                <a:chOff x="6986" y="2266"/>
                <a:chExt cx="340" cy="340"/>
              </a:xfrm>
              <a:solidFill>
                <a:schemeClr val="accent1">
                  <a:alpha val="86000"/>
                </a:schemeClr>
              </a:solidFill>
            </p:grpSpPr>
            <p:sp>
              <p:nvSpPr>
                <p:cNvPr id="97" name="Freeform 607"/>
                <p:cNvSpPr>
                  <a:spLocks noEditPoints="1"/>
                </p:cNvSpPr>
                <p:nvPr/>
              </p:nvSpPr>
              <p:spPr bwMode="auto">
                <a:xfrm>
                  <a:off x="6986" y="2266"/>
                  <a:ext cx="340" cy="340"/>
                </a:xfrm>
                <a:custGeom>
                  <a:avLst/>
                  <a:gdLst>
                    <a:gd name="T0" fmla="*/ 256 w 512"/>
                    <a:gd name="T1" fmla="*/ 0 h 512"/>
                    <a:gd name="T2" fmla="*/ 0 w 512"/>
                    <a:gd name="T3" fmla="*/ 256 h 512"/>
                    <a:gd name="T4" fmla="*/ 256 w 512"/>
                    <a:gd name="T5" fmla="*/ 512 h 512"/>
                    <a:gd name="T6" fmla="*/ 512 w 512"/>
                    <a:gd name="T7" fmla="*/ 256 h 512"/>
                    <a:gd name="T8" fmla="*/ 256 w 512"/>
                    <a:gd name="T9" fmla="*/ 0 h 512"/>
                    <a:gd name="T10" fmla="*/ 373 w 512"/>
                    <a:gd name="T11" fmla="*/ 405 h 512"/>
                    <a:gd name="T12" fmla="*/ 362 w 512"/>
                    <a:gd name="T13" fmla="*/ 416 h 512"/>
                    <a:gd name="T14" fmla="*/ 149 w 512"/>
                    <a:gd name="T15" fmla="*/ 416 h 512"/>
                    <a:gd name="T16" fmla="*/ 138 w 512"/>
                    <a:gd name="T17" fmla="*/ 405 h 512"/>
                    <a:gd name="T18" fmla="*/ 138 w 512"/>
                    <a:gd name="T19" fmla="*/ 256 h 512"/>
                    <a:gd name="T20" fmla="*/ 149 w 512"/>
                    <a:gd name="T21" fmla="*/ 245 h 512"/>
                    <a:gd name="T22" fmla="*/ 160 w 512"/>
                    <a:gd name="T23" fmla="*/ 245 h 512"/>
                    <a:gd name="T24" fmla="*/ 160 w 512"/>
                    <a:gd name="T25" fmla="*/ 192 h 512"/>
                    <a:gd name="T26" fmla="*/ 256 w 512"/>
                    <a:gd name="T27" fmla="*/ 96 h 512"/>
                    <a:gd name="T28" fmla="*/ 352 w 512"/>
                    <a:gd name="T29" fmla="*/ 192 h 512"/>
                    <a:gd name="T30" fmla="*/ 352 w 512"/>
                    <a:gd name="T31" fmla="*/ 202 h 512"/>
                    <a:gd name="T32" fmla="*/ 341 w 512"/>
                    <a:gd name="T33" fmla="*/ 213 h 512"/>
                    <a:gd name="T34" fmla="*/ 330 w 512"/>
                    <a:gd name="T35" fmla="*/ 202 h 512"/>
                    <a:gd name="T36" fmla="*/ 330 w 512"/>
                    <a:gd name="T37" fmla="*/ 192 h 512"/>
                    <a:gd name="T38" fmla="*/ 256 w 512"/>
                    <a:gd name="T39" fmla="*/ 117 h 512"/>
                    <a:gd name="T40" fmla="*/ 181 w 512"/>
                    <a:gd name="T41" fmla="*/ 192 h 512"/>
                    <a:gd name="T42" fmla="*/ 181 w 512"/>
                    <a:gd name="T43" fmla="*/ 245 h 512"/>
                    <a:gd name="T44" fmla="*/ 362 w 512"/>
                    <a:gd name="T45" fmla="*/ 245 h 512"/>
                    <a:gd name="T46" fmla="*/ 373 w 512"/>
                    <a:gd name="T47" fmla="*/ 256 h 512"/>
                    <a:gd name="T48" fmla="*/ 373 w 512"/>
                    <a:gd name="T49" fmla="*/ 405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12" h="512">
                      <a:moveTo>
                        <a:pt x="256" y="0"/>
                      </a:moveTo>
                      <a:cubicBezTo>
                        <a:pt x="114" y="0"/>
                        <a:pt x="0" y="114"/>
                        <a:pt x="0" y="256"/>
                      </a:cubicBezTo>
                      <a:cubicBezTo>
                        <a:pt x="0" y="397"/>
                        <a:pt x="114" y="512"/>
                        <a:pt x="256" y="512"/>
                      </a:cubicBezTo>
                      <a:cubicBezTo>
                        <a:pt x="397" y="512"/>
                        <a:pt x="512" y="397"/>
                        <a:pt x="512" y="256"/>
                      </a:cubicBezTo>
                      <a:cubicBezTo>
                        <a:pt x="512" y="114"/>
                        <a:pt x="397" y="0"/>
                        <a:pt x="256" y="0"/>
                      </a:cubicBezTo>
                      <a:close/>
                      <a:moveTo>
                        <a:pt x="373" y="405"/>
                      </a:moveTo>
                      <a:cubicBezTo>
                        <a:pt x="373" y="411"/>
                        <a:pt x="368" y="416"/>
                        <a:pt x="362" y="416"/>
                      </a:cubicBezTo>
                      <a:cubicBezTo>
                        <a:pt x="149" y="416"/>
                        <a:pt x="149" y="416"/>
                        <a:pt x="149" y="416"/>
                      </a:cubicBezTo>
                      <a:cubicBezTo>
                        <a:pt x="143" y="416"/>
                        <a:pt x="138" y="411"/>
                        <a:pt x="138" y="405"/>
                      </a:cubicBezTo>
                      <a:cubicBezTo>
                        <a:pt x="138" y="256"/>
                        <a:pt x="138" y="256"/>
                        <a:pt x="138" y="256"/>
                      </a:cubicBezTo>
                      <a:cubicBezTo>
                        <a:pt x="138" y="250"/>
                        <a:pt x="143" y="245"/>
                        <a:pt x="149" y="245"/>
                      </a:cubicBezTo>
                      <a:cubicBezTo>
                        <a:pt x="160" y="245"/>
                        <a:pt x="160" y="245"/>
                        <a:pt x="160" y="245"/>
                      </a:cubicBezTo>
                      <a:cubicBezTo>
                        <a:pt x="160" y="192"/>
                        <a:pt x="160" y="192"/>
                        <a:pt x="160" y="192"/>
                      </a:cubicBezTo>
                      <a:cubicBezTo>
                        <a:pt x="160" y="139"/>
                        <a:pt x="203" y="96"/>
                        <a:pt x="256" y="96"/>
                      </a:cubicBezTo>
                      <a:cubicBezTo>
                        <a:pt x="309" y="96"/>
                        <a:pt x="352" y="139"/>
                        <a:pt x="352" y="192"/>
                      </a:cubicBezTo>
                      <a:cubicBezTo>
                        <a:pt x="352" y="202"/>
                        <a:pt x="352" y="202"/>
                        <a:pt x="352" y="202"/>
                      </a:cubicBezTo>
                      <a:cubicBezTo>
                        <a:pt x="352" y="208"/>
                        <a:pt x="347" y="213"/>
                        <a:pt x="341" y="213"/>
                      </a:cubicBezTo>
                      <a:cubicBezTo>
                        <a:pt x="335" y="213"/>
                        <a:pt x="330" y="208"/>
                        <a:pt x="330" y="202"/>
                      </a:cubicBezTo>
                      <a:cubicBezTo>
                        <a:pt x="330" y="192"/>
                        <a:pt x="330" y="192"/>
                        <a:pt x="330" y="192"/>
                      </a:cubicBezTo>
                      <a:cubicBezTo>
                        <a:pt x="330" y="150"/>
                        <a:pt x="297" y="117"/>
                        <a:pt x="256" y="117"/>
                      </a:cubicBezTo>
                      <a:cubicBezTo>
                        <a:pt x="214" y="117"/>
                        <a:pt x="181" y="150"/>
                        <a:pt x="181" y="192"/>
                      </a:cubicBezTo>
                      <a:cubicBezTo>
                        <a:pt x="181" y="245"/>
                        <a:pt x="181" y="245"/>
                        <a:pt x="181" y="245"/>
                      </a:cubicBezTo>
                      <a:cubicBezTo>
                        <a:pt x="362" y="245"/>
                        <a:pt x="362" y="245"/>
                        <a:pt x="362" y="245"/>
                      </a:cubicBezTo>
                      <a:cubicBezTo>
                        <a:pt x="368" y="245"/>
                        <a:pt x="373" y="250"/>
                        <a:pt x="373" y="256"/>
                      </a:cubicBezTo>
                      <a:lnTo>
                        <a:pt x="373" y="405"/>
                      </a:lnTo>
                      <a:close/>
                    </a:path>
                  </a:pathLst>
                </a:custGeom>
                <a:solidFill>
                  <a:srgbClr val="86BC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GB" sz="1350">
                    <a:solidFill>
                      <a:prstClr val="black"/>
                    </a:solidFill>
                  </a:endParaRPr>
                </a:p>
              </p:txBody>
            </p:sp>
            <p:sp>
              <p:nvSpPr>
                <p:cNvPr id="98" name="Rectangle 608"/>
                <p:cNvSpPr>
                  <a:spLocks noChangeArrowheads="1"/>
                </p:cNvSpPr>
                <p:nvPr/>
              </p:nvSpPr>
              <p:spPr bwMode="auto">
                <a:xfrm>
                  <a:off x="7092" y="2443"/>
                  <a:ext cx="128" cy="8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GB" sz="1350">
                    <a:solidFill>
                      <a:prstClr val="black"/>
                    </a:solidFill>
                  </a:endParaRPr>
                </a:p>
              </p:txBody>
            </p:sp>
          </p:grpSp>
        </p:grpSp>
        <p:grpSp>
          <p:nvGrpSpPr>
            <p:cNvPr id="75" name="Group 74"/>
            <p:cNvGrpSpPr/>
            <p:nvPr/>
          </p:nvGrpSpPr>
          <p:grpSpPr>
            <a:xfrm>
              <a:off x="7665690" y="2634134"/>
              <a:ext cx="694489" cy="631148"/>
              <a:chOff x="5261811" y="1769152"/>
              <a:chExt cx="694489" cy="631148"/>
            </a:xfrm>
          </p:grpSpPr>
          <p:sp>
            <p:nvSpPr>
              <p:cNvPr id="91" name="Freeform 420"/>
              <p:cNvSpPr>
                <a:spLocks noChangeAspect="1" noEditPoints="1"/>
              </p:cNvSpPr>
              <p:nvPr/>
            </p:nvSpPr>
            <p:spPr bwMode="auto">
              <a:xfrm>
                <a:off x="5424782" y="1769152"/>
                <a:ext cx="531518" cy="531518"/>
              </a:xfrm>
              <a:custGeom>
                <a:avLst/>
                <a:gdLst>
                  <a:gd name="T0" fmla="*/ 117 w 512"/>
                  <a:gd name="T1" fmla="*/ 170 h 512"/>
                  <a:gd name="T2" fmla="*/ 394 w 512"/>
                  <a:gd name="T3" fmla="*/ 170 h 512"/>
                  <a:gd name="T4" fmla="*/ 394 w 512"/>
                  <a:gd name="T5" fmla="*/ 341 h 512"/>
                  <a:gd name="T6" fmla="*/ 117 w 512"/>
                  <a:gd name="T7" fmla="*/ 341 h 512"/>
                  <a:gd name="T8" fmla="*/ 117 w 512"/>
                  <a:gd name="T9" fmla="*/ 170 h 512"/>
                  <a:gd name="T10" fmla="*/ 512 w 512"/>
                  <a:gd name="T11" fmla="*/ 256 h 512"/>
                  <a:gd name="T12" fmla="*/ 256 w 512"/>
                  <a:gd name="T13" fmla="*/ 512 h 512"/>
                  <a:gd name="T14" fmla="*/ 0 w 512"/>
                  <a:gd name="T15" fmla="*/ 256 h 512"/>
                  <a:gd name="T16" fmla="*/ 256 w 512"/>
                  <a:gd name="T17" fmla="*/ 0 h 512"/>
                  <a:gd name="T18" fmla="*/ 512 w 512"/>
                  <a:gd name="T19" fmla="*/ 256 h 512"/>
                  <a:gd name="T20" fmla="*/ 416 w 512"/>
                  <a:gd name="T21" fmla="*/ 160 h 512"/>
                  <a:gd name="T22" fmla="*/ 405 w 512"/>
                  <a:gd name="T23" fmla="*/ 149 h 512"/>
                  <a:gd name="T24" fmla="*/ 106 w 512"/>
                  <a:gd name="T25" fmla="*/ 149 h 512"/>
                  <a:gd name="T26" fmla="*/ 96 w 512"/>
                  <a:gd name="T27" fmla="*/ 160 h 512"/>
                  <a:gd name="T28" fmla="*/ 96 w 512"/>
                  <a:gd name="T29" fmla="*/ 352 h 512"/>
                  <a:gd name="T30" fmla="*/ 106 w 512"/>
                  <a:gd name="T31" fmla="*/ 362 h 512"/>
                  <a:gd name="T32" fmla="*/ 192 w 512"/>
                  <a:gd name="T33" fmla="*/ 362 h 512"/>
                  <a:gd name="T34" fmla="*/ 181 w 512"/>
                  <a:gd name="T35" fmla="*/ 373 h 512"/>
                  <a:gd name="T36" fmla="*/ 192 w 512"/>
                  <a:gd name="T37" fmla="*/ 384 h 512"/>
                  <a:gd name="T38" fmla="*/ 320 w 512"/>
                  <a:gd name="T39" fmla="*/ 384 h 512"/>
                  <a:gd name="T40" fmla="*/ 330 w 512"/>
                  <a:gd name="T41" fmla="*/ 373 h 512"/>
                  <a:gd name="T42" fmla="*/ 320 w 512"/>
                  <a:gd name="T43" fmla="*/ 362 h 512"/>
                  <a:gd name="T44" fmla="*/ 405 w 512"/>
                  <a:gd name="T45" fmla="*/ 362 h 512"/>
                  <a:gd name="T46" fmla="*/ 416 w 512"/>
                  <a:gd name="T47" fmla="*/ 352 h 512"/>
                  <a:gd name="T48" fmla="*/ 416 w 512"/>
                  <a:gd name="T49" fmla="*/ 160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12" h="512">
                    <a:moveTo>
                      <a:pt x="117" y="170"/>
                    </a:moveTo>
                    <a:cubicBezTo>
                      <a:pt x="394" y="170"/>
                      <a:pt x="394" y="170"/>
                      <a:pt x="394" y="170"/>
                    </a:cubicBezTo>
                    <a:cubicBezTo>
                      <a:pt x="394" y="341"/>
                      <a:pt x="394" y="341"/>
                      <a:pt x="394" y="341"/>
                    </a:cubicBezTo>
                    <a:cubicBezTo>
                      <a:pt x="117" y="341"/>
                      <a:pt x="117" y="341"/>
                      <a:pt x="117" y="341"/>
                    </a:cubicBezTo>
                    <a:lnTo>
                      <a:pt x="117" y="170"/>
                    </a:lnTo>
                    <a:close/>
                    <a:moveTo>
                      <a:pt x="512" y="256"/>
                    </a:moveTo>
                    <a:cubicBezTo>
                      <a:pt x="512" y="397"/>
                      <a:pt x="397" y="512"/>
                      <a:pt x="256" y="512"/>
                    </a:cubicBezTo>
                    <a:cubicBezTo>
                      <a:pt x="114" y="512"/>
                      <a:pt x="0" y="397"/>
                      <a:pt x="0" y="256"/>
                    </a:cubicBezTo>
                    <a:cubicBezTo>
                      <a:pt x="0" y="114"/>
                      <a:pt x="114" y="0"/>
                      <a:pt x="256" y="0"/>
                    </a:cubicBezTo>
                    <a:cubicBezTo>
                      <a:pt x="397" y="0"/>
                      <a:pt x="512" y="114"/>
                      <a:pt x="512" y="256"/>
                    </a:cubicBezTo>
                    <a:close/>
                    <a:moveTo>
                      <a:pt x="416" y="160"/>
                    </a:moveTo>
                    <a:cubicBezTo>
                      <a:pt x="416" y="154"/>
                      <a:pt x="411" y="149"/>
                      <a:pt x="405" y="149"/>
                    </a:cubicBezTo>
                    <a:cubicBezTo>
                      <a:pt x="106" y="149"/>
                      <a:pt x="106" y="149"/>
                      <a:pt x="106" y="149"/>
                    </a:cubicBezTo>
                    <a:cubicBezTo>
                      <a:pt x="100" y="149"/>
                      <a:pt x="96" y="154"/>
                      <a:pt x="96" y="160"/>
                    </a:cubicBezTo>
                    <a:cubicBezTo>
                      <a:pt x="96" y="352"/>
                      <a:pt x="96" y="352"/>
                      <a:pt x="96" y="352"/>
                    </a:cubicBezTo>
                    <a:cubicBezTo>
                      <a:pt x="96" y="358"/>
                      <a:pt x="100" y="362"/>
                      <a:pt x="106" y="362"/>
                    </a:cubicBezTo>
                    <a:cubicBezTo>
                      <a:pt x="192" y="362"/>
                      <a:pt x="192" y="362"/>
                      <a:pt x="192" y="362"/>
                    </a:cubicBezTo>
                    <a:cubicBezTo>
                      <a:pt x="186" y="362"/>
                      <a:pt x="181" y="367"/>
                      <a:pt x="181" y="373"/>
                    </a:cubicBezTo>
                    <a:cubicBezTo>
                      <a:pt x="181" y="379"/>
                      <a:pt x="186" y="384"/>
                      <a:pt x="192" y="384"/>
                    </a:cubicBezTo>
                    <a:cubicBezTo>
                      <a:pt x="320" y="384"/>
                      <a:pt x="320" y="384"/>
                      <a:pt x="320" y="384"/>
                    </a:cubicBezTo>
                    <a:cubicBezTo>
                      <a:pt x="326" y="384"/>
                      <a:pt x="330" y="379"/>
                      <a:pt x="330" y="373"/>
                    </a:cubicBezTo>
                    <a:cubicBezTo>
                      <a:pt x="330" y="367"/>
                      <a:pt x="326" y="362"/>
                      <a:pt x="320" y="362"/>
                    </a:cubicBezTo>
                    <a:cubicBezTo>
                      <a:pt x="405" y="362"/>
                      <a:pt x="405" y="362"/>
                      <a:pt x="405" y="362"/>
                    </a:cubicBezTo>
                    <a:cubicBezTo>
                      <a:pt x="411" y="362"/>
                      <a:pt x="416" y="358"/>
                      <a:pt x="416" y="352"/>
                    </a:cubicBezTo>
                    <a:lnTo>
                      <a:pt x="416" y="160"/>
                    </a:lnTo>
                    <a:close/>
                  </a:path>
                </a:pathLst>
              </a:custGeom>
              <a:solidFill>
                <a:srgbClr val="0097A9"/>
              </a:solidFill>
              <a:ln>
                <a:noFill/>
              </a:ln>
              <a:extLst/>
            </p:spPr>
            <p:txBody>
              <a:bodyPr vert="horz" wrap="square" lIns="68580" tIns="34290" rIns="68580" bIns="34290" numCol="1" anchor="t" anchorCtr="0" compatLnSpc="1">
                <a:prstTxWarp prst="textNoShape">
                  <a:avLst/>
                </a:prstTxWarp>
              </a:bodyPr>
              <a:lstStyle/>
              <a:p>
                <a:endParaRPr lang="en-GB" sz="1350">
                  <a:solidFill>
                    <a:prstClr val="black"/>
                  </a:solidFill>
                </a:endParaRPr>
              </a:p>
            </p:txBody>
          </p:sp>
          <p:grpSp>
            <p:nvGrpSpPr>
              <p:cNvPr id="92" name="Group 606"/>
              <p:cNvGrpSpPr>
                <a:grpSpLocks noChangeAspect="1"/>
              </p:cNvGrpSpPr>
              <p:nvPr/>
            </p:nvGrpSpPr>
            <p:grpSpPr bwMode="auto">
              <a:xfrm>
                <a:off x="5261811" y="2110336"/>
                <a:ext cx="289964" cy="289964"/>
                <a:chOff x="6986" y="2266"/>
                <a:chExt cx="340" cy="340"/>
              </a:xfrm>
              <a:solidFill>
                <a:schemeClr val="accent1">
                  <a:alpha val="86000"/>
                </a:schemeClr>
              </a:solidFill>
            </p:grpSpPr>
            <p:sp>
              <p:nvSpPr>
                <p:cNvPr id="93" name="Freeform 607"/>
                <p:cNvSpPr>
                  <a:spLocks noEditPoints="1"/>
                </p:cNvSpPr>
                <p:nvPr/>
              </p:nvSpPr>
              <p:spPr bwMode="auto">
                <a:xfrm>
                  <a:off x="6986" y="2266"/>
                  <a:ext cx="340" cy="340"/>
                </a:xfrm>
                <a:custGeom>
                  <a:avLst/>
                  <a:gdLst>
                    <a:gd name="T0" fmla="*/ 256 w 512"/>
                    <a:gd name="T1" fmla="*/ 0 h 512"/>
                    <a:gd name="T2" fmla="*/ 0 w 512"/>
                    <a:gd name="T3" fmla="*/ 256 h 512"/>
                    <a:gd name="T4" fmla="*/ 256 w 512"/>
                    <a:gd name="T5" fmla="*/ 512 h 512"/>
                    <a:gd name="T6" fmla="*/ 512 w 512"/>
                    <a:gd name="T7" fmla="*/ 256 h 512"/>
                    <a:gd name="T8" fmla="*/ 256 w 512"/>
                    <a:gd name="T9" fmla="*/ 0 h 512"/>
                    <a:gd name="T10" fmla="*/ 373 w 512"/>
                    <a:gd name="T11" fmla="*/ 405 h 512"/>
                    <a:gd name="T12" fmla="*/ 362 w 512"/>
                    <a:gd name="T13" fmla="*/ 416 h 512"/>
                    <a:gd name="T14" fmla="*/ 149 w 512"/>
                    <a:gd name="T15" fmla="*/ 416 h 512"/>
                    <a:gd name="T16" fmla="*/ 138 w 512"/>
                    <a:gd name="T17" fmla="*/ 405 h 512"/>
                    <a:gd name="T18" fmla="*/ 138 w 512"/>
                    <a:gd name="T19" fmla="*/ 256 h 512"/>
                    <a:gd name="T20" fmla="*/ 149 w 512"/>
                    <a:gd name="T21" fmla="*/ 245 h 512"/>
                    <a:gd name="T22" fmla="*/ 160 w 512"/>
                    <a:gd name="T23" fmla="*/ 245 h 512"/>
                    <a:gd name="T24" fmla="*/ 160 w 512"/>
                    <a:gd name="T25" fmla="*/ 192 h 512"/>
                    <a:gd name="T26" fmla="*/ 256 w 512"/>
                    <a:gd name="T27" fmla="*/ 96 h 512"/>
                    <a:gd name="T28" fmla="*/ 352 w 512"/>
                    <a:gd name="T29" fmla="*/ 192 h 512"/>
                    <a:gd name="T30" fmla="*/ 352 w 512"/>
                    <a:gd name="T31" fmla="*/ 202 h 512"/>
                    <a:gd name="T32" fmla="*/ 341 w 512"/>
                    <a:gd name="T33" fmla="*/ 213 h 512"/>
                    <a:gd name="T34" fmla="*/ 330 w 512"/>
                    <a:gd name="T35" fmla="*/ 202 h 512"/>
                    <a:gd name="T36" fmla="*/ 330 w 512"/>
                    <a:gd name="T37" fmla="*/ 192 h 512"/>
                    <a:gd name="T38" fmla="*/ 256 w 512"/>
                    <a:gd name="T39" fmla="*/ 117 h 512"/>
                    <a:gd name="T40" fmla="*/ 181 w 512"/>
                    <a:gd name="T41" fmla="*/ 192 h 512"/>
                    <a:gd name="T42" fmla="*/ 181 w 512"/>
                    <a:gd name="T43" fmla="*/ 245 h 512"/>
                    <a:gd name="T44" fmla="*/ 362 w 512"/>
                    <a:gd name="T45" fmla="*/ 245 h 512"/>
                    <a:gd name="T46" fmla="*/ 373 w 512"/>
                    <a:gd name="T47" fmla="*/ 256 h 512"/>
                    <a:gd name="T48" fmla="*/ 373 w 512"/>
                    <a:gd name="T49" fmla="*/ 405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12" h="512">
                      <a:moveTo>
                        <a:pt x="256" y="0"/>
                      </a:moveTo>
                      <a:cubicBezTo>
                        <a:pt x="114" y="0"/>
                        <a:pt x="0" y="114"/>
                        <a:pt x="0" y="256"/>
                      </a:cubicBezTo>
                      <a:cubicBezTo>
                        <a:pt x="0" y="397"/>
                        <a:pt x="114" y="512"/>
                        <a:pt x="256" y="512"/>
                      </a:cubicBezTo>
                      <a:cubicBezTo>
                        <a:pt x="397" y="512"/>
                        <a:pt x="512" y="397"/>
                        <a:pt x="512" y="256"/>
                      </a:cubicBezTo>
                      <a:cubicBezTo>
                        <a:pt x="512" y="114"/>
                        <a:pt x="397" y="0"/>
                        <a:pt x="256" y="0"/>
                      </a:cubicBezTo>
                      <a:close/>
                      <a:moveTo>
                        <a:pt x="373" y="405"/>
                      </a:moveTo>
                      <a:cubicBezTo>
                        <a:pt x="373" y="411"/>
                        <a:pt x="368" y="416"/>
                        <a:pt x="362" y="416"/>
                      </a:cubicBezTo>
                      <a:cubicBezTo>
                        <a:pt x="149" y="416"/>
                        <a:pt x="149" y="416"/>
                        <a:pt x="149" y="416"/>
                      </a:cubicBezTo>
                      <a:cubicBezTo>
                        <a:pt x="143" y="416"/>
                        <a:pt x="138" y="411"/>
                        <a:pt x="138" y="405"/>
                      </a:cubicBezTo>
                      <a:cubicBezTo>
                        <a:pt x="138" y="256"/>
                        <a:pt x="138" y="256"/>
                        <a:pt x="138" y="256"/>
                      </a:cubicBezTo>
                      <a:cubicBezTo>
                        <a:pt x="138" y="250"/>
                        <a:pt x="143" y="245"/>
                        <a:pt x="149" y="245"/>
                      </a:cubicBezTo>
                      <a:cubicBezTo>
                        <a:pt x="160" y="245"/>
                        <a:pt x="160" y="245"/>
                        <a:pt x="160" y="245"/>
                      </a:cubicBezTo>
                      <a:cubicBezTo>
                        <a:pt x="160" y="192"/>
                        <a:pt x="160" y="192"/>
                        <a:pt x="160" y="192"/>
                      </a:cubicBezTo>
                      <a:cubicBezTo>
                        <a:pt x="160" y="139"/>
                        <a:pt x="203" y="96"/>
                        <a:pt x="256" y="96"/>
                      </a:cubicBezTo>
                      <a:cubicBezTo>
                        <a:pt x="309" y="96"/>
                        <a:pt x="352" y="139"/>
                        <a:pt x="352" y="192"/>
                      </a:cubicBezTo>
                      <a:cubicBezTo>
                        <a:pt x="352" y="202"/>
                        <a:pt x="352" y="202"/>
                        <a:pt x="352" y="202"/>
                      </a:cubicBezTo>
                      <a:cubicBezTo>
                        <a:pt x="352" y="208"/>
                        <a:pt x="347" y="213"/>
                        <a:pt x="341" y="213"/>
                      </a:cubicBezTo>
                      <a:cubicBezTo>
                        <a:pt x="335" y="213"/>
                        <a:pt x="330" y="208"/>
                        <a:pt x="330" y="202"/>
                      </a:cubicBezTo>
                      <a:cubicBezTo>
                        <a:pt x="330" y="192"/>
                        <a:pt x="330" y="192"/>
                        <a:pt x="330" y="192"/>
                      </a:cubicBezTo>
                      <a:cubicBezTo>
                        <a:pt x="330" y="150"/>
                        <a:pt x="297" y="117"/>
                        <a:pt x="256" y="117"/>
                      </a:cubicBezTo>
                      <a:cubicBezTo>
                        <a:pt x="214" y="117"/>
                        <a:pt x="181" y="150"/>
                        <a:pt x="181" y="192"/>
                      </a:cubicBezTo>
                      <a:cubicBezTo>
                        <a:pt x="181" y="245"/>
                        <a:pt x="181" y="245"/>
                        <a:pt x="181" y="245"/>
                      </a:cubicBezTo>
                      <a:cubicBezTo>
                        <a:pt x="362" y="245"/>
                        <a:pt x="362" y="245"/>
                        <a:pt x="362" y="245"/>
                      </a:cubicBezTo>
                      <a:cubicBezTo>
                        <a:pt x="368" y="245"/>
                        <a:pt x="373" y="250"/>
                        <a:pt x="373" y="256"/>
                      </a:cubicBezTo>
                      <a:lnTo>
                        <a:pt x="373" y="405"/>
                      </a:lnTo>
                      <a:close/>
                    </a:path>
                  </a:pathLst>
                </a:custGeom>
                <a:solidFill>
                  <a:srgbClr val="86BC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GB" sz="1350">
                    <a:solidFill>
                      <a:prstClr val="black"/>
                    </a:solidFill>
                  </a:endParaRPr>
                </a:p>
              </p:txBody>
            </p:sp>
            <p:sp>
              <p:nvSpPr>
                <p:cNvPr id="94" name="Rectangle 608"/>
                <p:cNvSpPr>
                  <a:spLocks noChangeArrowheads="1"/>
                </p:cNvSpPr>
                <p:nvPr/>
              </p:nvSpPr>
              <p:spPr bwMode="auto">
                <a:xfrm>
                  <a:off x="7092" y="2443"/>
                  <a:ext cx="128" cy="8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GB" sz="1350">
                    <a:solidFill>
                      <a:prstClr val="black"/>
                    </a:solidFill>
                  </a:endParaRPr>
                </a:p>
              </p:txBody>
            </p:sp>
          </p:grpSp>
        </p:grpSp>
        <p:grpSp>
          <p:nvGrpSpPr>
            <p:cNvPr id="76" name="Group 75"/>
            <p:cNvGrpSpPr/>
            <p:nvPr/>
          </p:nvGrpSpPr>
          <p:grpSpPr>
            <a:xfrm>
              <a:off x="6789390" y="2806700"/>
              <a:ext cx="694489" cy="631148"/>
              <a:chOff x="5261811" y="1769152"/>
              <a:chExt cx="694489" cy="631148"/>
            </a:xfrm>
          </p:grpSpPr>
          <p:sp>
            <p:nvSpPr>
              <p:cNvPr id="87" name="Freeform 420"/>
              <p:cNvSpPr>
                <a:spLocks noChangeAspect="1" noEditPoints="1"/>
              </p:cNvSpPr>
              <p:nvPr/>
            </p:nvSpPr>
            <p:spPr bwMode="auto">
              <a:xfrm>
                <a:off x="5424782" y="1769152"/>
                <a:ext cx="531518" cy="531518"/>
              </a:xfrm>
              <a:custGeom>
                <a:avLst/>
                <a:gdLst>
                  <a:gd name="T0" fmla="*/ 117 w 512"/>
                  <a:gd name="T1" fmla="*/ 170 h 512"/>
                  <a:gd name="T2" fmla="*/ 394 w 512"/>
                  <a:gd name="T3" fmla="*/ 170 h 512"/>
                  <a:gd name="T4" fmla="*/ 394 w 512"/>
                  <a:gd name="T5" fmla="*/ 341 h 512"/>
                  <a:gd name="T6" fmla="*/ 117 w 512"/>
                  <a:gd name="T7" fmla="*/ 341 h 512"/>
                  <a:gd name="T8" fmla="*/ 117 w 512"/>
                  <a:gd name="T9" fmla="*/ 170 h 512"/>
                  <a:gd name="T10" fmla="*/ 512 w 512"/>
                  <a:gd name="T11" fmla="*/ 256 h 512"/>
                  <a:gd name="T12" fmla="*/ 256 w 512"/>
                  <a:gd name="T13" fmla="*/ 512 h 512"/>
                  <a:gd name="T14" fmla="*/ 0 w 512"/>
                  <a:gd name="T15" fmla="*/ 256 h 512"/>
                  <a:gd name="T16" fmla="*/ 256 w 512"/>
                  <a:gd name="T17" fmla="*/ 0 h 512"/>
                  <a:gd name="T18" fmla="*/ 512 w 512"/>
                  <a:gd name="T19" fmla="*/ 256 h 512"/>
                  <a:gd name="T20" fmla="*/ 416 w 512"/>
                  <a:gd name="T21" fmla="*/ 160 h 512"/>
                  <a:gd name="T22" fmla="*/ 405 w 512"/>
                  <a:gd name="T23" fmla="*/ 149 h 512"/>
                  <a:gd name="T24" fmla="*/ 106 w 512"/>
                  <a:gd name="T25" fmla="*/ 149 h 512"/>
                  <a:gd name="T26" fmla="*/ 96 w 512"/>
                  <a:gd name="T27" fmla="*/ 160 h 512"/>
                  <a:gd name="T28" fmla="*/ 96 w 512"/>
                  <a:gd name="T29" fmla="*/ 352 h 512"/>
                  <a:gd name="T30" fmla="*/ 106 w 512"/>
                  <a:gd name="T31" fmla="*/ 362 h 512"/>
                  <a:gd name="T32" fmla="*/ 192 w 512"/>
                  <a:gd name="T33" fmla="*/ 362 h 512"/>
                  <a:gd name="T34" fmla="*/ 181 w 512"/>
                  <a:gd name="T35" fmla="*/ 373 h 512"/>
                  <a:gd name="T36" fmla="*/ 192 w 512"/>
                  <a:gd name="T37" fmla="*/ 384 h 512"/>
                  <a:gd name="T38" fmla="*/ 320 w 512"/>
                  <a:gd name="T39" fmla="*/ 384 h 512"/>
                  <a:gd name="T40" fmla="*/ 330 w 512"/>
                  <a:gd name="T41" fmla="*/ 373 h 512"/>
                  <a:gd name="T42" fmla="*/ 320 w 512"/>
                  <a:gd name="T43" fmla="*/ 362 h 512"/>
                  <a:gd name="T44" fmla="*/ 405 w 512"/>
                  <a:gd name="T45" fmla="*/ 362 h 512"/>
                  <a:gd name="T46" fmla="*/ 416 w 512"/>
                  <a:gd name="T47" fmla="*/ 352 h 512"/>
                  <a:gd name="T48" fmla="*/ 416 w 512"/>
                  <a:gd name="T49" fmla="*/ 160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12" h="512">
                    <a:moveTo>
                      <a:pt x="117" y="170"/>
                    </a:moveTo>
                    <a:cubicBezTo>
                      <a:pt x="394" y="170"/>
                      <a:pt x="394" y="170"/>
                      <a:pt x="394" y="170"/>
                    </a:cubicBezTo>
                    <a:cubicBezTo>
                      <a:pt x="394" y="341"/>
                      <a:pt x="394" y="341"/>
                      <a:pt x="394" y="341"/>
                    </a:cubicBezTo>
                    <a:cubicBezTo>
                      <a:pt x="117" y="341"/>
                      <a:pt x="117" y="341"/>
                      <a:pt x="117" y="341"/>
                    </a:cubicBezTo>
                    <a:lnTo>
                      <a:pt x="117" y="170"/>
                    </a:lnTo>
                    <a:close/>
                    <a:moveTo>
                      <a:pt x="512" y="256"/>
                    </a:moveTo>
                    <a:cubicBezTo>
                      <a:pt x="512" y="397"/>
                      <a:pt x="397" y="512"/>
                      <a:pt x="256" y="512"/>
                    </a:cubicBezTo>
                    <a:cubicBezTo>
                      <a:pt x="114" y="512"/>
                      <a:pt x="0" y="397"/>
                      <a:pt x="0" y="256"/>
                    </a:cubicBezTo>
                    <a:cubicBezTo>
                      <a:pt x="0" y="114"/>
                      <a:pt x="114" y="0"/>
                      <a:pt x="256" y="0"/>
                    </a:cubicBezTo>
                    <a:cubicBezTo>
                      <a:pt x="397" y="0"/>
                      <a:pt x="512" y="114"/>
                      <a:pt x="512" y="256"/>
                    </a:cubicBezTo>
                    <a:close/>
                    <a:moveTo>
                      <a:pt x="416" y="160"/>
                    </a:moveTo>
                    <a:cubicBezTo>
                      <a:pt x="416" y="154"/>
                      <a:pt x="411" y="149"/>
                      <a:pt x="405" y="149"/>
                    </a:cubicBezTo>
                    <a:cubicBezTo>
                      <a:pt x="106" y="149"/>
                      <a:pt x="106" y="149"/>
                      <a:pt x="106" y="149"/>
                    </a:cubicBezTo>
                    <a:cubicBezTo>
                      <a:pt x="100" y="149"/>
                      <a:pt x="96" y="154"/>
                      <a:pt x="96" y="160"/>
                    </a:cubicBezTo>
                    <a:cubicBezTo>
                      <a:pt x="96" y="352"/>
                      <a:pt x="96" y="352"/>
                      <a:pt x="96" y="352"/>
                    </a:cubicBezTo>
                    <a:cubicBezTo>
                      <a:pt x="96" y="358"/>
                      <a:pt x="100" y="362"/>
                      <a:pt x="106" y="362"/>
                    </a:cubicBezTo>
                    <a:cubicBezTo>
                      <a:pt x="192" y="362"/>
                      <a:pt x="192" y="362"/>
                      <a:pt x="192" y="362"/>
                    </a:cubicBezTo>
                    <a:cubicBezTo>
                      <a:pt x="186" y="362"/>
                      <a:pt x="181" y="367"/>
                      <a:pt x="181" y="373"/>
                    </a:cubicBezTo>
                    <a:cubicBezTo>
                      <a:pt x="181" y="379"/>
                      <a:pt x="186" y="384"/>
                      <a:pt x="192" y="384"/>
                    </a:cubicBezTo>
                    <a:cubicBezTo>
                      <a:pt x="320" y="384"/>
                      <a:pt x="320" y="384"/>
                      <a:pt x="320" y="384"/>
                    </a:cubicBezTo>
                    <a:cubicBezTo>
                      <a:pt x="326" y="384"/>
                      <a:pt x="330" y="379"/>
                      <a:pt x="330" y="373"/>
                    </a:cubicBezTo>
                    <a:cubicBezTo>
                      <a:pt x="330" y="367"/>
                      <a:pt x="326" y="362"/>
                      <a:pt x="320" y="362"/>
                    </a:cubicBezTo>
                    <a:cubicBezTo>
                      <a:pt x="405" y="362"/>
                      <a:pt x="405" y="362"/>
                      <a:pt x="405" y="362"/>
                    </a:cubicBezTo>
                    <a:cubicBezTo>
                      <a:pt x="411" y="362"/>
                      <a:pt x="416" y="358"/>
                      <a:pt x="416" y="352"/>
                    </a:cubicBezTo>
                    <a:lnTo>
                      <a:pt x="416" y="160"/>
                    </a:lnTo>
                    <a:close/>
                  </a:path>
                </a:pathLst>
              </a:custGeom>
              <a:solidFill>
                <a:srgbClr val="0097A9"/>
              </a:solidFill>
              <a:ln>
                <a:noFill/>
              </a:ln>
              <a:extLst/>
            </p:spPr>
            <p:txBody>
              <a:bodyPr vert="horz" wrap="square" lIns="68580" tIns="34290" rIns="68580" bIns="34290" numCol="1" anchor="t" anchorCtr="0" compatLnSpc="1">
                <a:prstTxWarp prst="textNoShape">
                  <a:avLst/>
                </a:prstTxWarp>
              </a:bodyPr>
              <a:lstStyle/>
              <a:p>
                <a:endParaRPr lang="en-GB" sz="1350">
                  <a:solidFill>
                    <a:prstClr val="black"/>
                  </a:solidFill>
                </a:endParaRPr>
              </a:p>
            </p:txBody>
          </p:sp>
          <p:grpSp>
            <p:nvGrpSpPr>
              <p:cNvPr id="88" name="Group 606"/>
              <p:cNvGrpSpPr>
                <a:grpSpLocks noChangeAspect="1"/>
              </p:cNvGrpSpPr>
              <p:nvPr/>
            </p:nvGrpSpPr>
            <p:grpSpPr bwMode="auto">
              <a:xfrm>
                <a:off x="5261811" y="2110336"/>
                <a:ext cx="289964" cy="289964"/>
                <a:chOff x="6986" y="2266"/>
                <a:chExt cx="340" cy="340"/>
              </a:xfrm>
              <a:solidFill>
                <a:schemeClr val="accent1">
                  <a:alpha val="86000"/>
                </a:schemeClr>
              </a:solidFill>
            </p:grpSpPr>
            <p:sp>
              <p:nvSpPr>
                <p:cNvPr id="89" name="Freeform 607"/>
                <p:cNvSpPr>
                  <a:spLocks noEditPoints="1"/>
                </p:cNvSpPr>
                <p:nvPr/>
              </p:nvSpPr>
              <p:spPr bwMode="auto">
                <a:xfrm>
                  <a:off x="6986" y="2266"/>
                  <a:ext cx="340" cy="340"/>
                </a:xfrm>
                <a:custGeom>
                  <a:avLst/>
                  <a:gdLst>
                    <a:gd name="T0" fmla="*/ 256 w 512"/>
                    <a:gd name="T1" fmla="*/ 0 h 512"/>
                    <a:gd name="T2" fmla="*/ 0 w 512"/>
                    <a:gd name="T3" fmla="*/ 256 h 512"/>
                    <a:gd name="T4" fmla="*/ 256 w 512"/>
                    <a:gd name="T5" fmla="*/ 512 h 512"/>
                    <a:gd name="T6" fmla="*/ 512 w 512"/>
                    <a:gd name="T7" fmla="*/ 256 h 512"/>
                    <a:gd name="T8" fmla="*/ 256 w 512"/>
                    <a:gd name="T9" fmla="*/ 0 h 512"/>
                    <a:gd name="T10" fmla="*/ 373 w 512"/>
                    <a:gd name="T11" fmla="*/ 405 h 512"/>
                    <a:gd name="T12" fmla="*/ 362 w 512"/>
                    <a:gd name="T13" fmla="*/ 416 h 512"/>
                    <a:gd name="T14" fmla="*/ 149 w 512"/>
                    <a:gd name="T15" fmla="*/ 416 h 512"/>
                    <a:gd name="T16" fmla="*/ 138 w 512"/>
                    <a:gd name="T17" fmla="*/ 405 h 512"/>
                    <a:gd name="T18" fmla="*/ 138 w 512"/>
                    <a:gd name="T19" fmla="*/ 256 h 512"/>
                    <a:gd name="T20" fmla="*/ 149 w 512"/>
                    <a:gd name="T21" fmla="*/ 245 h 512"/>
                    <a:gd name="T22" fmla="*/ 160 w 512"/>
                    <a:gd name="T23" fmla="*/ 245 h 512"/>
                    <a:gd name="T24" fmla="*/ 160 w 512"/>
                    <a:gd name="T25" fmla="*/ 192 h 512"/>
                    <a:gd name="T26" fmla="*/ 256 w 512"/>
                    <a:gd name="T27" fmla="*/ 96 h 512"/>
                    <a:gd name="T28" fmla="*/ 352 w 512"/>
                    <a:gd name="T29" fmla="*/ 192 h 512"/>
                    <a:gd name="T30" fmla="*/ 352 w 512"/>
                    <a:gd name="T31" fmla="*/ 202 h 512"/>
                    <a:gd name="T32" fmla="*/ 341 w 512"/>
                    <a:gd name="T33" fmla="*/ 213 h 512"/>
                    <a:gd name="T34" fmla="*/ 330 w 512"/>
                    <a:gd name="T35" fmla="*/ 202 h 512"/>
                    <a:gd name="T36" fmla="*/ 330 w 512"/>
                    <a:gd name="T37" fmla="*/ 192 h 512"/>
                    <a:gd name="T38" fmla="*/ 256 w 512"/>
                    <a:gd name="T39" fmla="*/ 117 h 512"/>
                    <a:gd name="T40" fmla="*/ 181 w 512"/>
                    <a:gd name="T41" fmla="*/ 192 h 512"/>
                    <a:gd name="T42" fmla="*/ 181 w 512"/>
                    <a:gd name="T43" fmla="*/ 245 h 512"/>
                    <a:gd name="T44" fmla="*/ 362 w 512"/>
                    <a:gd name="T45" fmla="*/ 245 h 512"/>
                    <a:gd name="T46" fmla="*/ 373 w 512"/>
                    <a:gd name="T47" fmla="*/ 256 h 512"/>
                    <a:gd name="T48" fmla="*/ 373 w 512"/>
                    <a:gd name="T49" fmla="*/ 405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12" h="512">
                      <a:moveTo>
                        <a:pt x="256" y="0"/>
                      </a:moveTo>
                      <a:cubicBezTo>
                        <a:pt x="114" y="0"/>
                        <a:pt x="0" y="114"/>
                        <a:pt x="0" y="256"/>
                      </a:cubicBezTo>
                      <a:cubicBezTo>
                        <a:pt x="0" y="397"/>
                        <a:pt x="114" y="512"/>
                        <a:pt x="256" y="512"/>
                      </a:cubicBezTo>
                      <a:cubicBezTo>
                        <a:pt x="397" y="512"/>
                        <a:pt x="512" y="397"/>
                        <a:pt x="512" y="256"/>
                      </a:cubicBezTo>
                      <a:cubicBezTo>
                        <a:pt x="512" y="114"/>
                        <a:pt x="397" y="0"/>
                        <a:pt x="256" y="0"/>
                      </a:cubicBezTo>
                      <a:close/>
                      <a:moveTo>
                        <a:pt x="373" y="405"/>
                      </a:moveTo>
                      <a:cubicBezTo>
                        <a:pt x="373" y="411"/>
                        <a:pt x="368" y="416"/>
                        <a:pt x="362" y="416"/>
                      </a:cubicBezTo>
                      <a:cubicBezTo>
                        <a:pt x="149" y="416"/>
                        <a:pt x="149" y="416"/>
                        <a:pt x="149" y="416"/>
                      </a:cubicBezTo>
                      <a:cubicBezTo>
                        <a:pt x="143" y="416"/>
                        <a:pt x="138" y="411"/>
                        <a:pt x="138" y="405"/>
                      </a:cubicBezTo>
                      <a:cubicBezTo>
                        <a:pt x="138" y="256"/>
                        <a:pt x="138" y="256"/>
                        <a:pt x="138" y="256"/>
                      </a:cubicBezTo>
                      <a:cubicBezTo>
                        <a:pt x="138" y="250"/>
                        <a:pt x="143" y="245"/>
                        <a:pt x="149" y="245"/>
                      </a:cubicBezTo>
                      <a:cubicBezTo>
                        <a:pt x="160" y="245"/>
                        <a:pt x="160" y="245"/>
                        <a:pt x="160" y="245"/>
                      </a:cubicBezTo>
                      <a:cubicBezTo>
                        <a:pt x="160" y="192"/>
                        <a:pt x="160" y="192"/>
                        <a:pt x="160" y="192"/>
                      </a:cubicBezTo>
                      <a:cubicBezTo>
                        <a:pt x="160" y="139"/>
                        <a:pt x="203" y="96"/>
                        <a:pt x="256" y="96"/>
                      </a:cubicBezTo>
                      <a:cubicBezTo>
                        <a:pt x="309" y="96"/>
                        <a:pt x="352" y="139"/>
                        <a:pt x="352" y="192"/>
                      </a:cubicBezTo>
                      <a:cubicBezTo>
                        <a:pt x="352" y="202"/>
                        <a:pt x="352" y="202"/>
                        <a:pt x="352" y="202"/>
                      </a:cubicBezTo>
                      <a:cubicBezTo>
                        <a:pt x="352" y="208"/>
                        <a:pt x="347" y="213"/>
                        <a:pt x="341" y="213"/>
                      </a:cubicBezTo>
                      <a:cubicBezTo>
                        <a:pt x="335" y="213"/>
                        <a:pt x="330" y="208"/>
                        <a:pt x="330" y="202"/>
                      </a:cubicBezTo>
                      <a:cubicBezTo>
                        <a:pt x="330" y="192"/>
                        <a:pt x="330" y="192"/>
                        <a:pt x="330" y="192"/>
                      </a:cubicBezTo>
                      <a:cubicBezTo>
                        <a:pt x="330" y="150"/>
                        <a:pt x="297" y="117"/>
                        <a:pt x="256" y="117"/>
                      </a:cubicBezTo>
                      <a:cubicBezTo>
                        <a:pt x="214" y="117"/>
                        <a:pt x="181" y="150"/>
                        <a:pt x="181" y="192"/>
                      </a:cubicBezTo>
                      <a:cubicBezTo>
                        <a:pt x="181" y="245"/>
                        <a:pt x="181" y="245"/>
                        <a:pt x="181" y="245"/>
                      </a:cubicBezTo>
                      <a:cubicBezTo>
                        <a:pt x="362" y="245"/>
                        <a:pt x="362" y="245"/>
                        <a:pt x="362" y="245"/>
                      </a:cubicBezTo>
                      <a:cubicBezTo>
                        <a:pt x="368" y="245"/>
                        <a:pt x="373" y="250"/>
                        <a:pt x="373" y="256"/>
                      </a:cubicBezTo>
                      <a:lnTo>
                        <a:pt x="373" y="405"/>
                      </a:lnTo>
                      <a:close/>
                    </a:path>
                  </a:pathLst>
                </a:custGeom>
                <a:solidFill>
                  <a:srgbClr val="86BC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GB" sz="1350">
                    <a:solidFill>
                      <a:prstClr val="black"/>
                    </a:solidFill>
                  </a:endParaRPr>
                </a:p>
              </p:txBody>
            </p:sp>
            <p:sp>
              <p:nvSpPr>
                <p:cNvPr id="90" name="Rectangle 608"/>
                <p:cNvSpPr>
                  <a:spLocks noChangeArrowheads="1"/>
                </p:cNvSpPr>
                <p:nvPr/>
              </p:nvSpPr>
              <p:spPr bwMode="auto">
                <a:xfrm>
                  <a:off x="7092" y="2443"/>
                  <a:ext cx="128" cy="8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GB" sz="1350">
                    <a:solidFill>
                      <a:prstClr val="black"/>
                    </a:solidFill>
                  </a:endParaRPr>
                </a:p>
              </p:txBody>
            </p:sp>
          </p:grpSp>
        </p:grpSp>
        <p:grpSp>
          <p:nvGrpSpPr>
            <p:cNvPr id="77" name="Group 76"/>
            <p:cNvGrpSpPr/>
            <p:nvPr/>
          </p:nvGrpSpPr>
          <p:grpSpPr>
            <a:xfrm>
              <a:off x="6027142" y="2349500"/>
              <a:ext cx="694489" cy="631148"/>
              <a:chOff x="5261811" y="1769152"/>
              <a:chExt cx="694489" cy="631148"/>
            </a:xfrm>
          </p:grpSpPr>
          <p:sp>
            <p:nvSpPr>
              <p:cNvPr id="83" name="Freeform 420"/>
              <p:cNvSpPr>
                <a:spLocks noChangeAspect="1" noEditPoints="1"/>
              </p:cNvSpPr>
              <p:nvPr/>
            </p:nvSpPr>
            <p:spPr bwMode="auto">
              <a:xfrm>
                <a:off x="5424782" y="1769152"/>
                <a:ext cx="531518" cy="531518"/>
              </a:xfrm>
              <a:custGeom>
                <a:avLst/>
                <a:gdLst>
                  <a:gd name="T0" fmla="*/ 117 w 512"/>
                  <a:gd name="T1" fmla="*/ 170 h 512"/>
                  <a:gd name="T2" fmla="*/ 394 w 512"/>
                  <a:gd name="T3" fmla="*/ 170 h 512"/>
                  <a:gd name="T4" fmla="*/ 394 w 512"/>
                  <a:gd name="T5" fmla="*/ 341 h 512"/>
                  <a:gd name="T6" fmla="*/ 117 w 512"/>
                  <a:gd name="T7" fmla="*/ 341 h 512"/>
                  <a:gd name="T8" fmla="*/ 117 w 512"/>
                  <a:gd name="T9" fmla="*/ 170 h 512"/>
                  <a:gd name="T10" fmla="*/ 512 w 512"/>
                  <a:gd name="T11" fmla="*/ 256 h 512"/>
                  <a:gd name="T12" fmla="*/ 256 w 512"/>
                  <a:gd name="T13" fmla="*/ 512 h 512"/>
                  <a:gd name="T14" fmla="*/ 0 w 512"/>
                  <a:gd name="T15" fmla="*/ 256 h 512"/>
                  <a:gd name="T16" fmla="*/ 256 w 512"/>
                  <a:gd name="T17" fmla="*/ 0 h 512"/>
                  <a:gd name="T18" fmla="*/ 512 w 512"/>
                  <a:gd name="T19" fmla="*/ 256 h 512"/>
                  <a:gd name="T20" fmla="*/ 416 w 512"/>
                  <a:gd name="T21" fmla="*/ 160 h 512"/>
                  <a:gd name="T22" fmla="*/ 405 w 512"/>
                  <a:gd name="T23" fmla="*/ 149 h 512"/>
                  <a:gd name="T24" fmla="*/ 106 w 512"/>
                  <a:gd name="T25" fmla="*/ 149 h 512"/>
                  <a:gd name="T26" fmla="*/ 96 w 512"/>
                  <a:gd name="T27" fmla="*/ 160 h 512"/>
                  <a:gd name="T28" fmla="*/ 96 w 512"/>
                  <a:gd name="T29" fmla="*/ 352 h 512"/>
                  <a:gd name="T30" fmla="*/ 106 w 512"/>
                  <a:gd name="T31" fmla="*/ 362 h 512"/>
                  <a:gd name="T32" fmla="*/ 192 w 512"/>
                  <a:gd name="T33" fmla="*/ 362 h 512"/>
                  <a:gd name="T34" fmla="*/ 181 w 512"/>
                  <a:gd name="T35" fmla="*/ 373 h 512"/>
                  <a:gd name="T36" fmla="*/ 192 w 512"/>
                  <a:gd name="T37" fmla="*/ 384 h 512"/>
                  <a:gd name="T38" fmla="*/ 320 w 512"/>
                  <a:gd name="T39" fmla="*/ 384 h 512"/>
                  <a:gd name="T40" fmla="*/ 330 w 512"/>
                  <a:gd name="T41" fmla="*/ 373 h 512"/>
                  <a:gd name="T42" fmla="*/ 320 w 512"/>
                  <a:gd name="T43" fmla="*/ 362 h 512"/>
                  <a:gd name="T44" fmla="*/ 405 w 512"/>
                  <a:gd name="T45" fmla="*/ 362 h 512"/>
                  <a:gd name="T46" fmla="*/ 416 w 512"/>
                  <a:gd name="T47" fmla="*/ 352 h 512"/>
                  <a:gd name="T48" fmla="*/ 416 w 512"/>
                  <a:gd name="T49" fmla="*/ 160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12" h="512">
                    <a:moveTo>
                      <a:pt x="117" y="170"/>
                    </a:moveTo>
                    <a:cubicBezTo>
                      <a:pt x="394" y="170"/>
                      <a:pt x="394" y="170"/>
                      <a:pt x="394" y="170"/>
                    </a:cubicBezTo>
                    <a:cubicBezTo>
                      <a:pt x="394" y="341"/>
                      <a:pt x="394" y="341"/>
                      <a:pt x="394" y="341"/>
                    </a:cubicBezTo>
                    <a:cubicBezTo>
                      <a:pt x="117" y="341"/>
                      <a:pt x="117" y="341"/>
                      <a:pt x="117" y="341"/>
                    </a:cubicBezTo>
                    <a:lnTo>
                      <a:pt x="117" y="170"/>
                    </a:lnTo>
                    <a:close/>
                    <a:moveTo>
                      <a:pt x="512" y="256"/>
                    </a:moveTo>
                    <a:cubicBezTo>
                      <a:pt x="512" y="397"/>
                      <a:pt x="397" y="512"/>
                      <a:pt x="256" y="512"/>
                    </a:cubicBezTo>
                    <a:cubicBezTo>
                      <a:pt x="114" y="512"/>
                      <a:pt x="0" y="397"/>
                      <a:pt x="0" y="256"/>
                    </a:cubicBezTo>
                    <a:cubicBezTo>
                      <a:pt x="0" y="114"/>
                      <a:pt x="114" y="0"/>
                      <a:pt x="256" y="0"/>
                    </a:cubicBezTo>
                    <a:cubicBezTo>
                      <a:pt x="397" y="0"/>
                      <a:pt x="512" y="114"/>
                      <a:pt x="512" y="256"/>
                    </a:cubicBezTo>
                    <a:close/>
                    <a:moveTo>
                      <a:pt x="416" y="160"/>
                    </a:moveTo>
                    <a:cubicBezTo>
                      <a:pt x="416" y="154"/>
                      <a:pt x="411" y="149"/>
                      <a:pt x="405" y="149"/>
                    </a:cubicBezTo>
                    <a:cubicBezTo>
                      <a:pt x="106" y="149"/>
                      <a:pt x="106" y="149"/>
                      <a:pt x="106" y="149"/>
                    </a:cubicBezTo>
                    <a:cubicBezTo>
                      <a:pt x="100" y="149"/>
                      <a:pt x="96" y="154"/>
                      <a:pt x="96" y="160"/>
                    </a:cubicBezTo>
                    <a:cubicBezTo>
                      <a:pt x="96" y="352"/>
                      <a:pt x="96" y="352"/>
                      <a:pt x="96" y="352"/>
                    </a:cubicBezTo>
                    <a:cubicBezTo>
                      <a:pt x="96" y="358"/>
                      <a:pt x="100" y="362"/>
                      <a:pt x="106" y="362"/>
                    </a:cubicBezTo>
                    <a:cubicBezTo>
                      <a:pt x="192" y="362"/>
                      <a:pt x="192" y="362"/>
                      <a:pt x="192" y="362"/>
                    </a:cubicBezTo>
                    <a:cubicBezTo>
                      <a:pt x="186" y="362"/>
                      <a:pt x="181" y="367"/>
                      <a:pt x="181" y="373"/>
                    </a:cubicBezTo>
                    <a:cubicBezTo>
                      <a:pt x="181" y="379"/>
                      <a:pt x="186" y="384"/>
                      <a:pt x="192" y="384"/>
                    </a:cubicBezTo>
                    <a:cubicBezTo>
                      <a:pt x="320" y="384"/>
                      <a:pt x="320" y="384"/>
                      <a:pt x="320" y="384"/>
                    </a:cubicBezTo>
                    <a:cubicBezTo>
                      <a:pt x="326" y="384"/>
                      <a:pt x="330" y="379"/>
                      <a:pt x="330" y="373"/>
                    </a:cubicBezTo>
                    <a:cubicBezTo>
                      <a:pt x="330" y="367"/>
                      <a:pt x="326" y="362"/>
                      <a:pt x="320" y="362"/>
                    </a:cubicBezTo>
                    <a:cubicBezTo>
                      <a:pt x="405" y="362"/>
                      <a:pt x="405" y="362"/>
                      <a:pt x="405" y="362"/>
                    </a:cubicBezTo>
                    <a:cubicBezTo>
                      <a:pt x="411" y="362"/>
                      <a:pt x="416" y="358"/>
                      <a:pt x="416" y="352"/>
                    </a:cubicBezTo>
                    <a:lnTo>
                      <a:pt x="416" y="160"/>
                    </a:lnTo>
                    <a:close/>
                  </a:path>
                </a:pathLst>
              </a:custGeom>
              <a:solidFill>
                <a:srgbClr val="0097A9"/>
              </a:solidFill>
              <a:ln>
                <a:noFill/>
              </a:ln>
              <a:extLst/>
            </p:spPr>
            <p:txBody>
              <a:bodyPr vert="horz" wrap="square" lIns="68580" tIns="34290" rIns="68580" bIns="34290" numCol="1" anchor="t" anchorCtr="0" compatLnSpc="1">
                <a:prstTxWarp prst="textNoShape">
                  <a:avLst/>
                </a:prstTxWarp>
              </a:bodyPr>
              <a:lstStyle/>
              <a:p>
                <a:endParaRPr lang="en-GB" sz="1350">
                  <a:solidFill>
                    <a:prstClr val="black"/>
                  </a:solidFill>
                </a:endParaRPr>
              </a:p>
            </p:txBody>
          </p:sp>
          <p:grpSp>
            <p:nvGrpSpPr>
              <p:cNvPr id="84" name="Group 606"/>
              <p:cNvGrpSpPr>
                <a:grpSpLocks noChangeAspect="1"/>
              </p:cNvGrpSpPr>
              <p:nvPr/>
            </p:nvGrpSpPr>
            <p:grpSpPr bwMode="auto">
              <a:xfrm>
                <a:off x="5261811" y="2110336"/>
                <a:ext cx="289964" cy="289964"/>
                <a:chOff x="6986" y="2266"/>
                <a:chExt cx="340" cy="340"/>
              </a:xfrm>
              <a:solidFill>
                <a:schemeClr val="accent1">
                  <a:alpha val="86000"/>
                </a:schemeClr>
              </a:solidFill>
            </p:grpSpPr>
            <p:sp>
              <p:nvSpPr>
                <p:cNvPr id="85" name="Freeform 607"/>
                <p:cNvSpPr>
                  <a:spLocks noEditPoints="1"/>
                </p:cNvSpPr>
                <p:nvPr/>
              </p:nvSpPr>
              <p:spPr bwMode="auto">
                <a:xfrm>
                  <a:off x="6986" y="2266"/>
                  <a:ext cx="340" cy="340"/>
                </a:xfrm>
                <a:custGeom>
                  <a:avLst/>
                  <a:gdLst>
                    <a:gd name="T0" fmla="*/ 256 w 512"/>
                    <a:gd name="T1" fmla="*/ 0 h 512"/>
                    <a:gd name="T2" fmla="*/ 0 w 512"/>
                    <a:gd name="T3" fmla="*/ 256 h 512"/>
                    <a:gd name="T4" fmla="*/ 256 w 512"/>
                    <a:gd name="T5" fmla="*/ 512 h 512"/>
                    <a:gd name="T6" fmla="*/ 512 w 512"/>
                    <a:gd name="T7" fmla="*/ 256 h 512"/>
                    <a:gd name="T8" fmla="*/ 256 w 512"/>
                    <a:gd name="T9" fmla="*/ 0 h 512"/>
                    <a:gd name="T10" fmla="*/ 373 w 512"/>
                    <a:gd name="T11" fmla="*/ 405 h 512"/>
                    <a:gd name="T12" fmla="*/ 362 w 512"/>
                    <a:gd name="T13" fmla="*/ 416 h 512"/>
                    <a:gd name="T14" fmla="*/ 149 w 512"/>
                    <a:gd name="T15" fmla="*/ 416 h 512"/>
                    <a:gd name="T16" fmla="*/ 138 w 512"/>
                    <a:gd name="T17" fmla="*/ 405 h 512"/>
                    <a:gd name="T18" fmla="*/ 138 w 512"/>
                    <a:gd name="T19" fmla="*/ 256 h 512"/>
                    <a:gd name="T20" fmla="*/ 149 w 512"/>
                    <a:gd name="T21" fmla="*/ 245 h 512"/>
                    <a:gd name="T22" fmla="*/ 160 w 512"/>
                    <a:gd name="T23" fmla="*/ 245 h 512"/>
                    <a:gd name="T24" fmla="*/ 160 w 512"/>
                    <a:gd name="T25" fmla="*/ 192 h 512"/>
                    <a:gd name="T26" fmla="*/ 256 w 512"/>
                    <a:gd name="T27" fmla="*/ 96 h 512"/>
                    <a:gd name="T28" fmla="*/ 352 w 512"/>
                    <a:gd name="T29" fmla="*/ 192 h 512"/>
                    <a:gd name="T30" fmla="*/ 352 w 512"/>
                    <a:gd name="T31" fmla="*/ 202 h 512"/>
                    <a:gd name="T32" fmla="*/ 341 w 512"/>
                    <a:gd name="T33" fmla="*/ 213 h 512"/>
                    <a:gd name="T34" fmla="*/ 330 w 512"/>
                    <a:gd name="T35" fmla="*/ 202 h 512"/>
                    <a:gd name="T36" fmla="*/ 330 w 512"/>
                    <a:gd name="T37" fmla="*/ 192 h 512"/>
                    <a:gd name="T38" fmla="*/ 256 w 512"/>
                    <a:gd name="T39" fmla="*/ 117 h 512"/>
                    <a:gd name="T40" fmla="*/ 181 w 512"/>
                    <a:gd name="T41" fmla="*/ 192 h 512"/>
                    <a:gd name="T42" fmla="*/ 181 w 512"/>
                    <a:gd name="T43" fmla="*/ 245 h 512"/>
                    <a:gd name="T44" fmla="*/ 362 w 512"/>
                    <a:gd name="T45" fmla="*/ 245 h 512"/>
                    <a:gd name="T46" fmla="*/ 373 w 512"/>
                    <a:gd name="T47" fmla="*/ 256 h 512"/>
                    <a:gd name="T48" fmla="*/ 373 w 512"/>
                    <a:gd name="T49" fmla="*/ 405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12" h="512">
                      <a:moveTo>
                        <a:pt x="256" y="0"/>
                      </a:moveTo>
                      <a:cubicBezTo>
                        <a:pt x="114" y="0"/>
                        <a:pt x="0" y="114"/>
                        <a:pt x="0" y="256"/>
                      </a:cubicBezTo>
                      <a:cubicBezTo>
                        <a:pt x="0" y="397"/>
                        <a:pt x="114" y="512"/>
                        <a:pt x="256" y="512"/>
                      </a:cubicBezTo>
                      <a:cubicBezTo>
                        <a:pt x="397" y="512"/>
                        <a:pt x="512" y="397"/>
                        <a:pt x="512" y="256"/>
                      </a:cubicBezTo>
                      <a:cubicBezTo>
                        <a:pt x="512" y="114"/>
                        <a:pt x="397" y="0"/>
                        <a:pt x="256" y="0"/>
                      </a:cubicBezTo>
                      <a:close/>
                      <a:moveTo>
                        <a:pt x="373" y="405"/>
                      </a:moveTo>
                      <a:cubicBezTo>
                        <a:pt x="373" y="411"/>
                        <a:pt x="368" y="416"/>
                        <a:pt x="362" y="416"/>
                      </a:cubicBezTo>
                      <a:cubicBezTo>
                        <a:pt x="149" y="416"/>
                        <a:pt x="149" y="416"/>
                        <a:pt x="149" y="416"/>
                      </a:cubicBezTo>
                      <a:cubicBezTo>
                        <a:pt x="143" y="416"/>
                        <a:pt x="138" y="411"/>
                        <a:pt x="138" y="405"/>
                      </a:cubicBezTo>
                      <a:cubicBezTo>
                        <a:pt x="138" y="256"/>
                        <a:pt x="138" y="256"/>
                        <a:pt x="138" y="256"/>
                      </a:cubicBezTo>
                      <a:cubicBezTo>
                        <a:pt x="138" y="250"/>
                        <a:pt x="143" y="245"/>
                        <a:pt x="149" y="245"/>
                      </a:cubicBezTo>
                      <a:cubicBezTo>
                        <a:pt x="160" y="245"/>
                        <a:pt x="160" y="245"/>
                        <a:pt x="160" y="245"/>
                      </a:cubicBezTo>
                      <a:cubicBezTo>
                        <a:pt x="160" y="192"/>
                        <a:pt x="160" y="192"/>
                        <a:pt x="160" y="192"/>
                      </a:cubicBezTo>
                      <a:cubicBezTo>
                        <a:pt x="160" y="139"/>
                        <a:pt x="203" y="96"/>
                        <a:pt x="256" y="96"/>
                      </a:cubicBezTo>
                      <a:cubicBezTo>
                        <a:pt x="309" y="96"/>
                        <a:pt x="352" y="139"/>
                        <a:pt x="352" y="192"/>
                      </a:cubicBezTo>
                      <a:cubicBezTo>
                        <a:pt x="352" y="202"/>
                        <a:pt x="352" y="202"/>
                        <a:pt x="352" y="202"/>
                      </a:cubicBezTo>
                      <a:cubicBezTo>
                        <a:pt x="352" y="208"/>
                        <a:pt x="347" y="213"/>
                        <a:pt x="341" y="213"/>
                      </a:cubicBezTo>
                      <a:cubicBezTo>
                        <a:pt x="335" y="213"/>
                        <a:pt x="330" y="208"/>
                        <a:pt x="330" y="202"/>
                      </a:cubicBezTo>
                      <a:cubicBezTo>
                        <a:pt x="330" y="192"/>
                        <a:pt x="330" y="192"/>
                        <a:pt x="330" y="192"/>
                      </a:cubicBezTo>
                      <a:cubicBezTo>
                        <a:pt x="330" y="150"/>
                        <a:pt x="297" y="117"/>
                        <a:pt x="256" y="117"/>
                      </a:cubicBezTo>
                      <a:cubicBezTo>
                        <a:pt x="214" y="117"/>
                        <a:pt x="181" y="150"/>
                        <a:pt x="181" y="192"/>
                      </a:cubicBezTo>
                      <a:cubicBezTo>
                        <a:pt x="181" y="245"/>
                        <a:pt x="181" y="245"/>
                        <a:pt x="181" y="245"/>
                      </a:cubicBezTo>
                      <a:cubicBezTo>
                        <a:pt x="362" y="245"/>
                        <a:pt x="362" y="245"/>
                        <a:pt x="362" y="245"/>
                      </a:cubicBezTo>
                      <a:cubicBezTo>
                        <a:pt x="368" y="245"/>
                        <a:pt x="373" y="250"/>
                        <a:pt x="373" y="256"/>
                      </a:cubicBezTo>
                      <a:lnTo>
                        <a:pt x="373" y="405"/>
                      </a:lnTo>
                      <a:close/>
                    </a:path>
                  </a:pathLst>
                </a:custGeom>
                <a:solidFill>
                  <a:srgbClr val="86BC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GB" sz="1350">
                    <a:solidFill>
                      <a:prstClr val="black"/>
                    </a:solidFill>
                  </a:endParaRPr>
                </a:p>
              </p:txBody>
            </p:sp>
            <p:sp>
              <p:nvSpPr>
                <p:cNvPr id="86" name="Rectangle 608"/>
                <p:cNvSpPr>
                  <a:spLocks noChangeArrowheads="1"/>
                </p:cNvSpPr>
                <p:nvPr/>
              </p:nvSpPr>
              <p:spPr bwMode="auto">
                <a:xfrm>
                  <a:off x="7092" y="2443"/>
                  <a:ext cx="128" cy="8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GB" sz="1350">
                    <a:solidFill>
                      <a:prstClr val="black"/>
                    </a:solidFill>
                  </a:endParaRPr>
                </a:p>
              </p:txBody>
            </p:sp>
          </p:grpSp>
        </p:grpSp>
        <p:grpSp>
          <p:nvGrpSpPr>
            <p:cNvPr id="78" name="Group 77"/>
            <p:cNvGrpSpPr/>
            <p:nvPr/>
          </p:nvGrpSpPr>
          <p:grpSpPr>
            <a:xfrm>
              <a:off x="5232772" y="2689746"/>
              <a:ext cx="694489" cy="631148"/>
              <a:chOff x="5261811" y="1769152"/>
              <a:chExt cx="694489" cy="631148"/>
            </a:xfrm>
          </p:grpSpPr>
          <p:sp>
            <p:nvSpPr>
              <p:cNvPr id="79" name="Freeform 420"/>
              <p:cNvSpPr>
                <a:spLocks noChangeAspect="1" noEditPoints="1"/>
              </p:cNvSpPr>
              <p:nvPr/>
            </p:nvSpPr>
            <p:spPr bwMode="auto">
              <a:xfrm>
                <a:off x="5424782" y="1769152"/>
                <a:ext cx="531518" cy="531518"/>
              </a:xfrm>
              <a:custGeom>
                <a:avLst/>
                <a:gdLst>
                  <a:gd name="T0" fmla="*/ 117 w 512"/>
                  <a:gd name="T1" fmla="*/ 170 h 512"/>
                  <a:gd name="T2" fmla="*/ 394 w 512"/>
                  <a:gd name="T3" fmla="*/ 170 h 512"/>
                  <a:gd name="T4" fmla="*/ 394 w 512"/>
                  <a:gd name="T5" fmla="*/ 341 h 512"/>
                  <a:gd name="T6" fmla="*/ 117 w 512"/>
                  <a:gd name="T7" fmla="*/ 341 h 512"/>
                  <a:gd name="T8" fmla="*/ 117 w 512"/>
                  <a:gd name="T9" fmla="*/ 170 h 512"/>
                  <a:gd name="T10" fmla="*/ 512 w 512"/>
                  <a:gd name="T11" fmla="*/ 256 h 512"/>
                  <a:gd name="T12" fmla="*/ 256 w 512"/>
                  <a:gd name="T13" fmla="*/ 512 h 512"/>
                  <a:gd name="T14" fmla="*/ 0 w 512"/>
                  <a:gd name="T15" fmla="*/ 256 h 512"/>
                  <a:gd name="T16" fmla="*/ 256 w 512"/>
                  <a:gd name="T17" fmla="*/ 0 h 512"/>
                  <a:gd name="T18" fmla="*/ 512 w 512"/>
                  <a:gd name="T19" fmla="*/ 256 h 512"/>
                  <a:gd name="T20" fmla="*/ 416 w 512"/>
                  <a:gd name="T21" fmla="*/ 160 h 512"/>
                  <a:gd name="T22" fmla="*/ 405 w 512"/>
                  <a:gd name="T23" fmla="*/ 149 h 512"/>
                  <a:gd name="T24" fmla="*/ 106 w 512"/>
                  <a:gd name="T25" fmla="*/ 149 h 512"/>
                  <a:gd name="T26" fmla="*/ 96 w 512"/>
                  <a:gd name="T27" fmla="*/ 160 h 512"/>
                  <a:gd name="T28" fmla="*/ 96 w 512"/>
                  <a:gd name="T29" fmla="*/ 352 h 512"/>
                  <a:gd name="T30" fmla="*/ 106 w 512"/>
                  <a:gd name="T31" fmla="*/ 362 h 512"/>
                  <a:gd name="T32" fmla="*/ 192 w 512"/>
                  <a:gd name="T33" fmla="*/ 362 h 512"/>
                  <a:gd name="T34" fmla="*/ 181 w 512"/>
                  <a:gd name="T35" fmla="*/ 373 h 512"/>
                  <a:gd name="T36" fmla="*/ 192 w 512"/>
                  <a:gd name="T37" fmla="*/ 384 h 512"/>
                  <a:gd name="T38" fmla="*/ 320 w 512"/>
                  <a:gd name="T39" fmla="*/ 384 h 512"/>
                  <a:gd name="T40" fmla="*/ 330 w 512"/>
                  <a:gd name="T41" fmla="*/ 373 h 512"/>
                  <a:gd name="T42" fmla="*/ 320 w 512"/>
                  <a:gd name="T43" fmla="*/ 362 h 512"/>
                  <a:gd name="T44" fmla="*/ 405 w 512"/>
                  <a:gd name="T45" fmla="*/ 362 h 512"/>
                  <a:gd name="T46" fmla="*/ 416 w 512"/>
                  <a:gd name="T47" fmla="*/ 352 h 512"/>
                  <a:gd name="T48" fmla="*/ 416 w 512"/>
                  <a:gd name="T49" fmla="*/ 160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12" h="512">
                    <a:moveTo>
                      <a:pt x="117" y="170"/>
                    </a:moveTo>
                    <a:cubicBezTo>
                      <a:pt x="394" y="170"/>
                      <a:pt x="394" y="170"/>
                      <a:pt x="394" y="170"/>
                    </a:cubicBezTo>
                    <a:cubicBezTo>
                      <a:pt x="394" y="341"/>
                      <a:pt x="394" y="341"/>
                      <a:pt x="394" y="341"/>
                    </a:cubicBezTo>
                    <a:cubicBezTo>
                      <a:pt x="117" y="341"/>
                      <a:pt x="117" y="341"/>
                      <a:pt x="117" y="341"/>
                    </a:cubicBezTo>
                    <a:lnTo>
                      <a:pt x="117" y="170"/>
                    </a:lnTo>
                    <a:close/>
                    <a:moveTo>
                      <a:pt x="512" y="256"/>
                    </a:moveTo>
                    <a:cubicBezTo>
                      <a:pt x="512" y="397"/>
                      <a:pt x="397" y="512"/>
                      <a:pt x="256" y="512"/>
                    </a:cubicBezTo>
                    <a:cubicBezTo>
                      <a:pt x="114" y="512"/>
                      <a:pt x="0" y="397"/>
                      <a:pt x="0" y="256"/>
                    </a:cubicBezTo>
                    <a:cubicBezTo>
                      <a:pt x="0" y="114"/>
                      <a:pt x="114" y="0"/>
                      <a:pt x="256" y="0"/>
                    </a:cubicBezTo>
                    <a:cubicBezTo>
                      <a:pt x="397" y="0"/>
                      <a:pt x="512" y="114"/>
                      <a:pt x="512" y="256"/>
                    </a:cubicBezTo>
                    <a:close/>
                    <a:moveTo>
                      <a:pt x="416" y="160"/>
                    </a:moveTo>
                    <a:cubicBezTo>
                      <a:pt x="416" y="154"/>
                      <a:pt x="411" y="149"/>
                      <a:pt x="405" y="149"/>
                    </a:cubicBezTo>
                    <a:cubicBezTo>
                      <a:pt x="106" y="149"/>
                      <a:pt x="106" y="149"/>
                      <a:pt x="106" y="149"/>
                    </a:cubicBezTo>
                    <a:cubicBezTo>
                      <a:pt x="100" y="149"/>
                      <a:pt x="96" y="154"/>
                      <a:pt x="96" y="160"/>
                    </a:cubicBezTo>
                    <a:cubicBezTo>
                      <a:pt x="96" y="352"/>
                      <a:pt x="96" y="352"/>
                      <a:pt x="96" y="352"/>
                    </a:cubicBezTo>
                    <a:cubicBezTo>
                      <a:pt x="96" y="358"/>
                      <a:pt x="100" y="362"/>
                      <a:pt x="106" y="362"/>
                    </a:cubicBezTo>
                    <a:cubicBezTo>
                      <a:pt x="192" y="362"/>
                      <a:pt x="192" y="362"/>
                      <a:pt x="192" y="362"/>
                    </a:cubicBezTo>
                    <a:cubicBezTo>
                      <a:pt x="186" y="362"/>
                      <a:pt x="181" y="367"/>
                      <a:pt x="181" y="373"/>
                    </a:cubicBezTo>
                    <a:cubicBezTo>
                      <a:pt x="181" y="379"/>
                      <a:pt x="186" y="384"/>
                      <a:pt x="192" y="384"/>
                    </a:cubicBezTo>
                    <a:cubicBezTo>
                      <a:pt x="320" y="384"/>
                      <a:pt x="320" y="384"/>
                      <a:pt x="320" y="384"/>
                    </a:cubicBezTo>
                    <a:cubicBezTo>
                      <a:pt x="326" y="384"/>
                      <a:pt x="330" y="379"/>
                      <a:pt x="330" y="373"/>
                    </a:cubicBezTo>
                    <a:cubicBezTo>
                      <a:pt x="330" y="367"/>
                      <a:pt x="326" y="362"/>
                      <a:pt x="320" y="362"/>
                    </a:cubicBezTo>
                    <a:cubicBezTo>
                      <a:pt x="405" y="362"/>
                      <a:pt x="405" y="362"/>
                      <a:pt x="405" y="362"/>
                    </a:cubicBezTo>
                    <a:cubicBezTo>
                      <a:pt x="411" y="362"/>
                      <a:pt x="416" y="358"/>
                      <a:pt x="416" y="352"/>
                    </a:cubicBezTo>
                    <a:lnTo>
                      <a:pt x="416" y="160"/>
                    </a:lnTo>
                    <a:close/>
                  </a:path>
                </a:pathLst>
              </a:custGeom>
              <a:solidFill>
                <a:srgbClr val="0097A9"/>
              </a:solidFill>
              <a:ln>
                <a:noFill/>
              </a:ln>
              <a:extLst/>
            </p:spPr>
            <p:txBody>
              <a:bodyPr vert="horz" wrap="square" lIns="68580" tIns="34290" rIns="68580" bIns="34290" numCol="1" anchor="t" anchorCtr="0" compatLnSpc="1">
                <a:prstTxWarp prst="textNoShape">
                  <a:avLst/>
                </a:prstTxWarp>
              </a:bodyPr>
              <a:lstStyle/>
              <a:p>
                <a:endParaRPr lang="en-GB" sz="1350">
                  <a:solidFill>
                    <a:prstClr val="black"/>
                  </a:solidFill>
                </a:endParaRPr>
              </a:p>
            </p:txBody>
          </p:sp>
          <p:grpSp>
            <p:nvGrpSpPr>
              <p:cNvPr id="80" name="Group 606"/>
              <p:cNvGrpSpPr>
                <a:grpSpLocks noChangeAspect="1"/>
              </p:cNvGrpSpPr>
              <p:nvPr/>
            </p:nvGrpSpPr>
            <p:grpSpPr bwMode="auto">
              <a:xfrm>
                <a:off x="5261811" y="2110336"/>
                <a:ext cx="289964" cy="289964"/>
                <a:chOff x="6986" y="2266"/>
                <a:chExt cx="340" cy="340"/>
              </a:xfrm>
              <a:solidFill>
                <a:schemeClr val="accent1">
                  <a:alpha val="86000"/>
                </a:schemeClr>
              </a:solidFill>
            </p:grpSpPr>
            <p:sp>
              <p:nvSpPr>
                <p:cNvPr id="81" name="Freeform 607"/>
                <p:cNvSpPr>
                  <a:spLocks noEditPoints="1"/>
                </p:cNvSpPr>
                <p:nvPr/>
              </p:nvSpPr>
              <p:spPr bwMode="auto">
                <a:xfrm>
                  <a:off x="6986" y="2266"/>
                  <a:ext cx="340" cy="340"/>
                </a:xfrm>
                <a:custGeom>
                  <a:avLst/>
                  <a:gdLst>
                    <a:gd name="T0" fmla="*/ 256 w 512"/>
                    <a:gd name="T1" fmla="*/ 0 h 512"/>
                    <a:gd name="T2" fmla="*/ 0 w 512"/>
                    <a:gd name="T3" fmla="*/ 256 h 512"/>
                    <a:gd name="T4" fmla="*/ 256 w 512"/>
                    <a:gd name="T5" fmla="*/ 512 h 512"/>
                    <a:gd name="T6" fmla="*/ 512 w 512"/>
                    <a:gd name="T7" fmla="*/ 256 h 512"/>
                    <a:gd name="T8" fmla="*/ 256 w 512"/>
                    <a:gd name="T9" fmla="*/ 0 h 512"/>
                    <a:gd name="T10" fmla="*/ 373 w 512"/>
                    <a:gd name="T11" fmla="*/ 405 h 512"/>
                    <a:gd name="T12" fmla="*/ 362 w 512"/>
                    <a:gd name="T13" fmla="*/ 416 h 512"/>
                    <a:gd name="T14" fmla="*/ 149 w 512"/>
                    <a:gd name="T15" fmla="*/ 416 h 512"/>
                    <a:gd name="T16" fmla="*/ 138 w 512"/>
                    <a:gd name="T17" fmla="*/ 405 h 512"/>
                    <a:gd name="T18" fmla="*/ 138 w 512"/>
                    <a:gd name="T19" fmla="*/ 256 h 512"/>
                    <a:gd name="T20" fmla="*/ 149 w 512"/>
                    <a:gd name="T21" fmla="*/ 245 h 512"/>
                    <a:gd name="T22" fmla="*/ 160 w 512"/>
                    <a:gd name="T23" fmla="*/ 245 h 512"/>
                    <a:gd name="T24" fmla="*/ 160 w 512"/>
                    <a:gd name="T25" fmla="*/ 192 h 512"/>
                    <a:gd name="T26" fmla="*/ 256 w 512"/>
                    <a:gd name="T27" fmla="*/ 96 h 512"/>
                    <a:gd name="T28" fmla="*/ 352 w 512"/>
                    <a:gd name="T29" fmla="*/ 192 h 512"/>
                    <a:gd name="T30" fmla="*/ 352 w 512"/>
                    <a:gd name="T31" fmla="*/ 202 h 512"/>
                    <a:gd name="T32" fmla="*/ 341 w 512"/>
                    <a:gd name="T33" fmla="*/ 213 h 512"/>
                    <a:gd name="T34" fmla="*/ 330 w 512"/>
                    <a:gd name="T35" fmla="*/ 202 h 512"/>
                    <a:gd name="T36" fmla="*/ 330 w 512"/>
                    <a:gd name="T37" fmla="*/ 192 h 512"/>
                    <a:gd name="T38" fmla="*/ 256 w 512"/>
                    <a:gd name="T39" fmla="*/ 117 h 512"/>
                    <a:gd name="T40" fmla="*/ 181 w 512"/>
                    <a:gd name="T41" fmla="*/ 192 h 512"/>
                    <a:gd name="T42" fmla="*/ 181 w 512"/>
                    <a:gd name="T43" fmla="*/ 245 h 512"/>
                    <a:gd name="T44" fmla="*/ 362 w 512"/>
                    <a:gd name="T45" fmla="*/ 245 h 512"/>
                    <a:gd name="T46" fmla="*/ 373 w 512"/>
                    <a:gd name="T47" fmla="*/ 256 h 512"/>
                    <a:gd name="T48" fmla="*/ 373 w 512"/>
                    <a:gd name="T49" fmla="*/ 405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12" h="512">
                      <a:moveTo>
                        <a:pt x="256" y="0"/>
                      </a:moveTo>
                      <a:cubicBezTo>
                        <a:pt x="114" y="0"/>
                        <a:pt x="0" y="114"/>
                        <a:pt x="0" y="256"/>
                      </a:cubicBezTo>
                      <a:cubicBezTo>
                        <a:pt x="0" y="397"/>
                        <a:pt x="114" y="512"/>
                        <a:pt x="256" y="512"/>
                      </a:cubicBezTo>
                      <a:cubicBezTo>
                        <a:pt x="397" y="512"/>
                        <a:pt x="512" y="397"/>
                        <a:pt x="512" y="256"/>
                      </a:cubicBezTo>
                      <a:cubicBezTo>
                        <a:pt x="512" y="114"/>
                        <a:pt x="397" y="0"/>
                        <a:pt x="256" y="0"/>
                      </a:cubicBezTo>
                      <a:close/>
                      <a:moveTo>
                        <a:pt x="373" y="405"/>
                      </a:moveTo>
                      <a:cubicBezTo>
                        <a:pt x="373" y="411"/>
                        <a:pt x="368" y="416"/>
                        <a:pt x="362" y="416"/>
                      </a:cubicBezTo>
                      <a:cubicBezTo>
                        <a:pt x="149" y="416"/>
                        <a:pt x="149" y="416"/>
                        <a:pt x="149" y="416"/>
                      </a:cubicBezTo>
                      <a:cubicBezTo>
                        <a:pt x="143" y="416"/>
                        <a:pt x="138" y="411"/>
                        <a:pt x="138" y="405"/>
                      </a:cubicBezTo>
                      <a:cubicBezTo>
                        <a:pt x="138" y="256"/>
                        <a:pt x="138" y="256"/>
                        <a:pt x="138" y="256"/>
                      </a:cubicBezTo>
                      <a:cubicBezTo>
                        <a:pt x="138" y="250"/>
                        <a:pt x="143" y="245"/>
                        <a:pt x="149" y="245"/>
                      </a:cubicBezTo>
                      <a:cubicBezTo>
                        <a:pt x="160" y="245"/>
                        <a:pt x="160" y="245"/>
                        <a:pt x="160" y="245"/>
                      </a:cubicBezTo>
                      <a:cubicBezTo>
                        <a:pt x="160" y="192"/>
                        <a:pt x="160" y="192"/>
                        <a:pt x="160" y="192"/>
                      </a:cubicBezTo>
                      <a:cubicBezTo>
                        <a:pt x="160" y="139"/>
                        <a:pt x="203" y="96"/>
                        <a:pt x="256" y="96"/>
                      </a:cubicBezTo>
                      <a:cubicBezTo>
                        <a:pt x="309" y="96"/>
                        <a:pt x="352" y="139"/>
                        <a:pt x="352" y="192"/>
                      </a:cubicBezTo>
                      <a:cubicBezTo>
                        <a:pt x="352" y="202"/>
                        <a:pt x="352" y="202"/>
                        <a:pt x="352" y="202"/>
                      </a:cubicBezTo>
                      <a:cubicBezTo>
                        <a:pt x="352" y="208"/>
                        <a:pt x="347" y="213"/>
                        <a:pt x="341" y="213"/>
                      </a:cubicBezTo>
                      <a:cubicBezTo>
                        <a:pt x="335" y="213"/>
                        <a:pt x="330" y="208"/>
                        <a:pt x="330" y="202"/>
                      </a:cubicBezTo>
                      <a:cubicBezTo>
                        <a:pt x="330" y="192"/>
                        <a:pt x="330" y="192"/>
                        <a:pt x="330" y="192"/>
                      </a:cubicBezTo>
                      <a:cubicBezTo>
                        <a:pt x="330" y="150"/>
                        <a:pt x="297" y="117"/>
                        <a:pt x="256" y="117"/>
                      </a:cubicBezTo>
                      <a:cubicBezTo>
                        <a:pt x="214" y="117"/>
                        <a:pt x="181" y="150"/>
                        <a:pt x="181" y="192"/>
                      </a:cubicBezTo>
                      <a:cubicBezTo>
                        <a:pt x="181" y="245"/>
                        <a:pt x="181" y="245"/>
                        <a:pt x="181" y="245"/>
                      </a:cubicBezTo>
                      <a:cubicBezTo>
                        <a:pt x="362" y="245"/>
                        <a:pt x="362" y="245"/>
                        <a:pt x="362" y="245"/>
                      </a:cubicBezTo>
                      <a:cubicBezTo>
                        <a:pt x="368" y="245"/>
                        <a:pt x="373" y="250"/>
                        <a:pt x="373" y="256"/>
                      </a:cubicBezTo>
                      <a:lnTo>
                        <a:pt x="373" y="405"/>
                      </a:lnTo>
                      <a:close/>
                    </a:path>
                  </a:pathLst>
                </a:custGeom>
                <a:solidFill>
                  <a:srgbClr val="86BC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GB" sz="1350">
                    <a:solidFill>
                      <a:prstClr val="black"/>
                    </a:solidFill>
                  </a:endParaRPr>
                </a:p>
              </p:txBody>
            </p:sp>
            <p:sp>
              <p:nvSpPr>
                <p:cNvPr id="82" name="Rectangle 608"/>
                <p:cNvSpPr>
                  <a:spLocks noChangeArrowheads="1"/>
                </p:cNvSpPr>
                <p:nvPr/>
              </p:nvSpPr>
              <p:spPr bwMode="auto">
                <a:xfrm>
                  <a:off x="7092" y="2443"/>
                  <a:ext cx="128" cy="8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GB" sz="1350">
                    <a:solidFill>
                      <a:prstClr val="black"/>
                    </a:solidFill>
                  </a:endParaRPr>
                </a:p>
              </p:txBody>
            </p:sp>
          </p:grpSp>
        </p:grpSp>
      </p:grpSp>
    </p:spTree>
    <p:extLst>
      <p:ext uri="{BB962C8B-B14F-4D97-AF65-F5344CB8AC3E}">
        <p14:creationId xmlns:p14="http://schemas.microsoft.com/office/powerpoint/2010/main" val="1336824536"/>
      </p:ext>
    </p:extLst>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00238" y="317500"/>
            <a:ext cx="8579503" cy="442765"/>
          </a:xfrm>
        </p:spPr>
        <p:txBody>
          <a:bodyPr/>
          <a:lstStyle/>
          <a:p>
            <a:r>
              <a:rPr lang="en-US" noProof="0" dirty="0" smtClean="0"/>
              <a:t>In a </a:t>
            </a:r>
            <a:r>
              <a:rPr lang="en-US" noProof="0" dirty="0" err="1" smtClean="0"/>
              <a:t>Blockchain</a:t>
            </a:r>
            <a:r>
              <a:rPr lang="en-US" noProof="0" dirty="0" smtClean="0"/>
              <a:t>, Data is Captured Chronologically in Blocks</a:t>
            </a:r>
            <a:endParaRPr lang="en-US" noProof="0" dirty="0"/>
          </a:p>
        </p:txBody>
      </p:sp>
      <p:sp>
        <p:nvSpPr>
          <p:cNvPr id="31" name="Rectangle 30"/>
          <p:cNvSpPr/>
          <p:nvPr/>
        </p:nvSpPr>
        <p:spPr>
          <a:xfrm>
            <a:off x="4504764" y="4443717"/>
            <a:ext cx="5695407" cy="1323703"/>
          </a:xfrm>
          <a:prstGeom prst="rect">
            <a:avLst/>
          </a:prstGeom>
          <a:solidFill>
            <a:srgbClr val="75787B">
              <a:lumMod val="20000"/>
              <a:lumOff val="80000"/>
            </a:srgbClr>
          </a:solidFill>
          <a:ln w="9525" cap="flat" cmpd="sng" algn="ctr">
            <a:solidFill>
              <a:sysClr val="window" lastClr="FFFFFF"/>
            </a:solidFill>
            <a:prstDash val="solid"/>
          </a:ln>
          <a:effectLst/>
        </p:spPr>
        <p:txBody>
          <a:bodyPr rtlCol="0" anchor="ctr"/>
          <a:lstStyle/>
          <a:p>
            <a:pPr algn="ctr" defTabSz="457200">
              <a:defRPr/>
            </a:pPr>
            <a:endParaRPr lang="en-US" sz="1600" kern="0" dirty="0">
              <a:solidFill>
                <a:prstClr val="white"/>
              </a:solidFill>
              <a:latin typeface="Verdana"/>
              <a:cs typeface="Verdana"/>
            </a:endParaRPr>
          </a:p>
        </p:txBody>
      </p:sp>
      <p:sp>
        <p:nvSpPr>
          <p:cNvPr id="32" name="Rectangle 31"/>
          <p:cNvSpPr/>
          <p:nvPr/>
        </p:nvSpPr>
        <p:spPr>
          <a:xfrm>
            <a:off x="4217383" y="4216341"/>
            <a:ext cx="5695407" cy="1323703"/>
          </a:xfrm>
          <a:prstGeom prst="rect">
            <a:avLst/>
          </a:prstGeom>
          <a:solidFill>
            <a:srgbClr val="75787B">
              <a:lumMod val="20000"/>
              <a:lumOff val="80000"/>
            </a:srgbClr>
          </a:solidFill>
          <a:ln w="9525" cap="flat" cmpd="sng" algn="ctr">
            <a:solidFill>
              <a:sysClr val="window" lastClr="FFFFFF"/>
            </a:solidFill>
            <a:prstDash val="solid"/>
          </a:ln>
          <a:effectLst/>
        </p:spPr>
        <p:txBody>
          <a:bodyPr rtlCol="0" anchor="ctr"/>
          <a:lstStyle/>
          <a:p>
            <a:pPr algn="ctr" defTabSz="457200">
              <a:defRPr/>
            </a:pPr>
            <a:endParaRPr lang="en-US" sz="1600" kern="0" dirty="0">
              <a:solidFill>
                <a:prstClr val="white"/>
              </a:solidFill>
              <a:latin typeface="Verdana"/>
              <a:cs typeface="Verdana"/>
            </a:endParaRPr>
          </a:p>
        </p:txBody>
      </p:sp>
      <p:sp>
        <p:nvSpPr>
          <p:cNvPr id="33" name="Rectangle 32"/>
          <p:cNvSpPr/>
          <p:nvPr/>
        </p:nvSpPr>
        <p:spPr>
          <a:xfrm>
            <a:off x="3973543" y="3932496"/>
            <a:ext cx="5695407" cy="1323703"/>
          </a:xfrm>
          <a:prstGeom prst="rect">
            <a:avLst/>
          </a:prstGeom>
          <a:solidFill>
            <a:sysClr val="window" lastClr="FFFFFF">
              <a:lumMod val="75000"/>
            </a:sysClr>
          </a:solidFill>
          <a:ln w="9525" cap="flat" cmpd="sng" algn="ctr">
            <a:solidFill>
              <a:sysClr val="window" lastClr="FFFFFF"/>
            </a:solidFill>
            <a:prstDash val="solid"/>
          </a:ln>
          <a:effectLst/>
        </p:spPr>
        <p:txBody>
          <a:bodyPr rtlCol="0" anchor="ctr"/>
          <a:lstStyle/>
          <a:p>
            <a:pPr algn="ctr" defTabSz="457200">
              <a:defRPr/>
            </a:pPr>
            <a:endParaRPr lang="en-US" sz="1600" kern="0" dirty="0">
              <a:solidFill>
                <a:prstClr val="white"/>
              </a:solidFill>
              <a:latin typeface="Verdana"/>
              <a:cs typeface="Verdana"/>
            </a:endParaRPr>
          </a:p>
        </p:txBody>
      </p:sp>
      <p:sp>
        <p:nvSpPr>
          <p:cNvPr id="34" name="Rectangle 33"/>
          <p:cNvSpPr/>
          <p:nvPr/>
        </p:nvSpPr>
        <p:spPr>
          <a:xfrm>
            <a:off x="3729703" y="1019020"/>
            <a:ext cx="1166949" cy="627017"/>
          </a:xfrm>
          <a:prstGeom prst="rect">
            <a:avLst/>
          </a:prstGeom>
          <a:solidFill>
            <a:sysClr val="window" lastClr="FFFFFF">
              <a:lumMod val="50000"/>
            </a:sysClr>
          </a:solidFill>
          <a:ln w="9525" cap="flat" cmpd="sng" algn="ctr">
            <a:noFill/>
            <a:prstDash val="solid"/>
          </a:ln>
          <a:effectLst/>
        </p:spPr>
        <p:txBody>
          <a:bodyPr rtlCol="0" anchor="ctr"/>
          <a:lstStyle/>
          <a:p>
            <a:pPr algn="ctr" defTabSz="457200">
              <a:defRPr/>
            </a:pPr>
            <a:r>
              <a:rPr lang="en-US" sz="1050" b="1" kern="0" dirty="0">
                <a:solidFill>
                  <a:prstClr val="white"/>
                </a:solidFill>
                <a:latin typeface="Verdana"/>
                <a:cs typeface="Verdana"/>
              </a:rPr>
              <a:t>Transaction A</a:t>
            </a:r>
          </a:p>
        </p:txBody>
      </p:sp>
      <p:sp>
        <p:nvSpPr>
          <p:cNvPr id="35" name="Rectangle 34"/>
          <p:cNvSpPr/>
          <p:nvPr/>
        </p:nvSpPr>
        <p:spPr>
          <a:xfrm>
            <a:off x="5279829" y="1019019"/>
            <a:ext cx="1166949" cy="627017"/>
          </a:xfrm>
          <a:prstGeom prst="rect">
            <a:avLst/>
          </a:prstGeom>
          <a:solidFill>
            <a:sysClr val="window" lastClr="FFFFFF">
              <a:lumMod val="50000"/>
            </a:sysClr>
          </a:solidFill>
          <a:ln w="9525" cap="flat" cmpd="sng" algn="ctr">
            <a:noFill/>
            <a:prstDash val="solid"/>
          </a:ln>
          <a:effectLst/>
        </p:spPr>
        <p:txBody>
          <a:bodyPr rtlCol="0" anchor="ctr"/>
          <a:lstStyle/>
          <a:p>
            <a:pPr algn="ctr" defTabSz="457200">
              <a:defRPr/>
            </a:pPr>
            <a:r>
              <a:rPr lang="en-US" sz="1050" b="1" kern="0" dirty="0">
                <a:solidFill>
                  <a:prstClr val="white"/>
                </a:solidFill>
                <a:latin typeface="Verdana"/>
                <a:cs typeface="Verdana"/>
              </a:rPr>
              <a:t>Transaction B</a:t>
            </a:r>
          </a:p>
        </p:txBody>
      </p:sp>
      <p:sp>
        <p:nvSpPr>
          <p:cNvPr id="36" name="Rectangle 35"/>
          <p:cNvSpPr/>
          <p:nvPr/>
        </p:nvSpPr>
        <p:spPr>
          <a:xfrm>
            <a:off x="6829955" y="1019018"/>
            <a:ext cx="1166949" cy="627017"/>
          </a:xfrm>
          <a:prstGeom prst="rect">
            <a:avLst/>
          </a:prstGeom>
          <a:solidFill>
            <a:sysClr val="window" lastClr="FFFFFF">
              <a:lumMod val="50000"/>
            </a:sysClr>
          </a:solidFill>
          <a:ln w="9525" cap="flat" cmpd="sng" algn="ctr">
            <a:noFill/>
            <a:prstDash val="solid"/>
          </a:ln>
          <a:effectLst/>
        </p:spPr>
        <p:txBody>
          <a:bodyPr rtlCol="0" anchor="ctr"/>
          <a:lstStyle/>
          <a:p>
            <a:pPr algn="ctr" defTabSz="457200">
              <a:defRPr/>
            </a:pPr>
            <a:r>
              <a:rPr lang="en-US" sz="1050" b="1" kern="0" dirty="0">
                <a:solidFill>
                  <a:prstClr val="white"/>
                </a:solidFill>
                <a:latin typeface="Verdana"/>
                <a:cs typeface="Verdana"/>
              </a:rPr>
              <a:t>Transaction C</a:t>
            </a:r>
          </a:p>
        </p:txBody>
      </p:sp>
      <p:sp>
        <p:nvSpPr>
          <p:cNvPr id="37" name="Rectangle 36"/>
          <p:cNvSpPr/>
          <p:nvPr/>
        </p:nvSpPr>
        <p:spPr>
          <a:xfrm>
            <a:off x="8380081" y="1019017"/>
            <a:ext cx="1166949" cy="627017"/>
          </a:xfrm>
          <a:prstGeom prst="rect">
            <a:avLst/>
          </a:prstGeom>
          <a:solidFill>
            <a:sysClr val="window" lastClr="FFFFFF">
              <a:lumMod val="50000"/>
            </a:sysClr>
          </a:solidFill>
          <a:ln w="9525" cap="flat" cmpd="sng" algn="ctr">
            <a:noFill/>
            <a:prstDash val="solid"/>
          </a:ln>
          <a:effectLst/>
        </p:spPr>
        <p:txBody>
          <a:bodyPr rtlCol="0" anchor="ctr"/>
          <a:lstStyle/>
          <a:p>
            <a:pPr algn="ctr" defTabSz="457200">
              <a:defRPr/>
            </a:pPr>
            <a:r>
              <a:rPr lang="en-US" sz="1050" b="1" kern="0" dirty="0">
                <a:solidFill>
                  <a:prstClr val="white"/>
                </a:solidFill>
                <a:latin typeface="Verdana"/>
                <a:cs typeface="Verdana"/>
              </a:rPr>
              <a:t>Transaction D</a:t>
            </a:r>
          </a:p>
        </p:txBody>
      </p:sp>
      <p:sp>
        <p:nvSpPr>
          <p:cNvPr id="38" name="Rectangle 37"/>
          <p:cNvSpPr/>
          <p:nvPr/>
        </p:nvSpPr>
        <p:spPr>
          <a:xfrm>
            <a:off x="3729703" y="1878306"/>
            <a:ext cx="1166949" cy="627017"/>
          </a:xfrm>
          <a:prstGeom prst="rect">
            <a:avLst/>
          </a:prstGeom>
          <a:solidFill>
            <a:schemeClr val="accent2"/>
          </a:solidFill>
          <a:ln w="9525" cap="flat" cmpd="sng" algn="ctr">
            <a:noFill/>
            <a:prstDash val="solid"/>
          </a:ln>
          <a:effectLst/>
        </p:spPr>
        <p:txBody>
          <a:bodyPr rtlCol="0" anchor="ctr"/>
          <a:lstStyle/>
          <a:p>
            <a:pPr algn="ctr" defTabSz="457200">
              <a:defRPr/>
            </a:pPr>
            <a:r>
              <a:rPr lang="en-US" sz="1050" b="1" kern="0" dirty="0">
                <a:solidFill>
                  <a:prstClr val="white"/>
                </a:solidFill>
                <a:latin typeface="Verdana"/>
                <a:cs typeface="Verdana"/>
              </a:rPr>
              <a:t>Hash value #A</a:t>
            </a:r>
          </a:p>
        </p:txBody>
      </p:sp>
      <p:sp>
        <p:nvSpPr>
          <p:cNvPr id="39" name="Rectangle 38"/>
          <p:cNvSpPr/>
          <p:nvPr/>
        </p:nvSpPr>
        <p:spPr>
          <a:xfrm>
            <a:off x="5279829" y="1878305"/>
            <a:ext cx="1166949" cy="627017"/>
          </a:xfrm>
          <a:prstGeom prst="rect">
            <a:avLst/>
          </a:prstGeom>
          <a:solidFill>
            <a:schemeClr val="accent2"/>
          </a:solidFill>
          <a:ln w="9525" cap="flat" cmpd="sng" algn="ctr">
            <a:noFill/>
            <a:prstDash val="solid"/>
          </a:ln>
          <a:effectLst/>
        </p:spPr>
        <p:txBody>
          <a:bodyPr rtlCol="0" anchor="ctr"/>
          <a:lstStyle/>
          <a:p>
            <a:pPr algn="ctr" defTabSz="457200">
              <a:defRPr/>
            </a:pPr>
            <a:r>
              <a:rPr lang="en-US" sz="1050" b="1" kern="0" dirty="0">
                <a:solidFill>
                  <a:prstClr val="white"/>
                </a:solidFill>
                <a:latin typeface="Verdana"/>
                <a:cs typeface="Verdana"/>
              </a:rPr>
              <a:t>Hash value #B</a:t>
            </a:r>
          </a:p>
        </p:txBody>
      </p:sp>
      <p:sp>
        <p:nvSpPr>
          <p:cNvPr id="40" name="Rectangle 39"/>
          <p:cNvSpPr/>
          <p:nvPr/>
        </p:nvSpPr>
        <p:spPr>
          <a:xfrm>
            <a:off x="6829955" y="1878304"/>
            <a:ext cx="1166949" cy="627017"/>
          </a:xfrm>
          <a:prstGeom prst="rect">
            <a:avLst/>
          </a:prstGeom>
          <a:solidFill>
            <a:schemeClr val="accent2"/>
          </a:solidFill>
          <a:ln w="9525" cap="flat" cmpd="sng" algn="ctr">
            <a:noFill/>
            <a:prstDash val="solid"/>
          </a:ln>
          <a:effectLst/>
        </p:spPr>
        <p:txBody>
          <a:bodyPr rtlCol="0" anchor="ctr"/>
          <a:lstStyle/>
          <a:p>
            <a:pPr algn="ctr" defTabSz="457200">
              <a:defRPr/>
            </a:pPr>
            <a:r>
              <a:rPr lang="en-US" sz="1050" b="1" kern="0" dirty="0">
                <a:solidFill>
                  <a:prstClr val="white"/>
                </a:solidFill>
                <a:latin typeface="Verdana"/>
                <a:cs typeface="Verdana"/>
              </a:rPr>
              <a:t>Hash value #C</a:t>
            </a:r>
          </a:p>
        </p:txBody>
      </p:sp>
      <p:sp>
        <p:nvSpPr>
          <p:cNvPr id="41" name="Rectangle 40"/>
          <p:cNvSpPr/>
          <p:nvPr/>
        </p:nvSpPr>
        <p:spPr>
          <a:xfrm>
            <a:off x="8380081" y="1878303"/>
            <a:ext cx="1166949" cy="627017"/>
          </a:xfrm>
          <a:prstGeom prst="rect">
            <a:avLst/>
          </a:prstGeom>
          <a:solidFill>
            <a:schemeClr val="accent2"/>
          </a:solidFill>
          <a:ln w="9525" cap="flat" cmpd="sng" algn="ctr">
            <a:noFill/>
            <a:prstDash val="solid"/>
          </a:ln>
          <a:effectLst/>
        </p:spPr>
        <p:txBody>
          <a:bodyPr rtlCol="0" anchor="ctr"/>
          <a:lstStyle/>
          <a:p>
            <a:pPr algn="ctr" defTabSz="457200">
              <a:defRPr/>
            </a:pPr>
            <a:r>
              <a:rPr lang="en-US" sz="1050" b="1" kern="0" dirty="0">
                <a:solidFill>
                  <a:prstClr val="white"/>
                </a:solidFill>
                <a:latin typeface="Verdana"/>
                <a:cs typeface="Verdana"/>
              </a:rPr>
              <a:t>Hash value #D</a:t>
            </a:r>
          </a:p>
        </p:txBody>
      </p:sp>
      <p:sp>
        <p:nvSpPr>
          <p:cNvPr id="42" name="Rectangle 41"/>
          <p:cNvSpPr/>
          <p:nvPr/>
        </p:nvSpPr>
        <p:spPr>
          <a:xfrm>
            <a:off x="4530892" y="2850325"/>
            <a:ext cx="1045029" cy="627017"/>
          </a:xfrm>
          <a:prstGeom prst="rect">
            <a:avLst/>
          </a:prstGeom>
          <a:solidFill>
            <a:schemeClr val="accent2"/>
          </a:solidFill>
          <a:ln w="9525" cap="flat" cmpd="sng" algn="ctr">
            <a:noFill/>
            <a:prstDash val="solid"/>
          </a:ln>
          <a:effectLst/>
        </p:spPr>
        <p:txBody>
          <a:bodyPr rtlCol="0" anchor="ctr"/>
          <a:lstStyle/>
          <a:p>
            <a:pPr algn="ctr" defTabSz="457200">
              <a:defRPr/>
            </a:pPr>
            <a:r>
              <a:rPr lang="en-US" sz="1050" b="1" kern="0" dirty="0">
                <a:solidFill>
                  <a:prstClr val="white"/>
                </a:solidFill>
                <a:latin typeface="Verdana"/>
                <a:cs typeface="Verdana"/>
              </a:rPr>
              <a:t>Hash value #AB</a:t>
            </a:r>
          </a:p>
        </p:txBody>
      </p:sp>
      <p:sp>
        <p:nvSpPr>
          <p:cNvPr id="43" name="Rectangle 42"/>
          <p:cNvSpPr/>
          <p:nvPr/>
        </p:nvSpPr>
        <p:spPr>
          <a:xfrm>
            <a:off x="7639852" y="2850325"/>
            <a:ext cx="1045029" cy="627017"/>
          </a:xfrm>
          <a:prstGeom prst="rect">
            <a:avLst/>
          </a:prstGeom>
          <a:solidFill>
            <a:schemeClr val="accent2"/>
          </a:solidFill>
          <a:ln w="9525" cap="flat" cmpd="sng" algn="ctr">
            <a:noFill/>
            <a:prstDash val="solid"/>
          </a:ln>
          <a:effectLst/>
        </p:spPr>
        <p:txBody>
          <a:bodyPr rtlCol="0" anchor="ctr"/>
          <a:lstStyle/>
          <a:p>
            <a:pPr algn="ctr" defTabSz="457200">
              <a:defRPr/>
            </a:pPr>
            <a:r>
              <a:rPr lang="en-US" sz="1050" b="1" kern="0" dirty="0">
                <a:solidFill>
                  <a:prstClr val="white"/>
                </a:solidFill>
                <a:latin typeface="Verdana"/>
                <a:cs typeface="Verdana"/>
              </a:rPr>
              <a:t>Hash value #CD</a:t>
            </a:r>
          </a:p>
        </p:txBody>
      </p:sp>
      <p:sp>
        <p:nvSpPr>
          <p:cNvPr id="44" name="Rectangle 43"/>
          <p:cNvSpPr/>
          <p:nvPr/>
        </p:nvSpPr>
        <p:spPr>
          <a:xfrm>
            <a:off x="3729703" y="3631235"/>
            <a:ext cx="5695407" cy="1323703"/>
          </a:xfrm>
          <a:prstGeom prst="rect">
            <a:avLst/>
          </a:prstGeom>
          <a:solidFill>
            <a:srgbClr val="ACAEB0"/>
          </a:solidFill>
          <a:ln w="9525" cap="flat" cmpd="sng" algn="ctr">
            <a:solidFill>
              <a:sysClr val="window" lastClr="FFFFFF"/>
            </a:solidFill>
            <a:prstDash val="solid"/>
          </a:ln>
          <a:effectLst/>
        </p:spPr>
        <p:txBody>
          <a:bodyPr rtlCol="0" anchor="ctr"/>
          <a:lstStyle/>
          <a:p>
            <a:pPr algn="ctr" defTabSz="457200">
              <a:defRPr/>
            </a:pPr>
            <a:endParaRPr lang="en-US" sz="1600" kern="0" dirty="0">
              <a:solidFill>
                <a:prstClr val="white"/>
              </a:solidFill>
              <a:latin typeface="Verdana"/>
              <a:cs typeface="Verdana"/>
            </a:endParaRPr>
          </a:p>
        </p:txBody>
      </p:sp>
      <p:cxnSp>
        <p:nvCxnSpPr>
          <p:cNvPr id="45" name="Straight Arrow Connector 44"/>
          <p:cNvCxnSpPr>
            <a:stCxn id="34" idx="2"/>
            <a:endCxn id="38" idx="0"/>
          </p:cNvCxnSpPr>
          <p:nvPr/>
        </p:nvCxnSpPr>
        <p:spPr>
          <a:xfrm>
            <a:off x="4313177" y="1646037"/>
            <a:ext cx="0" cy="232269"/>
          </a:xfrm>
          <a:prstGeom prst="straightConnector1">
            <a:avLst/>
          </a:prstGeom>
          <a:noFill/>
          <a:ln w="6350" cap="flat" cmpd="sng" algn="ctr">
            <a:solidFill>
              <a:schemeClr val="tx1"/>
            </a:solidFill>
            <a:prstDash val="solid"/>
            <a:tailEnd type="triangle"/>
          </a:ln>
          <a:effectLst/>
        </p:spPr>
      </p:cxnSp>
      <p:cxnSp>
        <p:nvCxnSpPr>
          <p:cNvPr id="46" name="Straight Arrow Connector 45"/>
          <p:cNvCxnSpPr>
            <a:stCxn id="35" idx="2"/>
            <a:endCxn id="39" idx="0"/>
          </p:cNvCxnSpPr>
          <p:nvPr/>
        </p:nvCxnSpPr>
        <p:spPr>
          <a:xfrm>
            <a:off x="5863303" y="1646036"/>
            <a:ext cx="0" cy="232269"/>
          </a:xfrm>
          <a:prstGeom prst="straightConnector1">
            <a:avLst/>
          </a:prstGeom>
          <a:noFill/>
          <a:ln w="6350" cap="flat" cmpd="sng" algn="ctr">
            <a:solidFill>
              <a:schemeClr val="tx1"/>
            </a:solidFill>
            <a:prstDash val="solid"/>
            <a:tailEnd type="triangle"/>
          </a:ln>
          <a:effectLst/>
        </p:spPr>
      </p:cxnSp>
      <p:cxnSp>
        <p:nvCxnSpPr>
          <p:cNvPr id="47" name="Straight Arrow Connector 46"/>
          <p:cNvCxnSpPr>
            <a:stCxn id="36" idx="2"/>
            <a:endCxn id="40" idx="0"/>
          </p:cNvCxnSpPr>
          <p:nvPr/>
        </p:nvCxnSpPr>
        <p:spPr>
          <a:xfrm>
            <a:off x="7413429" y="1646035"/>
            <a:ext cx="0" cy="232269"/>
          </a:xfrm>
          <a:prstGeom prst="straightConnector1">
            <a:avLst/>
          </a:prstGeom>
          <a:noFill/>
          <a:ln w="6350" cap="flat" cmpd="sng" algn="ctr">
            <a:solidFill>
              <a:schemeClr val="tx1"/>
            </a:solidFill>
            <a:prstDash val="solid"/>
            <a:tailEnd type="triangle"/>
          </a:ln>
          <a:effectLst/>
        </p:spPr>
      </p:cxnSp>
      <p:cxnSp>
        <p:nvCxnSpPr>
          <p:cNvPr id="48" name="Straight Arrow Connector 47"/>
          <p:cNvCxnSpPr>
            <a:stCxn id="37" idx="2"/>
            <a:endCxn id="41" idx="0"/>
          </p:cNvCxnSpPr>
          <p:nvPr/>
        </p:nvCxnSpPr>
        <p:spPr>
          <a:xfrm>
            <a:off x="8963555" y="1646034"/>
            <a:ext cx="0" cy="232269"/>
          </a:xfrm>
          <a:prstGeom prst="straightConnector1">
            <a:avLst/>
          </a:prstGeom>
          <a:noFill/>
          <a:ln w="6350" cap="flat" cmpd="sng" algn="ctr">
            <a:solidFill>
              <a:schemeClr val="tx1"/>
            </a:solidFill>
            <a:prstDash val="solid"/>
            <a:tailEnd type="triangle"/>
          </a:ln>
          <a:effectLst/>
        </p:spPr>
      </p:cxnSp>
      <p:cxnSp>
        <p:nvCxnSpPr>
          <p:cNvPr id="49" name="Straight Arrow Connector 48"/>
          <p:cNvCxnSpPr>
            <a:stCxn id="38" idx="2"/>
            <a:endCxn id="42" idx="0"/>
          </p:cNvCxnSpPr>
          <p:nvPr/>
        </p:nvCxnSpPr>
        <p:spPr>
          <a:xfrm>
            <a:off x="4313178" y="2505322"/>
            <a:ext cx="740229" cy="345002"/>
          </a:xfrm>
          <a:prstGeom prst="straightConnector1">
            <a:avLst/>
          </a:prstGeom>
          <a:noFill/>
          <a:ln w="6350" cap="flat" cmpd="sng" algn="ctr">
            <a:solidFill>
              <a:schemeClr val="tx1"/>
            </a:solidFill>
            <a:prstDash val="solid"/>
            <a:tailEnd type="triangle"/>
          </a:ln>
          <a:effectLst/>
        </p:spPr>
      </p:cxnSp>
      <p:cxnSp>
        <p:nvCxnSpPr>
          <p:cNvPr id="50" name="Straight Arrow Connector 49"/>
          <p:cNvCxnSpPr>
            <a:stCxn id="41" idx="2"/>
            <a:endCxn id="43" idx="0"/>
          </p:cNvCxnSpPr>
          <p:nvPr/>
        </p:nvCxnSpPr>
        <p:spPr>
          <a:xfrm flipH="1">
            <a:off x="8162367" y="2505320"/>
            <a:ext cx="801189" cy="345005"/>
          </a:xfrm>
          <a:prstGeom prst="straightConnector1">
            <a:avLst/>
          </a:prstGeom>
          <a:noFill/>
          <a:ln w="6350" cap="flat" cmpd="sng" algn="ctr">
            <a:solidFill>
              <a:schemeClr val="tx1"/>
            </a:solidFill>
            <a:prstDash val="solid"/>
            <a:tailEnd type="triangle"/>
          </a:ln>
          <a:effectLst/>
        </p:spPr>
      </p:cxnSp>
      <p:cxnSp>
        <p:nvCxnSpPr>
          <p:cNvPr id="51" name="Straight Arrow Connector 50"/>
          <p:cNvCxnSpPr>
            <a:stCxn id="40" idx="2"/>
            <a:endCxn id="43" idx="0"/>
          </p:cNvCxnSpPr>
          <p:nvPr/>
        </p:nvCxnSpPr>
        <p:spPr>
          <a:xfrm>
            <a:off x="7413430" y="2505320"/>
            <a:ext cx="748937" cy="345004"/>
          </a:xfrm>
          <a:prstGeom prst="straightConnector1">
            <a:avLst/>
          </a:prstGeom>
          <a:noFill/>
          <a:ln w="6350" cap="flat" cmpd="sng" algn="ctr">
            <a:solidFill>
              <a:schemeClr val="tx1"/>
            </a:solidFill>
            <a:prstDash val="solid"/>
            <a:tailEnd type="triangle"/>
          </a:ln>
          <a:effectLst/>
        </p:spPr>
      </p:cxnSp>
      <p:cxnSp>
        <p:nvCxnSpPr>
          <p:cNvPr id="52" name="Straight Arrow Connector 51"/>
          <p:cNvCxnSpPr>
            <a:stCxn id="39" idx="2"/>
            <a:endCxn id="42" idx="0"/>
          </p:cNvCxnSpPr>
          <p:nvPr/>
        </p:nvCxnSpPr>
        <p:spPr>
          <a:xfrm flipH="1">
            <a:off x="5053407" y="2505322"/>
            <a:ext cx="809897" cy="345003"/>
          </a:xfrm>
          <a:prstGeom prst="straightConnector1">
            <a:avLst/>
          </a:prstGeom>
          <a:noFill/>
          <a:ln w="6350" cap="flat" cmpd="sng" algn="ctr">
            <a:solidFill>
              <a:schemeClr val="tx1"/>
            </a:solidFill>
            <a:prstDash val="solid"/>
            <a:tailEnd type="triangle"/>
          </a:ln>
          <a:effectLst/>
        </p:spPr>
      </p:cxnSp>
      <p:sp>
        <p:nvSpPr>
          <p:cNvPr id="53" name="Rectangle 52"/>
          <p:cNvSpPr/>
          <p:nvPr/>
        </p:nvSpPr>
        <p:spPr>
          <a:xfrm rot="16200000">
            <a:off x="8541752" y="4182135"/>
            <a:ext cx="1384663" cy="249014"/>
          </a:xfrm>
          <a:prstGeom prst="rect">
            <a:avLst/>
          </a:prstGeom>
          <a:noFill/>
          <a:ln w="9525" cap="flat" cmpd="sng" algn="ctr">
            <a:noFill/>
            <a:prstDash val="solid"/>
          </a:ln>
          <a:effectLst/>
        </p:spPr>
        <p:txBody>
          <a:bodyPr rtlCol="0" anchor="ctr"/>
          <a:lstStyle/>
          <a:p>
            <a:pPr algn="ctr" defTabSz="457200">
              <a:defRPr/>
            </a:pPr>
            <a:r>
              <a:rPr lang="en-US" sz="1000" b="1" kern="0" dirty="0">
                <a:solidFill>
                  <a:srgbClr val="000000"/>
                </a:solidFill>
                <a:latin typeface="Verdana"/>
                <a:cs typeface="Verdana"/>
              </a:rPr>
              <a:t>BLOCK N</a:t>
            </a:r>
          </a:p>
        </p:txBody>
      </p:sp>
      <p:sp>
        <p:nvSpPr>
          <p:cNvPr id="54" name="Rectangle 53"/>
          <p:cNvSpPr/>
          <p:nvPr/>
        </p:nvSpPr>
        <p:spPr>
          <a:xfrm>
            <a:off x="5936253" y="2941870"/>
            <a:ext cx="1384663" cy="396244"/>
          </a:xfrm>
          <a:prstGeom prst="rect">
            <a:avLst/>
          </a:prstGeom>
          <a:noFill/>
          <a:ln w="9525" cap="flat" cmpd="sng" algn="ctr">
            <a:noFill/>
            <a:prstDash val="solid"/>
          </a:ln>
          <a:effectLst/>
        </p:spPr>
        <p:txBody>
          <a:bodyPr rtlCol="0" anchor="ctr"/>
          <a:lstStyle/>
          <a:p>
            <a:pPr algn="ctr" defTabSz="457200">
              <a:defRPr/>
            </a:pPr>
            <a:r>
              <a:rPr lang="en-US" sz="1400" b="1" kern="0" dirty="0">
                <a:solidFill>
                  <a:schemeClr val="accent2"/>
                </a:solidFill>
                <a:latin typeface="Verdana"/>
                <a:cs typeface="Verdana"/>
              </a:rPr>
              <a:t>Merkle Tree</a:t>
            </a:r>
          </a:p>
        </p:txBody>
      </p:sp>
      <p:sp>
        <p:nvSpPr>
          <p:cNvPr id="55" name="Rectangle 54"/>
          <p:cNvSpPr/>
          <p:nvPr/>
        </p:nvSpPr>
        <p:spPr>
          <a:xfrm>
            <a:off x="1929657" y="1808139"/>
            <a:ext cx="1737360" cy="775060"/>
          </a:xfrm>
          <a:prstGeom prst="rect">
            <a:avLst/>
          </a:prstGeom>
          <a:noFill/>
          <a:ln w="9525" cap="flat" cmpd="sng" algn="ctr">
            <a:noFill/>
            <a:prstDash val="solid"/>
          </a:ln>
          <a:effectLst/>
        </p:spPr>
        <p:txBody>
          <a:bodyPr rtlCol="0" anchor="ctr"/>
          <a:lstStyle/>
          <a:p>
            <a:pPr defTabSz="457200">
              <a:defRPr/>
            </a:pPr>
            <a:r>
              <a:rPr lang="en-US" sz="1200" kern="0" dirty="0">
                <a:solidFill>
                  <a:srgbClr val="000000"/>
                </a:solidFill>
                <a:latin typeface="Verdana"/>
                <a:cs typeface="Verdana"/>
              </a:rPr>
              <a:t>Each transaction generates a hash</a:t>
            </a:r>
            <a:r>
              <a:rPr lang="en-US" sz="1200" kern="0" baseline="30000" dirty="0">
                <a:solidFill>
                  <a:srgbClr val="000000"/>
                </a:solidFill>
                <a:latin typeface="Verdana"/>
                <a:cs typeface="Verdana"/>
              </a:rPr>
              <a:t>1</a:t>
            </a:r>
            <a:r>
              <a:rPr lang="en-US" sz="1200" kern="0" dirty="0">
                <a:solidFill>
                  <a:srgbClr val="000000"/>
                </a:solidFill>
                <a:latin typeface="Verdana"/>
                <a:cs typeface="Verdana"/>
              </a:rPr>
              <a:t> value …</a:t>
            </a:r>
          </a:p>
        </p:txBody>
      </p:sp>
      <p:sp>
        <p:nvSpPr>
          <p:cNvPr id="56" name="Rectangle 55"/>
          <p:cNvSpPr/>
          <p:nvPr/>
        </p:nvSpPr>
        <p:spPr>
          <a:xfrm>
            <a:off x="1920166" y="2737849"/>
            <a:ext cx="1737360" cy="775060"/>
          </a:xfrm>
          <a:prstGeom prst="rect">
            <a:avLst/>
          </a:prstGeom>
          <a:noFill/>
          <a:ln w="9525" cap="flat" cmpd="sng" algn="ctr">
            <a:noFill/>
            <a:prstDash val="solid"/>
          </a:ln>
          <a:effectLst/>
        </p:spPr>
        <p:txBody>
          <a:bodyPr rtlCol="0" anchor="ctr"/>
          <a:lstStyle/>
          <a:p>
            <a:pPr defTabSz="457200">
              <a:defRPr/>
            </a:pPr>
            <a:r>
              <a:rPr lang="en-US" sz="1200" kern="0" dirty="0">
                <a:solidFill>
                  <a:srgbClr val="000000"/>
                </a:solidFill>
                <a:latin typeface="Verdana"/>
                <a:cs typeface="Verdana"/>
              </a:rPr>
              <a:t>… which are further combined in a “Merkle tree” …</a:t>
            </a:r>
          </a:p>
        </p:txBody>
      </p:sp>
      <p:sp>
        <p:nvSpPr>
          <p:cNvPr id="57" name="Rectangle 56"/>
          <p:cNvSpPr/>
          <p:nvPr/>
        </p:nvSpPr>
        <p:spPr>
          <a:xfrm>
            <a:off x="1919566" y="3667561"/>
            <a:ext cx="1737360" cy="2187665"/>
          </a:xfrm>
          <a:prstGeom prst="rect">
            <a:avLst/>
          </a:prstGeom>
          <a:noFill/>
          <a:ln w="9525" cap="flat" cmpd="sng" algn="ctr">
            <a:noFill/>
            <a:prstDash val="solid"/>
          </a:ln>
          <a:effectLst/>
        </p:spPr>
        <p:txBody>
          <a:bodyPr rtlCol="0" anchor="ctr"/>
          <a:lstStyle/>
          <a:p>
            <a:pPr defTabSz="457200">
              <a:defRPr/>
            </a:pPr>
            <a:r>
              <a:rPr lang="en-US" sz="1200" kern="0" dirty="0">
                <a:solidFill>
                  <a:srgbClr val="000000"/>
                </a:solidFill>
                <a:latin typeface="Verdana"/>
                <a:cs typeface="Verdana"/>
              </a:rPr>
              <a:t>… which is hashed and captured in a block header along with a hash of the previous block, a time stamp, and nonce value (number used in the cryptographic puzzle for validation)</a:t>
            </a:r>
          </a:p>
        </p:txBody>
      </p:sp>
      <p:sp>
        <p:nvSpPr>
          <p:cNvPr id="58" name="Flowchart: Process 57"/>
          <p:cNvSpPr/>
          <p:nvPr/>
        </p:nvSpPr>
        <p:spPr bwMode="gray">
          <a:xfrm>
            <a:off x="3973542" y="4419055"/>
            <a:ext cx="5079130" cy="442957"/>
          </a:xfrm>
          <a:prstGeom prst="flowChartProcess">
            <a:avLst/>
          </a:prstGeom>
          <a:solidFill>
            <a:schemeClr val="accent3"/>
          </a:solidFill>
          <a:ln w="19050" algn="ctr">
            <a:noFill/>
            <a:miter lim="800000"/>
            <a:headEnd/>
            <a:tailEnd/>
          </a:ln>
        </p:spPr>
        <p:txBody>
          <a:bodyPr wrap="square" lIns="88900" tIns="88900" rIns="88900" bIns="88900" rtlCol="0" anchor="ctr"/>
          <a:lstStyle/>
          <a:p>
            <a:pPr algn="ctr">
              <a:lnSpc>
                <a:spcPct val="106000"/>
              </a:lnSpc>
              <a:buFont typeface="Wingdings 2" pitchFamily="18" charset="2"/>
              <a:buNone/>
            </a:pPr>
            <a:r>
              <a:rPr lang="en-US" sz="1100" b="1" dirty="0">
                <a:solidFill>
                  <a:schemeClr val="bg1"/>
                </a:solidFill>
              </a:rPr>
              <a:t>Transaction 1, Transaction 2, Transaction 3</a:t>
            </a:r>
          </a:p>
        </p:txBody>
      </p:sp>
      <p:sp>
        <p:nvSpPr>
          <p:cNvPr id="59" name="TextBox 58"/>
          <p:cNvSpPr txBox="1"/>
          <p:nvPr/>
        </p:nvSpPr>
        <p:spPr>
          <a:xfrm rot="16200000">
            <a:off x="3646439" y="3987739"/>
            <a:ext cx="410369" cy="107722"/>
          </a:xfrm>
          <a:prstGeom prst="rect">
            <a:avLst/>
          </a:prstGeom>
          <a:noFill/>
        </p:spPr>
        <p:txBody>
          <a:bodyPr vert="horz" wrap="none" lIns="0" tIns="0" rIns="0" bIns="0" rtlCol="0">
            <a:spAutoFit/>
          </a:bodyPr>
          <a:lstStyle/>
          <a:p>
            <a:pPr>
              <a:spcBef>
                <a:spcPts val="200"/>
              </a:spcBef>
              <a:buSzPct val="100000"/>
            </a:pPr>
            <a:r>
              <a:rPr lang="en-US" sz="700" b="1" dirty="0"/>
              <a:t>HEADER</a:t>
            </a:r>
          </a:p>
        </p:txBody>
      </p:sp>
      <p:sp>
        <p:nvSpPr>
          <p:cNvPr id="60" name="TextBox 59"/>
          <p:cNvSpPr txBox="1"/>
          <p:nvPr/>
        </p:nvSpPr>
        <p:spPr>
          <a:xfrm rot="16200000">
            <a:off x="3715058" y="4644147"/>
            <a:ext cx="285335" cy="107722"/>
          </a:xfrm>
          <a:prstGeom prst="rect">
            <a:avLst/>
          </a:prstGeom>
          <a:noFill/>
        </p:spPr>
        <p:txBody>
          <a:bodyPr vert="horz" wrap="none" lIns="0" tIns="0" rIns="0" bIns="0" rtlCol="0">
            <a:spAutoFit/>
          </a:bodyPr>
          <a:lstStyle/>
          <a:p>
            <a:pPr>
              <a:spcBef>
                <a:spcPts val="200"/>
              </a:spcBef>
              <a:buSzPct val="100000"/>
            </a:pPr>
            <a:r>
              <a:rPr lang="en-US" sz="700" b="1" dirty="0"/>
              <a:t>BODY</a:t>
            </a:r>
          </a:p>
        </p:txBody>
      </p:sp>
      <p:sp>
        <p:nvSpPr>
          <p:cNvPr id="61" name="Rectangle 60"/>
          <p:cNvSpPr/>
          <p:nvPr/>
        </p:nvSpPr>
        <p:spPr bwMode="gray">
          <a:xfrm>
            <a:off x="4036462" y="4011977"/>
            <a:ext cx="4768160" cy="123232"/>
          </a:xfrm>
          <a:prstGeom prst="rect">
            <a:avLst/>
          </a:prstGeom>
          <a:solidFill>
            <a:schemeClr val="tx2"/>
          </a:solidFill>
          <a:ln w="19050" algn="ctr">
            <a:noFill/>
            <a:miter lim="800000"/>
            <a:headEnd/>
            <a:tailEnd/>
          </a:ln>
        </p:spPr>
        <p:txBody>
          <a:bodyPr wrap="square" lIns="88900" tIns="88900" rIns="88900" bIns="88900" rtlCol="0" anchor="ctr"/>
          <a:lstStyle/>
          <a:p>
            <a:pPr algn="ctr">
              <a:lnSpc>
                <a:spcPct val="106000"/>
              </a:lnSpc>
              <a:buFont typeface="Wingdings 2" pitchFamily="18" charset="2"/>
              <a:buNone/>
            </a:pPr>
            <a:endParaRPr lang="en-US" sz="1600" b="1" dirty="0">
              <a:solidFill>
                <a:schemeClr val="bg1"/>
              </a:solidFill>
            </a:endParaRPr>
          </a:p>
        </p:txBody>
      </p:sp>
      <p:sp>
        <p:nvSpPr>
          <p:cNvPr id="62" name="Rectangle 61"/>
          <p:cNvSpPr/>
          <p:nvPr/>
        </p:nvSpPr>
        <p:spPr>
          <a:xfrm>
            <a:off x="3973542" y="3774433"/>
            <a:ext cx="1079864" cy="576358"/>
          </a:xfrm>
          <a:prstGeom prst="rect">
            <a:avLst/>
          </a:prstGeom>
          <a:solidFill>
            <a:schemeClr val="accent5"/>
          </a:solidFill>
          <a:ln w="9525" cap="flat" cmpd="sng" algn="ctr">
            <a:noFill/>
            <a:prstDash val="solid"/>
          </a:ln>
          <a:effectLst/>
        </p:spPr>
        <p:txBody>
          <a:bodyPr rtlCol="0" anchor="ctr"/>
          <a:lstStyle/>
          <a:p>
            <a:pPr algn="ctr" defTabSz="457200">
              <a:defRPr/>
            </a:pPr>
            <a:r>
              <a:rPr lang="en-US" sz="1100" b="1" kern="0" dirty="0">
                <a:solidFill>
                  <a:prstClr val="white"/>
                </a:solidFill>
                <a:latin typeface="Verdana"/>
                <a:cs typeface="Verdana"/>
              </a:rPr>
              <a:t>Hash of Block (n-1)</a:t>
            </a:r>
          </a:p>
        </p:txBody>
      </p:sp>
      <p:sp>
        <p:nvSpPr>
          <p:cNvPr id="63" name="Rectangle 62"/>
          <p:cNvSpPr/>
          <p:nvPr/>
        </p:nvSpPr>
        <p:spPr>
          <a:xfrm>
            <a:off x="5297245" y="3774432"/>
            <a:ext cx="1079864" cy="576358"/>
          </a:xfrm>
          <a:prstGeom prst="rect">
            <a:avLst/>
          </a:prstGeom>
          <a:solidFill>
            <a:schemeClr val="accent2"/>
          </a:solidFill>
          <a:ln w="9525" cap="flat" cmpd="sng" algn="ctr">
            <a:noFill/>
            <a:prstDash val="solid"/>
          </a:ln>
          <a:effectLst/>
        </p:spPr>
        <p:txBody>
          <a:bodyPr rtlCol="0" anchor="ctr"/>
          <a:lstStyle/>
          <a:p>
            <a:pPr algn="ctr" defTabSz="457200">
              <a:defRPr/>
            </a:pPr>
            <a:r>
              <a:rPr lang="en-US" sz="1100" b="1" kern="0" dirty="0">
                <a:solidFill>
                  <a:prstClr val="white"/>
                </a:solidFill>
                <a:latin typeface="Verdana"/>
                <a:cs typeface="Verdana"/>
              </a:rPr>
              <a:t>Combined Merkle tree hash</a:t>
            </a:r>
          </a:p>
        </p:txBody>
      </p:sp>
      <p:sp>
        <p:nvSpPr>
          <p:cNvPr id="64" name="Rectangle 63"/>
          <p:cNvSpPr/>
          <p:nvPr/>
        </p:nvSpPr>
        <p:spPr>
          <a:xfrm>
            <a:off x="6620948" y="3774432"/>
            <a:ext cx="1079864" cy="576358"/>
          </a:xfrm>
          <a:prstGeom prst="rect">
            <a:avLst/>
          </a:prstGeom>
          <a:solidFill>
            <a:schemeClr val="accent1"/>
          </a:solidFill>
          <a:ln w="9525" cap="flat" cmpd="sng" algn="ctr">
            <a:noFill/>
            <a:prstDash val="solid"/>
          </a:ln>
          <a:effectLst/>
        </p:spPr>
        <p:txBody>
          <a:bodyPr rtlCol="0" anchor="ctr"/>
          <a:lstStyle/>
          <a:p>
            <a:pPr algn="ctr" defTabSz="457200">
              <a:defRPr/>
            </a:pPr>
            <a:r>
              <a:rPr lang="en-US" sz="1100" b="1" kern="0" dirty="0">
                <a:solidFill>
                  <a:prstClr val="white"/>
                </a:solidFill>
                <a:latin typeface="Verdana"/>
                <a:cs typeface="Verdana"/>
              </a:rPr>
              <a:t>Timestamp</a:t>
            </a:r>
          </a:p>
        </p:txBody>
      </p:sp>
      <p:sp>
        <p:nvSpPr>
          <p:cNvPr id="65" name="Rectangle 64"/>
          <p:cNvSpPr/>
          <p:nvPr/>
        </p:nvSpPr>
        <p:spPr>
          <a:xfrm>
            <a:off x="7944651" y="3774431"/>
            <a:ext cx="1079864" cy="576358"/>
          </a:xfrm>
          <a:prstGeom prst="rect">
            <a:avLst/>
          </a:prstGeom>
          <a:solidFill>
            <a:schemeClr val="accent1"/>
          </a:solidFill>
          <a:ln w="9525" cap="flat" cmpd="sng" algn="ctr">
            <a:noFill/>
            <a:prstDash val="solid"/>
          </a:ln>
          <a:effectLst/>
        </p:spPr>
        <p:txBody>
          <a:bodyPr rtlCol="0" anchor="ctr"/>
          <a:lstStyle/>
          <a:p>
            <a:pPr algn="ctr" defTabSz="457200">
              <a:defRPr/>
            </a:pPr>
            <a:r>
              <a:rPr lang="en-US" sz="1100" b="1" kern="0" dirty="0">
                <a:solidFill>
                  <a:prstClr val="white"/>
                </a:solidFill>
                <a:latin typeface="Verdana"/>
                <a:cs typeface="Verdana"/>
              </a:rPr>
              <a:t>Nonce</a:t>
            </a:r>
          </a:p>
        </p:txBody>
      </p:sp>
      <p:sp>
        <p:nvSpPr>
          <p:cNvPr id="66" name="Rectangle 65"/>
          <p:cNvSpPr/>
          <p:nvPr/>
        </p:nvSpPr>
        <p:spPr>
          <a:xfrm rot="16200000">
            <a:off x="8847197" y="4520490"/>
            <a:ext cx="1384663" cy="249014"/>
          </a:xfrm>
          <a:prstGeom prst="rect">
            <a:avLst/>
          </a:prstGeom>
          <a:noFill/>
          <a:ln w="9525" cap="flat" cmpd="sng" algn="ctr">
            <a:noFill/>
            <a:prstDash val="solid"/>
          </a:ln>
          <a:effectLst/>
        </p:spPr>
        <p:txBody>
          <a:bodyPr rtlCol="0" anchor="ctr"/>
          <a:lstStyle/>
          <a:p>
            <a:pPr algn="ctr" defTabSz="457200">
              <a:defRPr/>
            </a:pPr>
            <a:r>
              <a:rPr lang="en-US" sz="1000" b="1" kern="0" dirty="0">
                <a:solidFill>
                  <a:srgbClr val="000000"/>
                </a:solidFill>
                <a:latin typeface="Verdana"/>
                <a:cs typeface="Verdana"/>
              </a:rPr>
              <a:t>BLOCK N-1</a:t>
            </a:r>
          </a:p>
        </p:txBody>
      </p:sp>
      <p:sp>
        <p:nvSpPr>
          <p:cNvPr id="67" name="Rectangle 66"/>
          <p:cNvSpPr/>
          <p:nvPr/>
        </p:nvSpPr>
        <p:spPr>
          <a:xfrm rot="16200000">
            <a:off x="9103753" y="4836892"/>
            <a:ext cx="1384663" cy="249014"/>
          </a:xfrm>
          <a:prstGeom prst="rect">
            <a:avLst/>
          </a:prstGeom>
          <a:noFill/>
          <a:ln w="9525" cap="flat" cmpd="sng" algn="ctr">
            <a:noFill/>
            <a:prstDash val="solid"/>
          </a:ln>
          <a:effectLst/>
        </p:spPr>
        <p:txBody>
          <a:bodyPr rtlCol="0" anchor="ctr"/>
          <a:lstStyle/>
          <a:p>
            <a:pPr algn="ctr" defTabSz="457200">
              <a:defRPr/>
            </a:pPr>
            <a:r>
              <a:rPr lang="en-US" sz="1000" b="1" kern="0" dirty="0">
                <a:solidFill>
                  <a:srgbClr val="000000"/>
                </a:solidFill>
                <a:latin typeface="Verdana"/>
                <a:cs typeface="Verdana"/>
              </a:rPr>
              <a:t>BLOCK N-2</a:t>
            </a:r>
          </a:p>
        </p:txBody>
      </p:sp>
      <p:sp>
        <p:nvSpPr>
          <p:cNvPr id="68" name="Rectangle 67"/>
          <p:cNvSpPr/>
          <p:nvPr/>
        </p:nvSpPr>
        <p:spPr>
          <a:xfrm rot="16200000">
            <a:off x="9347650" y="5007153"/>
            <a:ext cx="1384663" cy="249014"/>
          </a:xfrm>
          <a:prstGeom prst="rect">
            <a:avLst/>
          </a:prstGeom>
          <a:noFill/>
          <a:ln w="9525" cap="flat" cmpd="sng" algn="ctr">
            <a:noFill/>
            <a:prstDash val="solid"/>
          </a:ln>
          <a:effectLst/>
        </p:spPr>
        <p:txBody>
          <a:bodyPr rtlCol="0" anchor="ctr"/>
          <a:lstStyle/>
          <a:p>
            <a:pPr algn="ctr" defTabSz="457200">
              <a:defRPr/>
            </a:pPr>
            <a:r>
              <a:rPr lang="en-US" sz="1000" b="1" kern="0" dirty="0">
                <a:solidFill>
                  <a:srgbClr val="000000"/>
                </a:solidFill>
                <a:latin typeface="Verdana"/>
                <a:cs typeface="Verdana"/>
              </a:rPr>
              <a:t>BLOCK N-3…</a:t>
            </a:r>
          </a:p>
        </p:txBody>
      </p:sp>
      <p:sp>
        <p:nvSpPr>
          <p:cNvPr id="69" name="Rectangle 68"/>
          <p:cNvSpPr/>
          <p:nvPr/>
        </p:nvSpPr>
        <p:spPr>
          <a:xfrm>
            <a:off x="1928129" y="5959535"/>
            <a:ext cx="8391525" cy="246221"/>
          </a:xfrm>
          <a:prstGeom prst="rect">
            <a:avLst/>
          </a:prstGeom>
        </p:spPr>
        <p:txBody>
          <a:bodyPr wrap="square">
            <a:spAutoFit/>
          </a:bodyPr>
          <a:lstStyle/>
          <a:p>
            <a:r>
              <a:rPr lang="en-US" sz="1000" dirty="0">
                <a:cs typeface="Verdana"/>
              </a:rPr>
              <a:t>1. Hashing is a mathematical process which transforms variable data into a fixed-length output </a:t>
            </a:r>
            <a:endParaRPr lang="en-US" sz="1000" dirty="0"/>
          </a:p>
        </p:txBody>
      </p:sp>
      <p:cxnSp>
        <p:nvCxnSpPr>
          <p:cNvPr id="70" name="Straight Arrow Connector 69"/>
          <p:cNvCxnSpPr>
            <a:endCxn id="63" idx="0"/>
          </p:cNvCxnSpPr>
          <p:nvPr/>
        </p:nvCxnSpPr>
        <p:spPr>
          <a:xfrm>
            <a:off x="5053407" y="3468880"/>
            <a:ext cx="783771" cy="305553"/>
          </a:xfrm>
          <a:prstGeom prst="straightConnector1">
            <a:avLst/>
          </a:prstGeom>
          <a:noFill/>
          <a:ln w="6350" cap="flat" cmpd="sng" algn="ctr">
            <a:solidFill>
              <a:schemeClr val="tx1"/>
            </a:solidFill>
            <a:prstDash val="solid"/>
            <a:tailEnd type="triangle"/>
          </a:ln>
          <a:effectLst/>
        </p:spPr>
      </p:cxnSp>
      <p:cxnSp>
        <p:nvCxnSpPr>
          <p:cNvPr id="71" name="Straight Arrow Connector 70"/>
          <p:cNvCxnSpPr/>
          <p:nvPr/>
        </p:nvCxnSpPr>
        <p:spPr>
          <a:xfrm flipH="1">
            <a:off x="5833081" y="3475256"/>
            <a:ext cx="2350671" cy="297090"/>
          </a:xfrm>
          <a:prstGeom prst="straightConnector1">
            <a:avLst/>
          </a:prstGeom>
          <a:noFill/>
          <a:ln w="6350" cap="flat" cmpd="sng" algn="ctr">
            <a:solidFill>
              <a:schemeClr val="tx1"/>
            </a:solidFill>
            <a:prstDash val="solid"/>
            <a:tailEnd type="triangle"/>
          </a:ln>
          <a:effectLst/>
        </p:spPr>
      </p:cxnSp>
    </p:spTree>
    <p:extLst>
      <p:ext uri="{BB962C8B-B14F-4D97-AF65-F5344CB8AC3E}">
        <p14:creationId xmlns:p14="http://schemas.microsoft.com/office/powerpoint/2010/main" val="2494460043"/>
      </p:ext>
    </p:extLst>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00238" y="317500"/>
            <a:ext cx="8579503" cy="442765"/>
          </a:xfrm>
        </p:spPr>
        <p:txBody>
          <a:bodyPr/>
          <a:lstStyle/>
          <a:p>
            <a:r>
              <a:rPr lang="en-US" noProof="0" dirty="0" err="1" smtClean="0"/>
              <a:t>Wha</a:t>
            </a:r>
            <a:r>
              <a:rPr lang="en-US" dirty="0" smtClean="0"/>
              <a:t>t </a:t>
            </a:r>
            <a:r>
              <a:rPr lang="en-US" dirty="0"/>
              <a:t>a</a:t>
            </a:r>
            <a:r>
              <a:rPr lang="en-US" dirty="0" smtClean="0"/>
              <a:t>re the Different Types of </a:t>
            </a:r>
            <a:r>
              <a:rPr lang="en-US" dirty="0" err="1" smtClean="0"/>
              <a:t>Blockchain</a:t>
            </a:r>
            <a:r>
              <a:rPr lang="en-US" dirty="0" smtClean="0"/>
              <a:t>?</a:t>
            </a:r>
            <a:endParaRPr lang="en-US" noProof="0" dirty="0"/>
          </a:p>
        </p:txBody>
      </p:sp>
      <p:graphicFrame>
        <p:nvGraphicFramePr>
          <p:cNvPr id="72" name="Table 71"/>
          <p:cNvGraphicFramePr>
            <a:graphicFrameLocks noGrp="1"/>
          </p:cNvGraphicFramePr>
          <p:nvPr>
            <p:extLst/>
          </p:nvPr>
        </p:nvGraphicFramePr>
        <p:xfrm>
          <a:off x="1902811" y="1016000"/>
          <a:ext cx="2666519" cy="4554356"/>
        </p:xfrm>
        <a:graphic>
          <a:graphicData uri="http://schemas.openxmlformats.org/drawingml/2006/table">
            <a:tbl>
              <a:tblPr firstRow="1" bandRow="1"/>
              <a:tblGrid>
                <a:gridCol w="2666519">
                  <a:extLst>
                    <a:ext uri="{9D8B030D-6E8A-4147-A177-3AD203B41FA5}">
                      <a16:colId xmlns:a16="http://schemas.microsoft.com/office/drawing/2014/main" xmlns="" val="20000"/>
                    </a:ext>
                  </a:extLst>
                </a:gridCol>
              </a:tblGrid>
              <a:tr h="445163">
                <a:tc>
                  <a:txBody>
                    <a:bodyPr/>
                    <a:lstStyle>
                      <a:lvl1pPr marL="0" algn="l" defTabSz="914400" rtl="0" eaLnBrk="1" latinLnBrk="0" hangingPunct="1">
                        <a:defRPr sz="1800" b="1" kern="1200">
                          <a:solidFill>
                            <a:schemeClr val="lt1"/>
                          </a:solidFill>
                          <a:latin typeface="Arial"/>
                          <a:ea typeface=""/>
                          <a:cs typeface=""/>
                        </a:defRPr>
                      </a:lvl1pPr>
                      <a:lvl2pPr marL="457200" algn="l" defTabSz="914400" rtl="0" eaLnBrk="1" latinLnBrk="0" hangingPunct="1">
                        <a:defRPr sz="1800" b="1" kern="1200">
                          <a:solidFill>
                            <a:schemeClr val="lt1"/>
                          </a:solidFill>
                          <a:latin typeface="Arial"/>
                          <a:ea typeface=""/>
                          <a:cs typeface=""/>
                        </a:defRPr>
                      </a:lvl2pPr>
                      <a:lvl3pPr marL="914400" algn="l" defTabSz="914400" rtl="0" eaLnBrk="1" latinLnBrk="0" hangingPunct="1">
                        <a:defRPr sz="1800" b="1" kern="1200">
                          <a:solidFill>
                            <a:schemeClr val="lt1"/>
                          </a:solidFill>
                          <a:latin typeface="Arial"/>
                          <a:ea typeface=""/>
                          <a:cs typeface=""/>
                        </a:defRPr>
                      </a:lvl3pPr>
                      <a:lvl4pPr marL="1371600" algn="l" defTabSz="914400" rtl="0" eaLnBrk="1" latinLnBrk="0" hangingPunct="1">
                        <a:defRPr sz="1800" b="1" kern="1200">
                          <a:solidFill>
                            <a:schemeClr val="lt1"/>
                          </a:solidFill>
                          <a:latin typeface="Arial"/>
                          <a:ea typeface=""/>
                          <a:cs typeface=""/>
                        </a:defRPr>
                      </a:lvl4pPr>
                      <a:lvl5pPr marL="1828800" algn="l" defTabSz="914400" rtl="0" eaLnBrk="1" latinLnBrk="0" hangingPunct="1">
                        <a:defRPr sz="1800" b="1" kern="1200">
                          <a:solidFill>
                            <a:schemeClr val="lt1"/>
                          </a:solidFill>
                          <a:latin typeface="Arial"/>
                          <a:ea typeface=""/>
                          <a:cs typeface=""/>
                        </a:defRPr>
                      </a:lvl5pPr>
                      <a:lvl6pPr marL="2286000" algn="l" defTabSz="914400" rtl="0" eaLnBrk="1" latinLnBrk="0" hangingPunct="1">
                        <a:defRPr sz="1800" b="1" kern="1200">
                          <a:solidFill>
                            <a:schemeClr val="lt1"/>
                          </a:solidFill>
                          <a:latin typeface="Arial"/>
                          <a:ea typeface=""/>
                          <a:cs typeface=""/>
                        </a:defRPr>
                      </a:lvl6pPr>
                      <a:lvl7pPr marL="2743200" algn="l" defTabSz="914400" rtl="0" eaLnBrk="1" latinLnBrk="0" hangingPunct="1">
                        <a:defRPr sz="1800" b="1" kern="1200">
                          <a:solidFill>
                            <a:schemeClr val="lt1"/>
                          </a:solidFill>
                          <a:latin typeface="Arial"/>
                          <a:ea typeface=""/>
                          <a:cs typeface=""/>
                        </a:defRPr>
                      </a:lvl7pPr>
                      <a:lvl8pPr marL="3200400" algn="l" defTabSz="914400" rtl="0" eaLnBrk="1" latinLnBrk="0" hangingPunct="1">
                        <a:defRPr sz="1800" b="1" kern="1200">
                          <a:solidFill>
                            <a:schemeClr val="lt1"/>
                          </a:solidFill>
                          <a:latin typeface="Arial"/>
                          <a:ea typeface=""/>
                          <a:cs typeface=""/>
                        </a:defRPr>
                      </a:lvl8pPr>
                      <a:lvl9pPr marL="3657600" algn="l" defTabSz="914400" rtl="0" eaLnBrk="1" latinLnBrk="0" hangingPunct="1">
                        <a:defRPr sz="1800" b="1" kern="1200">
                          <a:solidFill>
                            <a:schemeClr val="lt1"/>
                          </a:solidFill>
                          <a:latin typeface="Arial"/>
                          <a:ea typeface=""/>
                          <a:cs typeface=""/>
                        </a:defRPr>
                      </a:lvl9pPr>
                    </a:lstStyle>
                    <a:p>
                      <a:pPr algn="ctr"/>
                      <a:r>
                        <a:rPr lang="en-US" sz="1400" dirty="0" smtClean="0">
                          <a:latin typeface="+mn-lt"/>
                        </a:rPr>
                        <a:t>Public Blockchain</a:t>
                      </a:r>
                      <a:endParaRPr lang="en-US" sz="1400" dirty="0">
                        <a:latin typeface="+mn-lt"/>
                      </a:endParaRPr>
                    </a:p>
                  </a:txBody>
                  <a:tcPr marT="91440" marB="91440">
                    <a:lnL w="12700" cmpd="sng">
                      <a:noFill/>
                    </a:lnL>
                    <a:lnR w="12700" cmpd="sng">
                      <a:noFill/>
                    </a:lnR>
                    <a:lnT w="12700" cmpd="sng">
                      <a:noFill/>
                    </a:lnT>
                    <a:lnB w="38100" cmpd="sng">
                      <a:noFill/>
                    </a:lnB>
                    <a:lnTlToBr w="12700" cmpd="sng">
                      <a:noFill/>
                      <a:prstDash val="solid"/>
                    </a:lnTlToBr>
                    <a:lnBlToTr w="12700" cmpd="sng">
                      <a:noFill/>
                      <a:prstDash val="solid"/>
                    </a:lnBlToTr>
                    <a:solidFill>
                      <a:schemeClr val="accent6">
                        <a:lumMod val="50000"/>
                      </a:schemeClr>
                    </a:solidFill>
                  </a:tcPr>
                </a:tc>
                <a:extLst>
                  <a:ext uri="{0D108BD9-81ED-4DB2-BD59-A6C34878D82A}">
                    <a16:rowId xmlns:a16="http://schemas.microsoft.com/office/drawing/2014/main" xmlns="" val="10000"/>
                  </a:ext>
                </a:extLst>
              </a:tr>
              <a:tr h="4109193">
                <a:tc>
                  <a:txBody>
                    <a:bodyPr/>
                    <a:lstStyle>
                      <a:lvl1pPr marL="0" algn="l" defTabSz="914400" rtl="0" eaLnBrk="1" latinLnBrk="0" hangingPunct="1">
                        <a:defRPr sz="1800" kern="1200">
                          <a:solidFill>
                            <a:schemeClr val="dk1"/>
                          </a:solidFill>
                          <a:latin typeface="Arial"/>
                          <a:ea typeface=""/>
                          <a:cs typeface=""/>
                        </a:defRPr>
                      </a:lvl1pPr>
                      <a:lvl2pPr marL="457200" algn="l" defTabSz="914400" rtl="0" eaLnBrk="1" latinLnBrk="0" hangingPunct="1">
                        <a:defRPr sz="1800" kern="1200">
                          <a:solidFill>
                            <a:schemeClr val="dk1"/>
                          </a:solidFill>
                          <a:latin typeface="Arial"/>
                          <a:ea typeface=""/>
                          <a:cs typeface=""/>
                        </a:defRPr>
                      </a:lvl2pPr>
                      <a:lvl3pPr marL="914400" algn="l" defTabSz="914400" rtl="0" eaLnBrk="1" latinLnBrk="0" hangingPunct="1">
                        <a:defRPr sz="1800" kern="1200">
                          <a:solidFill>
                            <a:schemeClr val="dk1"/>
                          </a:solidFill>
                          <a:latin typeface="Arial"/>
                          <a:ea typeface=""/>
                          <a:cs typeface=""/>
                        </a:defRPr>
                      </a:lvl3pPr>
                      <a:lvl4pPr marL="1371600" algn="l" defTabSz="914400" rtl="0" eaLnBrk="1" latinLnBrk="0" hangingPunct="1">
                        <a:defRPr sz="1800" kern="1200">
                          <a:solidFill>
                            <a:schemeClr val="dk1"/>
                          </a:solidFill>
                          <a:latin typeface="Arial"/>
                          <a:ea typeface=""/>
                          <a:cs typeface=""/>
                        </a:defRPr>
                      </a:lvl4pPr>
                      <a:lvl5pPr marL="1828800" algn="l" defTabSz="914400" rtl="0" eaLnBrk="1" latinLnBrk="0" hangingPunct="1">
                        <a:defRPr sz="1800" kern="1200">
                          <a:solidFill>
                            <a:schemeClr val="dk1"/>
                          </a:solidFill>
                          <a:latin typeface="Arial"/>
                          <a:ea typeface=""/>
                          <a:cs typeface=""/>
                        </a:defRPr>
                      </a:lvl5pPr>
                      <a:lvl6pPr marL="2286000" algn="l" defTabSz="914400" rtl="0" eaLnBrk="1" latinLnBrk="0" hangingPunct="1">
                        <a:defRPr sz="1800" kern="1200">
                          <a:solidFill>
                            <a:schemeClr val="dk1"/>
                          </a:solidFill>
                          <a:latin typeface="Arial"/>
                          <a:ea typeface=""/>
                          <a:cs typeface=""/>
                        </a:defRPr>
                      </a:lvl6pPr>
                      <a:lvl7pPr marL="2743200" algn="l" defTabSz="914400" rtl="0" eaLnBrk="1" latinLnBrk="0" hangingPunct="1">
                        <a:defRPr sz="1800" kern="1200">
                          <a:solidFill>
                            <a:schemeClr val="dk1"/>
                          </a:solidFill>
                          <a:latin typeface="Arial"/>
                          <a:ea typeface=""/>
                          <a:cs typeface=""/>
                        </a:defRPr>
                      </a:lvl7pPr>
                      <a:lvl8pPr marL="3200400" algn="l" defTabSz="914400" rtl="0" eaLnBrk="1" latinLnBrk="0" hangingPunct="1">
                        <a:defRPr sz="1800" kern="1200">
                          <a:solidFill>
                            <a:schemeClr val="dk1"/>
                          </a:solidFill>
                          <a:latin typeface="Arial"/>
                          <a:ea typeface=""/>
                          <a:cs typeface=""/>
                        </a:defRPr>
                      </a:lvl8pPr>
                      <a:lvl9pPr marL="3657600" algn="l" defTabSz="914400" rtl="0" eaLnBrk="1" latinLnBrk="0" hangingPunct="1">
                        <a:defRPr sz="1800" kern="1200">
                          <a:solidFill>
                            <a:schemeClr val="dk1"/>
                          </a:solidFill>
                          <a:latin typeface="Arial"/>
                          <a:ea typeface=""/>
                          <a:cs typeface=""/>
                        </a:defRPr>
                      </a:lvl9pPr>
                    </a:lstStyle>
                    <a:p>
                      <a:pPr marL="114300" lvl="1" indent="-114300" algn="l" defTabSz="914400" rtl="0" eaLnBrk="1" latinLnBrk="0" hangingPunct="1">
                        <a:spcBef>
                          <a:spcPts val="600"/>
                        </a:spcBef>
                        <a:buSzPct val="100000"/>
                        <a:buFont typeface="Wingdings" panose="05000000000000000000" pitchFamily="2" charset="2"/>
                        <a:buChar char="§"/>
                      </a:pPr>
                      <a:r>
                        <a:rPr lang="en-US" sz="1100" kern="1200" dirty="0" smtClean="0">
                          <a:solidFill>
                            <a:prstClr val="black"/>
                          </a:solidFill>
                          <a:latin typeface="+mn-lt"/>
                          <a:ea typeface="+mn-ea"/>
                          <a:cs typeface="+mn-cs"/>
                        </a:rPr>
                        <a:t>Fully decentralized – requires very low trust</a:t>
                      </a:r>
                    </a:p>
                    <a:p>
                      <a:pPr marL="114300" lvl="1" indent="-114300" algn="l" defTabSz="914400" rtl="0" eaLnBrk="1" latinLnBrk="0" hangingPunct="1">
                        <a:spcBef>
                          <a:spcPts val="600"/>
                        </a:spcBef>
                        <a:buSzPct val="100000"/>
                        <a:buFont typeface="Wingdings" panose="05000000000000000000" pitchFamily="2" charset="2"/>
                        <a:buChar char="§"/>
                      </a:pPr>
                      <a:r>
                        <a:rPr lang="en-US" sz="1100" kern="1200" dirty="0" smtClean="0">
                          <a:solidFill>
                            <a:prstClr val="black"/>
                          </a:solidFill>
                          <a:latin typeface="+mn-lt"/>
                          <a:ea typeface="+mn-ea"/>
                          <a:cs typeface="+mn-cs"/>
                        </a:rPr>
                        <a:t>Fully transparent – Anyone can read, send transactions and participate in the consensus process</a:t>
                      </a:r>
                    </a:p>
                    <a:p>
                      <a:pPr marL="114300" lvl="1" indent="-114300" algn="l" defTabSz="914400" rtl="0" eaLnBrk="1" latinLnBrk="0" hangingPunct="1">
                        <a:spcBef>
                          <a:spcPts val="600"/>
                        </a:spcBef>
                        <a:buSzPct val="100000"/>
                        <a:buFont typeface="Wingdings" panose="05000000000000000000" pitchFamily="2" charset="2"/>
                        <a:buChar char="§"/>
                      </a:pPr>
                      <a:r>
                        <a:rPr lang="en-US" sz="1100" kern="1200" dirty="0" smtClean="0">
                          <a:solidFill>
                            <a:prstClr val="black"/>
                          </a:solidFill>
                          <a:latin typeface="+mn-lt"/>
                          <a:ea typeface="+mn-ea"/>
                          <a:cs typeface="+mn-cs"/>
                        </a:rPr>
                        <a:t>Blockchains are secured by economic incentives and cryptographic verification</a:t>
                      </a:r>
                    </a:p>
                    <a:p>
                      <a:pPr marL="114300" lvl="1" indent="-114300" algn="l" defTabSz="914400" rtl="0" eaLnBrk="1" latinLnBrk="0" hangingPunct="1">
                        <a:spcBef>
                          <a:spcPts val="600"/>
                        </a:spcBef>
                        <a:buSzPct val="100000"/>
                        <a:buFont typeface="Wingdings" panose="05000000000000000000" pitchFamily="2" charset="2"/>
                        <a:buChar char="§"/>
                      </a:pPr>
                      <a:r>
                        <a:rPr lang="en-US" sz="1100" kern="1200" dirty="0" smtClean="0">
                          <a:solidFill>
                            <a:prstClr val="black"/>
                          </a:solidFill>
                          <a:latin typeface="+mn-lt"/>
                          <a:ea typeface="+mn-ea"/>
                          <a:cs typeface="+mn-cs"/>
                        </a:rPr>
                        <a:t>No transaction reversal or modification possible</a:t>
                      </a:r>
                    </a:p>
                    <a:p>
                      <a:pPr marL="114300" lvl="1" indent="-114300" algn="l" defTabSz="914400" rtl="0" eaLnBrk="1" latinLnBrk="0" hangingPunct="1">
                        <a:spcBef>
                          <a:spcPts val="600"/>
                        </a:spcBef>
                        <a:buSzPct val="100000"/>
                        <a:buFont typeface="Wingdings" panose="05000000000000000000" pitchFamily="2" charset="2"/>
                        <a:buChar char="§"/>
                      </a:pPr>
                      <a:r>
                        <a:rPr lang="en-US" sz="1100" kern="1200" dirty="0" smtClean="0">
                          <a:solidFill>
                            <a:prstClr val="black"/>
                          </a:solidFill>
                          <a:latin typeface="+mn-lt"/>
                          <a:ea typeface="+mn-ea"/>
                          <a:cs typeface="+mn-cs"/>
                        </a:rPr>
                        <a:t>Possibility of collusive actors</a:t>
                      </a:r>
                    </a:p>
                    <a:p>
                      <a:pPr marL="114300" lvl="1" indent="-114300" algn="l" defTabSz="914400" rtl="0" eaLnBrk="1" latinLnBrk="0" hangingPunct="1">
                        <a:spcBef>
                          <a:spcPts val="600"/>
                        </a:spcBef>
                        <a:buSzPct val="100000"/>
                        <a:buFont typeface="Wingdings" panose="05000000000000000000" pitchFamily="2" charset="2"/>
                        <a:buChar char="§"/>
                      </a:pPr>
                      <a:r>
                        <a:rPr lang="en-US" sz="1100" kern="1200" dirty="0" smtClean="0">
                          <a:solidFill>
                            <a:prstClr val="black"/>
                          </a:solidFill>
                          <a:latin typeface="+mn-lt"/>
                          <a:ea typeface="+mn-ea"/>
                          <a:cs typeface="+mn-cs"/>
                        </a:rPr>
                        <a:t>Slow confirmation of transactions</a:t>
                      </a:r>
                    </a:p>
                    <a:p>
                      <a:pPr marL="114300" lvl="1" indent="-114300" algn="l" defTabSz="914400" rtl="0" eaLnBrk="1" latinLnBrk="0" hangingPunct="1">
                        <a:spcBef>
                          <a:spcPts val="600"/>
                        </a:spcBef>
                        <a:buSzPct val="100000"/>
                        <a:buFont typeface="Wingdings" panose="05000000000000000000" pitchFamily="2" charset="2"/>
                        <a:buChar char="§"/>
                      </a:pPr>
                      <a:r>
                        <a:rPr lang="en-US" sz="1100" kern="1200" dirty="0" smtClean="0">
                          <a:solidFill>
                            <a:prstClr val="black"/>
                          </a:solidFill>
                          <a:latin typeface="+mn-lt"/>
                          <a:ea typeface="+mn-ea"/>
                          <a:cs typeface="+mn-cs"/>
                        </a:rPr>
                        <a:t>Limited privacy protections – anyone can read the Blockchain</a:t>
                      </a:r>
                    </a:p>
                    <a:p>
                      <a:pPr marL="114300" lvl="1" indent="-114300" algn="l" defTabSz="914400" rtl="0" eaLnBrk="1" latinLnBrk="0" hangingPunct="1">
                        <a:spcBef>
                          <a:spcPts val="600"/>
                        </a:spcBef>
                        <a:buSzPct val="100000"/>
                        <a:buFont typeface="Wingdings" panose="05000000000000000000" pitchFamily="2" charset="2"/>
                        <a:buChar char="§"/>
                      </a:pPr>
                      <a:r>
                        <a:rPr lang="en-US" sz="1100" kern="1200" dirty="0" smtClean="0">
                          <a:solidFill>
                            <a:prstClr val="black"/>
                          </a:solidFill>
                          <a:latin typeface="+mn-lt"/>
                          <a:ea typeface="+mn-ea"/>
                          <a:cs typeface="+mn-cs"/>
                        </a:rPr>
                        <a:t>Low cost for transactions</a:t>
                      </a:r>
                    </a:p>
                  </a:txBody>
                  <a:tcPr marT="91440" marB="91440">
                    <a:lnL w="12700" cmpd="sng">
                      <a:noFill/>
                    </a:lnL>
                    <a:lnR w="12700" cmpd="sng">
                      <a:noFill/>
                    </a:lnR>
                    <a:lnT w="38100" cmpd="sng">
                      <a:noFill/>
                    </a:lnT>
                    <a:lnB w="38100" cap="flat" cmpd="sng" algn="ctr">
                      <a:solidFill>
                        <a:srgbClr val="002776"/>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01"/>
                  </a:ext>
                </a:extLst>
              </a:tr>
            </a:tbl>
          </a:graphicData>
        </a:graphic>
      </p:graphicFrame>
      <p:graphicFrame>
        <p:nvGraphicFramePr>
          <p:cNvPr id="75" name="Table 74"/>
          <p:cNvGraphicFramePr>
            <a:graphicFrameLocks noGrp="1"/>
          </p:cNvGraphicFramePr>
          <p:nvPr>
            <p:extLst/>
          </p:nvPr>
        </p:nvGraphicFramePr>
        <p:xfrm>
          <a:off x="4690480" y="1016000"/>
          <a:ext cx="2818398" cy="4554356"/>
        </p:xfrm>
        <a:graphic>
          <a:graphicData uri="http://schemas.openxmlformats.org/drawingml/2006/table">
            <a:tbl>
              <a:tblPr firstRow="1" bandRow="1"/>
              <a:tblGrid>
                <a:gridCol w="2818398">
                  <a:extLst>
                    <a:ext uri="{9D8B030D-6E8A-4147-A177-3AD203B41FA5}">
                      <a16:colId xmlns:a16="http://schemas.microsoft.com/office/drawing/2014/main" xmlns="" val="20000"/>
                    </a:ext>
                  </a:extLst>
                </a:gridCol>
              </a:tblGrid>
              <a:tr h="409076">
                <a:tc>
                  <a:txBody>
                    <a:bodyPr/>
                    <a:lstStyle>
                      <a:lvl1pPr marL="0" algn="l" defTabSz="914400" rtl="0" eaLnBrk="1" latinLnBrk="0" hangingPunct="1">
                        <a:defRPr sz="1800" b="1" kern="1200">
                          <a:solidFill>
                            <a:schemeClr val="lt1"/>
                          </a:solidFill>
                          <a:latin typeface="Arial"/>
                          <a:ea typeface=""/>
                          <a:cs typeface=""/>
                        </a:defRPr>
                      </a:lvl1pPr>
                      <a:lvl2pPr marL="457200" algn="l" defTabSz="914400" rtl="0" eaLnBrk="1" latinLnBrk="0" hangingPunct="1">
                        <a:defRPr sz="1800" b="1" kern="1200">
                          <a:solidFill>
                            <a:schemeClr val="lt1"/>
                          </a:solidFill>
                          <a:latin typeface="Arial"/>
                          <a:ea typeface=""/>
                          <a:cs typeface=""/>
                        </a:defRPr>
                      </a:lvl2pPr>
                      <a:lvl3pPr marL="914400" algn="l" defTabSz="914400" rtl="0" eaLnBrk="1" latinLnBrk="0" hangingPunct="1">
                        <a:defRPr sz="1800" b="1" kern="1200">
                          <a:solidFill>
                            <a:schemeClr val="lt1"/>
                          </a:solidFill>
                          <a:latin typeface="Arial"/>
                          <a:ea typeface=""/>
                          <a:cs typeface=""/>
                        </a:defRPr>
                      </a:lvl3pPr>
                      <a:lvl4pPr marL="1371600" algn="l" defTabSz="914400" rtl="0" eaLnBrk="1" latinLnBrk="0" hangingPunct="1">
                        <a:defRPr sz="1800" b="1" kern="1200">
                          <a:solidFill>
                            <a:schemeClr val="lt1"/>
                          </a:solidFill>
                          <a:latin typeface="Arial"/>
                          <a:ea typeface=""/>
                          <a:cs typeface=""/>
                        </a:defRPr>
                      </a:lvl4pPr>
                      <a:lvl5pPr marL="1828800" algn="l" defTabSz="914400" rtl="0" eaLnBrk="1" latinLnBrk="0" hangingPunct="1">
                        <a:defRPr sz="1800" b="1" kern="1200">
                          <a:solidFill>
                            <a:schemeClr val="lt1"/>
                          </a:solidFill>
                          <a:latin typeface="Arial"/>
                          <a:ea typeface=""/>
                          <a:cs typeface=""/>
                        </a:defRPr>
                      </a:lvl5pPr>
                      <a:lvl6pPr marL="2286000" algn="l" defTabSz="914400" rtl="0" eaLnBrk="1" latinLnBrk="0" hangingPunct="1">
                        <a:defRPr sz="1800" b="1" kern="1200">
                          <a:solidFill>
                            <a:schemeClr val="lt1"/>
                          </a:solidFill>
                          <a:latin typeface="Arial"/>
                          <a:ea typeface=""/>
                          <a:cs typeface=""/>
                        </a:defRPr>
                      </a:lvl6pPr>
                      <a:lvl7pPr marL="2743200" algn="l" defTabSz="914400" rtl="0" eaLnBrk="1" latinLnBrk="0" hangingPunct="1">
                        <a:defRPr sz="1800" b="1" kern="1200">
                          <a:solidFill>
                            <a:schemeClr val="lt1"/>
                          </a:solidFill>
                          <a:latin typeface="Arial"/>
                          <a:ea typeface=""/>
                          <a:cs typeface=""/>
                        </a:defRPr>
                      </a:lvl7pPr>
                      <a:lvl8pPr marL="3200400" algn="l" defTabSz="914400" rtl="0" eaLnBrk="1" latinLnBrk="0" hangingPunct="1">
                        <a:defRPr sz="1800" b="1" kern="1200">
                          <a:solidFill>
                            <a:schemeClr val="lt1"/>
                          </a:solidFill>
                          <a:latin typeface="Arial"/>
                          <a:ea typeface=""/>
                          <a:cs typeface=""/>
                        </a:defRPr>
                      </a:lvl8pPr>
                      <a:lvl9pPr marL="3657600" algn="l" defTabSz="914400" rtl="0" eaLnBrk="1" latinLnBrk="0" hangingPunct="1">
                        <a:defRPr sz="1800" b="1" kern="1200">
                          <a:solidFill>
                            <a:schemeClr val="lt1"/>
                          </a:solidFill>
                          <a:latin typeface="Arial"/>
                          <a:ea typeface=""/>
                          <a:cs typeface=""/>
                        </a:defRPr>
                      </a:lvl9pPr>
                    </a:lstStyle>
                    <a:p>
                      <a:pPr marL="0" algn="ctr" defTabSz="914400" rtl="0" eaLnBrk="1" latinLnBrk="0" hangingPunct="1"/>
                      <a:r>
                        <a:rPr lang="en-US" sz="1400" b="1" kern="1200" dirty="0" smtClean="0">
                          <a:solidFill>
                            <a:schemeClr val="lt1"/>
                          </a:solidFill>
                          <a:latin typeface="+mn-lt"/>
                          <a:ea typeface="+mn-ea"/>
                          <a:cs typeface="+mn-cs"/>
                        </a:rPr>
                        <a:t>Permissioned Blockchain</a:t>
                      </a:r>
                      <a:endParaRPr lang="en-US" sz="1400" b="1" kern="1200" dirty="0">
                        <a:solidFill>
                          <a:schemeClr val="lt1"/>
                        </a:solidFill>
                        <a:latin typeface="+mn-lt"/>
                        <a:ea typeface="+mn-ea"/>
                        <a:cs typeface="+mn-cs"/>
                      </a:endParaRPr>
                    </a:p>
                  </a:txBody>
                  <a:tcPr marT="91440" marB="91440">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046A38"/>
                    </a:solidFill>
                  </a:tcPr>
                </a:tc>
                <a:extLst>
                  <a:ext uri="{0D108BD9-81ED-4DB2-BD59-A6C34878D82A}">
                    <a16:rowId xmlns:a16="http://schemas.microsoft.com/office/drawing/2014/main" xmlns="" val="10000"/>
                  </a:ext>
                </a:extLst>
              </a:tr>
              <a:tr h="3743824">
                <a:tc>
                  <a:txBody>
                    <a:bodyPr/>
                    <a:lstStyle>
                      <a:lvl1pPr marL="0" algn="l" defTabSz="914400" rtl="0" eaLnBrk="1" latinLnBrk="0" hangingPunct="1">
                        <a:defRPr sz="1800" kern="1200">
                          <a:solidFill>
                            <a:schemeClr val="dk1"/>
                          </a:solidFill>
                          <a:latin typeface="Arial"/>
                          <a:ea typeface=""/>
                          <a:cs typeface=""/>
                        </a:defRPr>
                      </a:lvl1pPr>
                      <a:lvl2pPr marL="457200" algn="l" defTabSz="914400" rtl="0" eaLnBrk="1" latinLnBrk="0" hangingPunct="1">
                        <a:defRPr sz="1800" kern="1200">
                          <a:solidFill>
                            <a:schemeClr val="dk1"/>
                          </a:solidFill>
                          <a:latin typeface="Arial"/>
                          <a:ea typeface=""/>
                          <a:cs typeface=""/>
                        </a:defRPr>
                      </a:lvl2pPr>
                      <a:lvl3pPr marL="914400" algn="l" defTabSz="914400" rtl="0" eaLnBrk="1" latinLnBrk="0" hangingPunct="1">
                        <a:defRPr sz="1800" kern="1200">
                          <a:solidFill>
                            <a:schemeClr val="dk1"/>
                          </a:solidFill>
                          <a:latin typeface="Arial"/>
                          <a:ea typeface=""/>
                          <a:cs typeface=""/>
                        </a:defRPr>
                      </a:lvl3pPr>
                      <a:lvl4pPr marL="1371600" algn="l" defTabSz="914400" rtl="0" eaLnBrk="1" latinLnBrk="0" hangingPunct="1">
                        <a:defRPr sz="1800" kern="1200">
                          <a:solidFill>
                            <a:schemeClr val="dk1"/>
                          </a:solidFill>
                          <a:latin typeface="Arial"/>
                          <a:ea typeface=""/>
                          <a:cs typeface=""/>
                        </a:defRPr>
                      </a:lvl4pPr>
                      <a:lvl5pPr marL="1828800" algn="l" defTabSz="914400" rtl="0" eaLnBrk="1" latinLnBrk="0" hangingPunct="1">
                        <a:defRPr sz="1800" kern="1200">
                          <a:solidFill>
                            <a:schemeClr val="dk1"/>
                          </a:solidFill>
                          <a:latin typeface="Arial"/>
                          <a:ea typeface=""/>
                          <a:cs typeface=""/>
                        </a:defRPr>
                      </a:lvl5pPr>
                      <a:lvl6pPr marL="2286000" algn="l" defTabSz="914400" rtl="0" eaLnBrk="1" latinLnBrk="0" hangingPunct="1">
                        <a:defRPr sz="1800" kern="1200">
                          <a:solidFill>
                            <a:schemeClr val="dk1"/>
                          </a:solidFill>
                          <a:latin typeface="Arial"/>
                          <a:ea typeface=""/>
                          <a:cs typeface=""/>
                        </a:defRPr>
                      </a:lvl6pPr>
                      <a:lvl7pPr marL="2743200" algn="l" defTabSz="914400" rtl="0" eaLnBrk="1" latinLnBrk="0" hangingPunct="1">
                        <a:defRPr sz="1800" kern="1200">
                          <a:solidFill>
                            <a:schemeClr val="dk1"/>
                          </a:solidFill>
                          <a:latin typeface="Arial"/>
                          <a:ea typeface=""/>
                          <a:cs typeface=""/>
                        </a:defRPr>
                      </a:lvl7pPr>
                      <a:lvl8pPr marL="3200400" algn="l" defTabSz="914400" rtl="0" eaLnBrk="1" latinLnBrk="0" hangingPunct="1">
                        <a:defRPr sz="1800" kern="1200">
                          <a:solidFill>
                            <a:schemeClr val="dk1"/>
                          </a:solidFill>
                          <a:latin typeface="Arial"/>
                          <a:ea typeface=""/>
                          <a:cs typeface=""/>
                        </a:defRPr>
                      </a:lvl8pPr>
                      <a:lvl9pPr marL="3657600" algn="l" defTabSz="914400" rtl="0" eaLnBrk="1" latinLnBrk="0" hangingPunct="1">
                        <a:defRPr sz="1800" kern="1200">
                          <a:solidFill>
                            <a:schemeClr val="dk1"/>
                          </a:solidFill>
                          <a:latin typeface="Arial"/>
                          <a:ea typeface=""/>
                          <a:cs typeface=""/>
                        </a:defRPr>
                      </a:lvl9pPr>
                    </a:lstStyle>
                    <a:p>
                      <a:pPr marL="114300" lvl="1" indent="-114300" algn="l" defTabSz="914400" rtl="0" eaLnBrk="1" latinLnBrk="0" hangingPunct="1">
                        <a:spcBef>
                          <a:spcPts val="600"/>
                        </a:spcBef>
                        <a:buSzPct val="100000"/>
                        <a:buFont typeface="Wingdings" panose="05000000000000000000" pitchFamily="2" charset="2"/>
                        <a:buChar char="§"/>
                      </a:pPr>
                      <a:r>
                        <a:rPr lang="en-US" sz="1100" kern="1200" dirty="0" smtClean="0">
                          <a:solidFill>
                            <a:prstClr val="black"/>
                          </a:solidFill>
                          <a:latin typeface="+mn-lt"/>
                          <a:ea typeface="+mn-ea"/>
                          <a:cs typeface="+mn-cs"/>
                        </a:rPr>
                        <a:t>Quasi  decentralized – hybrid</a:t>
                      </a:r>
                    </a:p>
                    <a:p>
                      <a:pPr marL="114300" lvl="1" indent="-114300" algn="l" defTabSz="914400" rtl="0" eaLnBrk="1" latinLnBrk="0" hangingPunct="1">
                        <a:spcBef>
                          <a:spcPts val="600"/>
                        </a:spcBef>
                        <a:buSzPct val="100000"/>
                        <a:buFont typeface="Wingdings" panose="05000000000000000000" pitchFamily="2" charset="2"/>
                        <a:buChar char="§"/>
                      </a:pPr>
                      <a:r>
                        <a:rPr lang="en-US" sz="1100" kern="1200" dirty="0" smtClean="0">
                          <a:solidFill>
                            <a:prstClr val="black"/>
                          </a:solidFill>
                          <a:latin typeface="+mn-lt"/>
                          <a:ea typeface="+mn-ea"/>
                          <a:cs typeface="+mn-cs"/>
                        </a:rPr>
                        <a:t>Consensus process controlled by preselected set of nodes (M out of N)</a:t>
                      </a:r>
                    </a:p>
                    <a:p>
                      <a:pPr marL="114300" lvl="1" indent="-114300" algn="l" defTabSz="914400" rtl="0" eaLnBrk="1" latinLnBrk="0" hangingPunct="1">
                        <a:spcBef>
                          <a:spcPts val="600"/>
                        </a:spcBef>
                        <a:buSzPct val="100000"/>
                        <a:buFont typeface="Wingdings" panose="05000000000000000000" pitchFamily="2" charset="2"/>
                        <a:buChar char="§"/>
                      </a:pPr>
                      <a:r>
                        <a:rPr lang="en-US" sz="1100" kern="1200" dirty="0" smtClean="0">
                          <a:solidFill>
                            <a:prstClr val="black"/>
                          </a:solidFill>
                          <a:latin typeface="+mn-lt"/>
                          <a:ea typeface="+mn-ea"/>
                          <a:cs typeface="+mn-cs"/>
                        </a:rPr>
                        <a:t>Read permission of the Blockchain restricted to participants</a:t>
                      </a:r>
                    </a:p>
                    <a:p>
                      <a:pPr marL="114300" lvl="1" indent="-114300" algn="l" defTabSz="914400" rtl="0" eaLnBrk="1" latinLnBrk="0" hangingPunct="1">
                        <a:spcBef>
                          <a:spcPts val="600"/>
                        </a:spcBef>
                        <a:buSzPct val="100000"/>
                        <a:buFont typeface="Wingdings" panose="05000000000000000000" pitchFamily="2" charset="2"/>
                        <a:buChar char="§"/>
                      </a:pPr>
                      <a:r>
                        <a:rPr lang="en-US" sz="1100" kern="1200" dirty="0" smtClean="0">
                          <a:solidFill>
                            <a:prstClr val="black"/>
                          </a:solidFill>
                          <a:latin typeface="+mn-lt"/>
                          <a:ea typeface="+mn-ea"/>
                          <a:cs typeface="+mn-cs"/>
                        </a:rPr>
                        <a:t>Options for the public to do limited queries</a:t>
                      </a:r>
                    </a:p>
                    <a:p>
                      <a:pPr marL="114300" lvl="1" indent="-114300" algn="l" defTabSz="914400" rtl="0" eaLnBrk="1" latinLnBrk="0" hangingPunct="1">
                        <a:spcBef>
                          <a:spcPts val="600"/>
                        </a:spcBef>
                        <a:buSzPct val="100000"/>
                        <a:buFont typeface="Wingdings" panose="05000000000000000000" pitchFamily="2" charset="2"/>
                        <a:buChar char="§"/>
                      </a:pPr>
                      <a:r>
                        <a:rPr lang="en-US" sz="1100" kern="1200" dirty="0" smtClean="0">
                          <a:solidFill>
                            <a:prstClr val="black"/>
                          </a:solidFill>
                          <a:latin typeface="+mn-lt"/>
                          <a:ea typeface="+mn-ea"/>
                          <a:cs typeface="+mn-cs"/>
                        </a:rPr>
                        <a:t>Participants can agree to rule changes, transaction reversals and modification</a:t>
                      </a:r>
                    </a:p>
                    <a:p>
                      <a:pPr marL="114300" lvl="1" indent="-114300" algn="l" defTabSz="914400" rtl="0" eaLnBrk="1" latinLnBrk="0" hangingPunct="1">
                        <a:spcBef>
                          <a:spcPts val="600"/>
                        </a:spcBef>
                        <a:buSzPct val="100000"/>
                        <a:buFont typeface="Wingdings" panose="05000000000000000000" pitchFamily="2" charset="2"/>
                        <a:buChar char="§"/>
                      </a:pPr>
                      <a:r>
                        <a:rPr lang="en-US" sz="1100" kern="1200" dirty="0" smtClean="0">
                          <a:solidFill>
                            <a:prstClr val="black"/>
                          </a:solidFill>
                          <a:latin typeface="+mn-lt"/>
                          <a:ea typeface="+mn-ea"/>
                          <a:cs typeface="+mn-cs"/>
                        </a:rPr>
                        <a:t>Low chance of collusion</a:t>
                      </a:r>
                    </a:p>
                    <a:p>
                      <a:pPr marL="114300" lvl="1" indent="-114300" algn="l" defTabSz="914400" rtl="0" eaLnBrk="1" latinLnBrk="0" hangingPunct="1">
                        <a:spcBef>
                          <a:spcPts val="600"/>
                        </a:spcBef>
                        <a:buSzPct val="100000"/>
                        <a:buFont typeface="Wingdings" panose="05000000000000000000" pitchFamily="2" charset="2"/>
                        <a:buChar char="§"/>
                      </a:pPr>
                      <a:r>
                        <a:rPr lang="en-US" sz="1100" kern="1200" dirty="0" smtClean="0">
                          <a:solidFill>
                            <a:prstClr val="black"/>
                          </a:solidFill>
                          <a:latin typeface="+mn-lt"/>
                          <a:ea typeface="+mn-ea"/>
                          <a:cs typeface="+mn-cs"/>
                        </a:rPr>
                        <a:t>Near-real time confirmation of transactions</a:t>
                      </a:r>
                    </a:p>
                    <a:p>
                      <a:pPr marL="114300" lvl="1" indent="-114300" algn="l" defTabSz="914400" rtl="0" eaLnBrk="1" latinLnBrk="0" hangingPunct="1">
                        <a:spcBef>
                          <a:spcPts val="600"/>
                        </a:spcBef>
                        <a:buSzPct val="100000"/>
                        <a:buFont typeface="Wingdings" panose="05000000000000000000" pitchFamily="2" charset="2"/>
                        <a:buChar char="§"/>
                      </a:pPr>
                      <a:r>
                        <a:rPr lang="en-US" sz="1100" kern="1200" dirty="0" smtClean="0">
                          <a:solidFill>
                            <a:prstClr val="black"/>
                          </a:solidFill>
                          <a:latin typeface="+mn-lt"/>
                          <a:ea typeface="+mn-ea"/>
                          <a:cs typeface="+mn-cs"/>
                        </a:rPr>
                        <a:t>Greater degree of privacy protections as only preselected entities are allowed to read the block chain</a:t>
                      </a:r>
                    </a:p>
                    <a:p>
                      <a:pPr marL="114300" lvl="1" indent="-114300" algn="l" defTabSz="914400" rtl="0" eaLnBrk="1" latinLnBrk="0" hangingPunct="1">
                        <a:spcBef>
                          <a:spcPts val="600"/>
                        </a:spcBef>
                        <a:buSzPct val="100000"/>
                        <a:buFont typeface="Wingdings" panose="05000000000000000000" pitchFamily="2" charset="2"/>
                        <a:buChar char="§"/>
                      </a:pPr>
                      <a:r>
                        <a:rPr lang="en-US" sz="1100" kern="1200" dirty="0" smtClean="0">
                          <a:solidFill>
                            <a:prstClr val="black"/>
                          </a:solidFill>
                          <a:latin typeface="+mn-lt"/>
                          <a:ea typeface="+mn-ea"/>
                          <a:cs typeface="+mn-cs"/>
                        </a:rPr>
                        <a:t>Transaction costs  agreed to by the consortium</a:t>
                      </a:r>
                    </a:p>
                  </a:txBody>
                  <a:tcPr marT="91440" marB="91440">
                    <a:lnL w="12700" cmpd="sng">
                      <a:noFill/>
                    </a:lnL>
                    <a:lnR w="12700" cmpd="sng">
                      <a:noFill/>
                    </a:lnR>
                    <a:lnT w="38100" cmpd="sng">
                      <a:noFill/>
                    </a:lnT>
                    <a:lnB w="38100" cap="flat" cmpd="sng" algn="ctr">
                      <a:solidFill>
                        <a:srgbClr val="81BC00"/>
                      </a:solidFill>
                      <a:prstDash val="solid"/>
                      <a:round/>
                      <a:headEnd type="none" w="med" len="med"/>
                      <a:tailEnd type="none" w="med" len="med"/>
                    </a:lnB>
                    <a:lnTlToBr w="12700" cmpd="sng">
                      <a:noFill/>
                      <a:prstDash val="solid"/>
                    </a:lnTlToBr>
                    <a:lnBlToTr w="12700" cmpd="sng">
                      <a:noFill/>
                      <a:prstDash val="solid"/>
                    </a:lnBlToTr>
                    <a:solidFill>
                      <a:srgbClr val="87C1C1">
                        <a:alpha val="50196"/>
                      </a:srgbClr>
                    </a:solidFill>
                  </a:tcPr>
                </a:tc>
                <a:extLst>
                  <a:ext uri="{0D108BD9-81ED-4DB2-BD59-A6C34878D82A}">
                    <a16:rowId xmlns:a16="http://schemas.microsoft.com/office/drawing/2014/main" xmlns="" val="10001"/>
                  </a:ext>
                </a:extLst>
              </a:tr>
            </a:tbl>
          </a:graphicData>
        </a:graphic>
      </p:graphicFrame>
      <p:sp>
        <p:nvSpPr>
          <p:cNvPr id="76" name="TextBox 75"/>
          <p:cNvSpPr txBox="1"/>
          <p:nvPr/>
        </p:nvSpPr>
        <p:spPr>
          <a:xfrm>
            <a:off x="5346794" y="5639928"/>
            <a:ext cx="1525306" cy="646331"/>
          </a:xfrm>
          <a:prstGeom prst="rect">
            <a:avLst/>
          </a:prstGeom>
          <a:noFill/>
        </p:spPr>
        <p:txBody>
          <a:bodyPr wrap="square" lIns="0" tIns="0" rIns="0" bIns="0" rtlCol="0">
            <a:spAutoFit/>
          </a:bodyPr>
          <a:lstStyle/>
          <a:p>
            <a:pPr marL="285750" indent="-285750">
              <a:spcBef>
                <a:spcPts val="600"/>
              </a:spcBef>
              <a:buSzPct val="100000"/>
              <a:buFont typeface="Wingdings" panose="05000000000000000000" pitchFamily="2" charset="2"/>
              <a:buChar char="ü"/>
            </a:pPr>
            <a:r>
              <a:rPr lang="en-US" sz="1400" b="1" dirty="0">
                <a:solidFill>
                  <a:srgbClr val="2C5234"/>
                </a:solidFill>
              </a:rPr>
              <a:t>Majority of Corporate Solutions</a:t>
            </a:r>
          </a:p>
        </p:txBody>
      </p:sp>
      <p:graphicFrame>
        <p:nvGraphicFramePr>
          <p:cNvPr id="77" name="Table 76"/>
          <p:cNvGraphicFramePr>
            <a:graphicFrameLocks noGrp="1"/>
          </p:cNvGraphicFramePr>
          <p:nvPr>
            <p:extLst/>
          </p:nvPr>
        </p:nvGraphicFramePr>
        <p:xfrm>
          <a:off x="7643151" y="1016000"/>
          <a:ext cx="2648613" cy="4554356"/>
        </p:xfrm>
        <a:graphic>
          <a:graphicData uri="http://schemas.openxmlformats.org/drawingml/2006/table">
            <a:tbl>
              <a:tblPr firstRow="1" bandRow="1"/>
              <a:tblGrid>
                <a:gridCol w="2648613">
                  <a:extLst>
                    <a:ext uri="{9D8B030D-6E8A-4147-A177-3AD203B41FA5}">
                      <a16:colId xmlns:a16="http://schemas.microsoft.com/office/drawing/2014/main" xmlns="" val="20000"/>
                    </a:ext>
                  </a:extLst>
                </a:gridCol>
              </a:tblGrid>
              <a:tr h="420651">
                <a:tc>
                  <a:txBody>
                    <a:bodyPr/>
                    <a:lstStyle>
                      <a:lvl1pPr marL="0" algn="l" defTabSz="914400" rtl="0" eaLnBrk="1" latinLnBrk="0" hangingPunct="1">
                        <a:defRPr sz="1800" b="1" kern="1200">
                          <a:solidFill>
                            <a:schemeClr val="lt1"/>
                          </a:solidFill>
                          <a:latin typeface="Arial"/>
                          <a:ea typeface=""/>
                          <a:cs typeface=""/>
                        </a:defRPr>
                      </a:lvl1pPr>
                      <a:lvl2pPr marL="457200" algn="l" defTabSz="914400" rtl="0" eaLnBrk="1" latinLnBrk="0" hangingPunct="1">
                        <a:defRPr sz="1800" b="1" kern="1200">
                          <a:solidFill>
                            <a:schemeClr val="lt1"/>
                          </a:solidFill>
                          <a:latin typeface="Arial"/>
                          <a:ea typeface=""/>
                          <a:cs typeface=""/>
                        </a:defRPr>
                      </a:lvl2pPr>
                      <a:lvl3pPr marL="914400" algn="l" defTabSz="914400" rtl="0" eaLnBrk="1" latinLnBrk="0" hangingPunct="1">
                        <a:defRPr sz="1800" b="1" kern="1200">
                          <a:solidFill>
                            <a:schemeClr val="lt1"/>
                          </a:solidFill>
                          <a:latin typeface="Arial"/>
                          <a:ea typeface=""/>
                          <a:cs typeface=""/>
                        </a:defRPr>
                      </a:lvl3pPr>
                      <a:lvl4pPr marL="1371600" algn="l" defTabSz="914400" rtl="0" eaLnBrk="1" latinLnBrk="0" hangingPunct="1">
                        <a:defRPr sz="1800" b="1" kern="1200">
                          <a:solidFill>
                            <a:schemeClr val="lt1"/>
                          </a:solidFill>
                          <a:latin typeface="Arial"/>
                          <a:ea typeface=""/>
                          <a:cs typeface=""/>
                        </a:defRPr>
                      </a:lvl4pPr>
                      <a:lvl5pPr marL="1828800" algn="l" defTabSz="914400" rtl="0" eaLnBrk="1" latinLnBrk="0" hangingPunct="1">
                        <a:defRPr sz="1800" b="1" kern="1200">
                          <a:solidFill>
                            <a:schemeClr val="lt1"/>
                          </a:solidFill>
                          <a:latin typeface="Arial"/>
                          <a:ea typeface=""/>
                          <a:cs typeface=""/>
                        </a:defRPr>
                      </a:lvl5pPr>
                      <a:lvl6pPr marL="2286000" algn="l" defTabSz="914400" rtl="0" eaLnBrk="1" latinLnBrk="0" hangingPunct="1">
                        <a:defRPr sz="1800" b="1" kern="1200">
                          <a:solidFill>
                            <a:schemeClr val="lt1"/>
                          </a:solidFill>
                          <a:latin typeface="Arial"/>
                          <a:ea typeface=""/>
                          <a:cs typeface=""/>
                        </a:defRPr>
                      </a:lvl6pPr>
                      <a:lvl7pPr marL="2743200" algn="l" defTabSz="914400" rtl="0" eaLnBrk="1" latinLnBrk="0" hangingPunct="1">
                        <a:defRPr sz="1800" b="1" kern="1200">
                          <a:solidFill>
                            <a:schemeClr val="lt1"/>
                          </a:solidFill>
                          <a:latin typeface="Arial"/>
                          <a:ea typeface=""/>
                          <a:cs typeface=""/>
                        </a:defRPr>
                      </a:lvl7pPr>
                      <a:lvl8pPr marL="3200400" algn="l" defTabSz="914400" rtl="0" eaLnBrk="1" latinLnBrk="0" hangingPunct="1">
                        <a:defRPr sz="1800" b="1" kern="1200">
                          <a:solidFill>
                            <a:schemeClr val="lt1"/>
                          </a:solidFill>
                          <a:latin typeface="Arial"/>
                          <a:ea typeface=""/>
                          <a:cs typeface=""/>
                        </a:defRPr>
                      </a:lvl8pPr>
                      <a:lvl9pPr marL="3657600" algn="l" defTabSz="914400" rtl="0" eaLnBrk="1" latinLnBrk="0" hangingPunct="1">
                        <a:defRPr sz="1800" b="1" kern="1200">
                          <a:solidFill>
                            <a:schemeClr val="lt1"/>
                          </a:solidFill>
                          <a:latin typeface="Arial"/>
                          <a:ea typeface=""/>
                          <a:cs typeface=""/>
                        </a:defRPr>
                      </a:lvl9pPr>
                    </a:lstStyle>
                    <a:p>
                      <a:pPr algn="ctr"/>
                      <a:r>
                        <a:rPr lang="en-US" sz="1400" dirty="0" smtClean="0">
                          <a:latin typeface="+mn-lt"/>
                        </a:rPr>
                        <a:t>Private</a:t>
                      </a:r>
                      <a:r>
                        <a:rPr lang="en-US" sz="1400" baseline="0" dirty="0" smtClean="0">
                          <a:latin typeface="+mn-lt"/>
                        </a:rPr>
                        <a:t> </a:t>
                      </a:r>
                      <a:r>
                        <a:rPr lang="en-US" sz="1400" dirty="0" smtClean="0">
                          <a:latin typeface="+mn-lt"/>
                        </a:rPr>
                        <a:t>Blockchain</a:t>
                      </a:r>
                      <a:endParaRPr lang="en-US" sz="1400" dirty="0">
                        <a:latin typeface="+mn-lt"/>
                      </a:endParaRPr>
                    </a:p>
                  </a:txBody>
                  <a:tcPr marT="91440" marB="91440">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8C8C8C"/>
                    </a:solidFill>
                  </a:tcPr>
                </a:tc>
                <a:extLst>
                  <a:ext uri="{0D108BD9-81ED-4DB2-BD59-A6C34878D82A}">
                    <a16:rowId xmlns:a16="http://schemas.microsoft.com/office/drawing/2014/main" xmlns="" val="10000"/>
                  </a:ext>
                </a:extLst>
              </a:tr>
              <a:tr h="4133705">
                <a:tc>
                  <a:txBody>
                    <a:bodyPr/>
                    <a:lstStyle>
                      <a:lvl1pPr marL="0" algn="l" defTabSz="914400" rtl="0" eaLnBrk="1" latinLnBrk="0" hangingPunct="1">
                        <a:defRPr sz="1800" kern="1200">
                          <a:solidFill>
                            <a:schemeClr val="dk1"/>
                          </a:solidFill>
                          <a:latin typeface="Arial"/>
                          <a:ea typeface=""/>
                          <a:cs typeface=""/>
                        </a:defRPr>
                      </a:lvl1pPr>
                      <a:lvl2pPr marL="457200" algn="l" defTabSz="914400" rtl="0" eaLnBrk="1" latinLnBrk="0" hangingPunct="1">
                        <a:defRPr sz="1800" kern="1200">
                          <a:solidFill>
                            <a:schemeClr val="dk1"/>
                          </a:solidFill>
                          <a:latin typeface="Arial"/>
                          <a:ea typeface=""/>
                          <a:cs typeface=""/>
                        </a:defRPr>
                      </a:lvl2pPr>
                      <a:lvl3pPr marL="914400" algn="l" defTabSz="914400" rtl="0" eaLnBrk="1" latinLnBrk="0" hangingPunct="1">
                        <a:defRPr sz="1800" kern="1200">
                          <a:solidFill>
                            <a:schemeClr val="dk1"/>
                          </a:solidFill>
                          <a:latin typeface="Arial"/>
                          <a:ea typeface=""/>
                          <a:cs typeface=""/>
                        </a:defRPr>
                      </a:lvl3pPr>
                      <a:lvl4pPr marL="1371600" algn="l" defTabSz="914400" rtl="0" eaLnBrk="1" latinLnBrk="0" hangingPunct="1">
                        <a:defRPr sz="1800" kern="1200">
                          <a:solidFill>
                            <a:schemeClr val="dk1"/>
                          </a:solidFill>
                          <a:latin typeface="Arial"/>
                          <a:ea typeface=""/>
                          <a:cs typeface=""/>
                        </a:defRPr>
                      </a:lvl4pPr>
                      <a:lvl5pPr marL="1828800" algn="l" defTabSz="914400" rtl="0" eaLnBrk="1" latinLnBrk="0" hangingPunct="1">
                        <a:defRPr sz="1800" kern="1200">
                          <a:solidFill>
                            <a:schemeClr val="dk1"/>
                          </a:solidFill>
                          <a:latin typeface="Arial"/>
                          <a:ea typeface=""/>
                          <a:cs typeface=""/>
                        </a:defRPr>
                      </a:lvl5pPr>
                      <a:lvl6pPr marL="2286000" algn="l" defTabSz="914400" rtl="0" eaLnBrk="1" latinLnBrk="0" hangingPunct="1">
                        <a:defRPr sz="1800" kern="1200">
                          <a:solidFill>
                            <a:schemeClr val="dk1"/>
                          </a:solidFill>
                          <a:latin typeface="Arial"/>
                          <a:ea typeface=""/>
                          <a:cs typeface=""/>
                        </a:defRPr>
                      </a:lvl6pPr>
                      <a:lvl7pPr marL="2743200" algn="l" defTabSz="914400" rtl="0" eaLnBrk="1" latinLnBrk="0" hangingPunct="1">
                        <a:defRPr sz="1800" kern="1200">
                          <a:solidFill>
                            <a:schemeClr val="dk1"/>
                          </a:solidFill>
                          <a:latin typeface="Arial"/>
                          <a:ea typeface=""/>
                          <a:cs typeface=""/>
                        </a:defRPr>
                      </a:lvl7pPr>
                      <a:lvl8pPr marL="3200400" algn="l" defTabSz="914400" rtl="0" eaLnBrk="1" latinLnBrk="0" hangingPunct="1">
                        <a:defRPr sz="1800" kern="1200">
                          <a:solidFill>
                            <a:schemeClr val="dk1"/>
                          </a:solidFill>
                          <a:latin typeface="Arial"/>
                          <a:ea typeface=""/>
                          <a:cs typeface=""/>
                        </a:defRPr>
                      </a:lvl8pPr>
                      <a:lvl9pPr marL="3657600" algn="l" defTabSz="914400" rtl="0" eaLnBrk="1" latinLnBrk="0" hangingPunct="1">
                        <a:defRPr sz="1800" kern="1200">
                          <a:solidFill>
                            <a:schemeClr val="dk1"/>
                          </a:solidFill>
                          <a:latin typeface="Arial"/>
                          <a:ea typeface=""/>
                          <a:cs typeface=""/>
                        </a:defRPr>
                      </a:lvl9pPr>
                    </a:lstStyle>
                    <a:p>
                      <a:pPr marL="114300" lvl="1" indent="-114300" algn="l" defTabSz="914400" rtl="0" eaLnBrk="1" latinLnBrk="0" hangingPunct="1">
                        <a:spcBef>
                          <a:spcPts val="600"/>
                        </a:spcBef>
                        <a:buSzPct val="100000"/>
                        <a:buFont typeface="Wingdings" panose="05000000000000000000" pitchFamily="2" charset="2"/>
                        <a:buChar char="§"/>
                      </a:pPr>
                      <a:r>
                        <a:rPr lang="en-US" sz="1050" kern="1200" dirty="0" smtClean="0">
                          <a:solidFill>
                            <a:prstClr val="black"/>
                          </a:solidFill>
                          <a:latin typeface="+mn-lt"/>
                          <a:ea typeface="+mn-ea"/>
                          <a:cs typeface="+mn-cs"/>
                        </a:rPr>
                        <a:t>Centralized– requires ‘high trust’ </a:t>
                      </a:r>
                      <a:r>
                        <a:rPr lang="en-US" sz="1100" kern="1200" dirty="0" smtClean="0">
                          <a:solidFill>
                            <a:prstClr val="black"/>
                          </a:solidFill>
                          <a:latin typeface="+mn-lt"/>
                          <a:ea typeface="+mn-ea"/>
                          <a:cs typeface="+mn-cs"/>
                        </a:rPr>
                        <a:t>entity</a:t>
                      </a:r>
                    </a:p>
                    <a:p>
                      <a:pPr marL="114300" lvl="1" indent="-114300" algn="l" defTabSz="914400" rtl="0" eaLnBrk="1" latinLnBrk="0" hangingPunct="1">
                        <a:spcBef>
                          <a:spcPts val="600"/>
                        </a:spcBef>
                        <a:buSzPct val="100000"/>
                        <a:buFont typeface="Wingdings" panose="05000000000000000000" pitchFamily="2" charset="2"/>
                        <a:buChar char="§"/>
                      </a:pPr>
                      <a:r>
                        <a:rPr lang="en-US" sz="1100" kern="1200" dirty="0" smtClean="0">
                          <a:solidFill>
                            <a:prstClr val="black"/>
                          </a:solidFill>
                          <a:latin typeface="+mn-lt"/>
                          <a:ea typeface="+mn-ea"/>
                          <a:cs typeface="+mn-cs"/>
                        </a:rPr>
                        <a:t>Write permissions are centralized to one entity</a:t>
                      </a:r>
                    </a:p>
                    <a:p>
                      <a:pPr marL="114300" lvl="1" indent="-114300" algn="l" defTabSz="914400" rtl="0" eaLnBrk="1" latinLnBrk="0" hangingPunct="1">
                        <a:spcBef>
                          <a:spcPts val="600"/>
                        </a:spcBef>
                        <a:buSzPct val="100000"/>
                        <a:buFont typeface="Wingdings" panose="05000000000000000000" pitchFamily="2" charset="2"/>
                        <a:buChar char="§"/>
                      </a:pPr>
                      <a:r>
                        <a:rPr lang="en-US" sz="1100" kern="1200" dirty="0" smtClean="0">
                          <a:solidFill>
                            <a:prstClr val="black"/>
                          </a:solidFill>
                          <a:latin typeface="+mn-lt"/>
                          <a:ea typeface="+mn-ea"/>
                          <a:cs typeface="+mn-cs"/>
                        </a:rPr>
                        <a:t>Read permissions restricted to participants</a:t>
                      </a:r>
                    </a:p>
                    <a:p>
                      <a:pPr marL="114300" lvl="1" indent="-114300" algn="l" defTabSz="914400" rtl="0" eaLnBrk="1" latinLnBrk="0" hangingPunct="1">
                        <a:spcBef>
                          <a:spcPts val="600"/>
                        </a:spcBef>
                        <a:buSzPct val="100000"/>
                        <a:buFont typeface="Wingdings" panose="05000000000000000000" pitchFamily="2" charset="2"/>
                        <a:buChar char="§"/>
                      </a:pPr>
                      <a:r>
                        <a:rPr lang="en-US" sz="1100" kern="1200" dirty="0" smtClean="0">
                          <a:solidFill>
                            <a:prstClr val="black"/>
                          </a:solidFill>
                          <a:latin typeface="+mn-lt"/>
                          <a:ea typeface="+mn-ea"/>
                          <a:cs typeface="+mn-cs"/>
                        </a:rPr>
                        <a:t>Only the centralized authority has the capability to agree to rule changes, transaction reversals and modification</a:t>
                      </a:r>
                    </a:p>
                    <a:p>
                      <a:pPr marL="114300" lvl="1" indent="-114300" algn="l" defTabSz="914400" rtl="0" eaLnBrk="1" latinLnBrk="0" hangingPunct="1">
                        <a:spcBef>
                          <a:spcPts val="600"/>
                        </a:spcBef>
                        <a:buSzPct val="100000"/>
                        <a:buFont typeface="Wingdings" panose="05000000000000000000" pitchFamily="2" charset="2"/>
                        <a:buChar char="§"/>
                      </a:pPr>
                      <a:r>
                        <a:rPr lang="en-US" sz="1100" kern="1200" dirty="0" smtClean="0">
                          <a:solidFill>
                            <a:prstClr val="black"/>
                          </a:solidFill>
                          <a:latin typeface="+mn-lt"/>
                          <a:ea typeface="+mn-ea"/>
                          <a:cs typeface="+mn-cs"/>
                        </a:rPr>
                        <a:t>No collusion possible</a:t>
                      </a:r>
                    </a:p>
                    <a:p>
                      <a:pPr marL="114300" lvl="1" indent="-114300" algn="l" defTabSz="914400" rtl="0" eaLnBrk="1" latinLnBrk="0" hangingPunct="1">
                        <a:spcBef>
                          <a:spcPts val="600"/>
                        </a:spcBef>
                        <a:buSzPct val="100000"/>
                        <a:buFont typeface="Wingdings" panose="05000000000000000000" pitchFamily="2" charset="2"/>
                        <a:buChar char="§"/>
                      </a:pPr>
                      <a:r>
                        <a:rPr lang="en-US" sz="1100" kern="1200" dirty="0" smtClean="0">
                          <a:solidFill>
                            <a:prstClr val="black"/>
                          </a:solidFill>
                          <a:latin typeface="+mn-lt"/>
                          <a:ea typeface="+mn-ea"/>
                          <a:cs typeface="+mn-cs"/>
                        </a:rPr>
                        <a:t>Real-time confirmation of transactions</a:t>
                      </a:r>
                    </a:p>
                    <a:p>
                      <a:pPr marL="114300" lvl="1" indent="-114300" algn="l" defTabSz="914400" rtl="0" eaLnBrk="1" latinLnBrk="0" hangingPunct="1">
                        <a:spcBef>
                          <a:spcPts val="600"/>
                        </a:spcBef>
                        <a:buSzPct val="100000"/>
                        <a:buFont typeface="Wingdings" panose="05000000000000000000" pitchFamily="2" charset="2"/>
                        <a:buChar char="§"/>
                      </a:pPr>
                      <a:r>
                        <a:rPr lang="en-US" sz="1100" kern="1200" dirty="0" smtClean="0">
                          <a:solidFill>
                            <a:prstClr val="black"/>
                          </a:solidFill>
                          <a:latin typeface="+mn-lt"/>
                          <a:ea typeface="+mn-ea"/>
                          <a:cs typeface="+mn-cs"/>
                        </a:rPr>
                        <a:t>Greater privacy protection as the centralized entity can control who has access to read which part of the Blockchain</a:t>
                      </a:r>
                    </a:p>
                    <a:p>
                      <a:pPr marL="114300" lvl="1" indent="-114300" algn="l" defTabSz="914400" rtl="0" eaLnBrk="1" latinLnBrk="0" hangingPunct="1">
                        <a:spcBef>
                          <a:spcPts val="600"/>
                        </a:spcBef>
                        <a:buSzPct val="100000"/>
                        <a:buFont typeface="Wingdings" panose="05000000000000000000" pitchFamily="2" charset="2"/>
                        <a:buChar char="§"/>
                      </a:pPr>
                      <a:r>
                        <a:rPr lang="en-US" sz="1100" kern="1200" dirty="0" smtClean="0">
                          <a:solidFill>
                            <a:prstClr val="black"/>
                          </a:solidFill>
                          <a:latin typeface="+mn-lt"/>
                          <a:ea typeface="+mn-ea"/>
                          <a:cs typeface="+mn-cs"/>
                        </a:rPr>
                        <a:t>Transaction costs dictated by one entity</a:t>
                      </a:r>
                    </a:p>
                  </a:txBody>
                  <a:tcPr marT="91440" marB="91440">
                    <a:lnL w="12700" cmpd="sng">
                      <a:noFill/>
                    </a:lnL>
                    <a:lnR w="12700" cmpd="sng">
                      <a:noFill/>
                    </a:lnR>
                    <a:lnT w="38100" cmpd="sng">
                      <a:noFill/>
                    </a:lnT>
                    <a:lnB w="38100" cap="flat" cmpd="sng" algn="ctr">
                      <a:solidFill>
                        <a:srgbClr val="8C8C8C"/>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01"/>
                  </a:ext>
                </a:extLst>
              </a:tr>
            </a:tbl>
          </a:graphicData>
        </a:graphic>
      </p:graphicFrame>
      <p:sp>
        <p:nvSpPr>
          <p:cNvPr id="78" name="TextBox 77"/>
          <p:cNvSpPr txBox="1"/>
          <p:nvPr/>
        </p:nvSpPr>
        <p:spPr>
          <a:xfrm>
            <a:off x="8337144" y="5747649"/>
            <a:ext cx="1728354" cy="430887"/>
          </a:xfrm>
          <a:prstGeom prst="rect">
            <a:avLst/>
          </a:prstGeom>
          <a:noFill/>
        </p:spPr>
        <p:txBody>
          <a:bodyPr wrap="square" lIns="0" tIns="0" rIns="0" bIns="0" rtlCol="0">
            <a:spAutoFit/>
          </a:bodyPr>
          <a:lstStyle/>
          <a:p>
            <a:pPr>
              <a:spcBef>
                <a:spcPts val="600"/>
              </a:spcBef>
              <a:buSzPct val="100000"/>
            </a:pPr>
            <a:r>
              <a:rPr lang="en-US" sz="1400" b="1" dirty="0">
                <a:solidFill>
                  <a:srgbClr val="8C8C8C">
                    <a:lumMod val="75000"/>
                  </a:srgbClr>
                </a:solidFill>
              </a:rPr>
              <a:t>Do you really      need blockchain?</a:t>
            </a:r>
          </a:p>
        </p:txBody>
      </p:sp>
      <p:sp>
        <p:nvSpPr>
          <p:cNvPr id="3" name="TextBox 2"/>
          <p:cNvSpPr txBox="1"/>
          <p:nvPr/>
        </p:nvSpPr>
        <p:spPr>
          <a:xfrm>
            <a:off x="2518076" y="5733758"/>
            <a:ext cx="1098335" cy="215444"/>
          </a:xfrm>
          <a:prstGeom prst="rect">
            <a:avLst/>
          </a:prstGeom>
          <a:noFill/>
        </p:spPr>
        <p:txBody>
          <a:bodyPr vert="horz" wrap="square" lIns="0" tIns="0" rIns="0" bIns="0" rtlCol="0">
            <a:spAutoFit/>
          </a:bodyPr>
          <a:lstStyle/>
          <a:p>
            <a:pPr>
              <a:spcBef>
                <a:spcPts val="200"/>
              </a:spcBef>
              <a:buSzPct val="100000"/>
            </a:pPr>
            <a:r>
              <a:rPr lang="en-US" sz="1400" b="1" dirty="0" smtClean="0">
                <a:solidFill>
                  <a:schemeClr val="bg2">
                    <a:lumMod val="25000"/>
                  </a:schemeClr>
                </a:solidFill>
              </a:rPr>
              <a:t>bitcoin</a:t>
            </a:r>
          </a:p>
        </p:txBody>
      </p:sp>
      <p:sp>
        <p:nvSpPr>
          <p:cNvPr id="11" name="TextBox 10"/>
          <p:cNvSpPr txBox="1"/>
          <p:nvPr/>
        </p:nvSpPr>
        <p:spPr>
          <a:xfrm>
            <a:off x="2966770" y="5924942"/>
            <a:ext cx="1098335" cy="215444"/>
          </a:xfrm>
          <a:prstGeom prst="rect">
            <a:avLst/>
          </a:prstGeom>
          <a:noFill/>
        </p:spPr>
        <p:txBody>
          <a:bodyPr vert="horz" wrap="square" lIns="0" tIns="0" rIns="0" bIns="0" rtlCol="0">
            <a:spAutoFit/>
          </a:bodyPr>
          <a:lstStyle/>
          <a:p>
            <a:pPr>
              <a:spcBef>
                <a:spcPts val="200"/>
              </a:spcBef>
              <a:buSzPct val="100000"/>
            </a:pPr>
            <a:r>
              <a:rPr lang="en-US" sz="1400" b="1" dirty="0" smtClean="0">
                <a:solidFill>
                  <a:schemeClr val="bg2">
                    <a:lumMod val="25000"/>
                  </a:schemeClr>
                </a:solidFill>
              </a:rPr>
              <a:t>ethereum</a:t>
            </a:r>
          </a:p>
        </p:txBody>
      </p:sp>
    </p:spTree>
    <p:extLst>
      <p:ext uri="{BB962C8B-B14F-4D97-AF65-F5344CB8AC3E}">
        <p14:creationId xmlns:p14="http://schemas.microsoft.com/office/powerpoint/2010/main" val="2217547031"/>
      </p:ext>
    </p:extLst>
  </p:cSld>
  <p:clrMapOvr>
    <a:masterClrMapping/>
  </p:clrMapOvr>
  <p:transition>
    <p:fade/>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p6BURaAglRkufYf7nhhaKhA"/>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pIGYHlccoiEW5S.p6EF1QCA"/>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pIGYHlccoiEW5S.p6EF1QCA"/>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pIGYHlccoiEW5S.p6EF1QCA"/>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pJSRxLaIoLUq3BLV_K4CzYg"/>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pmVr_LdE.a0KGUtpSHef9VA"/>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pIGYHlccoiEW5S.p6EF1QCA"/>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phh13sjaCfESbbjsOJEKBug"/>
</p:tagLst>
</file>

<file path=ppt/theme/theme1.xml><?xml version="1.0" encoding="utf-8"?>
<a:theme xmlns:a="http://schemas.openxmlformats.org/drawingml/2006/main" name="Deloitte_US_Onscreen">
  <a:themeElements>
    <a:clrScheme name="Deloitte colors">
      <a:dk1>
        <a:sysClr val="windowText" lastClr="000000"/>
      </a:dk1>
      <a:lt1>
        <a:sysClr val="window" lastClr="FFFFFF"/>
      </a:lt1>
      <a:dk2>
        <a:srgbClr val="53565A"/>
      </a:dk2>
      <a:lt2>
        <a:srgbClr val="D0D0CE"/>
      </a:lt2>
      <a:accent1>
        <a:srgbClr val="86BC25"/>
      </a:accent1>
      <a:accent2>
        <a:srgbClr val="046A38"/>
      </a:accent2>
      <a:accent3>
        <a:srgbClr val="62B5E5"/>
      </a:accent3>
      <a:accent4>
        <a:srgbClr val="012169"/>
      </a:accent4>
      <a:accent5>
        <a:srgbClr val="0097A9"/>
      </a:accent5>
      <a:accent6>
        <a:srgbClr val="75787B"/>
      </a:accent6>
      <a:hlink>
        <a:srgbClr val="00A3E0"/>
      </a:hlink>
      <a:folHlink>
        <a:srgbClr val="53565A"/>
      </a:folHlink>
    </a:clrScheme>
    <a:fontScheme name="Deloitte Powerpoint font">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gray">
        <a:solidFill>
          <a:schemeClr val="accent3"/>
        </a:solidFill>
        <a:ln w="19050" algn="ctr">
          <a:noFill/>
          <a:miter lim="800000"/>
          <a:headEnd/>
          <a:tailEnd/>
        </a:ln>
      </a:spPr>
      <a:bodyPr wrap="square" lIns="88900" tIns="88900" rIns="88900" bIns="88900" rtlCol="0" anchor="ctr"/>
      <a:lstStyle>
        <a:defPPr>
          <a:lnSpc>
            <a:spcPct val="106000"/>
          </a:lnSpc>
          <a:buFont typeface="Wingdings 2" pitchFamily="18" charset="2"/>
          <a:buNone/>
          <a:defRPr sz="1600" b="1" dirty="0" smtClean="0">
            <a:solidFill>
              <a:schemeClr val="bg1"/>
            </a:solidFill>
          </a:defRPr>
        </a:defPPr>
      </a:lstStyle>
    </a:spDef>
    <a:lnDef>
      <a:spPr>
        <a:ln>
          <a:solidFill>
            <a:schemeClr val="tx2"/>
          </a:solidFill>
        </a:ln>
      </a:spPr>
      <a:bodyPr/>
      <a:lstStyle/>
      <a:style>
        <a:lnRef idx="1">
          <a:schemeClr val="accent1"/>
        </a:lnRef>
        <a:fillRef idx="0">
          <a:schemeClr val="accent1"/>
        </a:fillRef>
        <a:effectRef idx="0">
          <a:schemeClr val="accent1"/>
        </a:effectRef>
        <a:fontRef idx="minor">
          <a:schemeClr val="tx1"/>
        </a:fontRef>
      </a:style>
    </a:lnDef>
    <a:txDef>
      <a:spPr>
        <a:noFill/>
      </a:spPr>
      <a:bodyPr vert="horz" wrap="square" lIns="0" tIns="0" rIns="0" bIns="0" rtlCol="0">
        <a:spAutoFit/>
      </a:bodyPr>
      <a:lstStyle>
        <a:defPPr>
          <a:spcBef>
            <a:spcPts val="200"/>
          </a:spcBef>
          <a:buSzPct val="100000"/>
          <a:defRPr sz="1200" dirty="0" smtClean="0"/>
        </a:defPPr>
      </a:lstStyle>
    </a:txDef>
  </a:objectDefaults>
  <a:extraClrSchemeLst/>
  <a:custClrLst>
    <a:custClr name="Green 7">
      <a:srgbClr val="2C5234"/>
    </a:custClr>
    <a:custClr name="Green 6">
      <a:srgbClr val="046A38"/>
    </a:custClr>
    <a:custClr name="Green 5">
      <a:srgbClr val="009A44"/>
    </a:custClr>
    <a:custClr name="Green 4">
      <a:srgbClr val="43B02A"/>
    </a:custClr>
    <a:custClr name="Deloitte Green">
      <a:srgbClr val="86BC25"/>
    </a:custClr>
    <a:custClr name="Green 2">
      <a:srgbClr val="C4D600"/>
    </a:custClr>
    <a:custClr name="Green 1">
      <a:srgbClr val="E3E48D"/>
    </a:custClr>
    <a:custClr name="Teal 7">
      <a:srgbClr val="004F59"/>
    </a:custClr>
    <a:custClr name="Teal 6">
      <a:srgbClr val="007680"/>
    </a:custClr>
    <a:custClr name="Teal 5">
      <a:srgbClr val="0097A9"/>
    </a:custClr>
    <a:custClr name="Teal 4">
      <a:srgbClr val="00ABAB"/>
    </a:custClr>
    <a:custClr name="Teal 3">
      <a:srgbClr val="6FC2B4"/>
    </a:custClr>
    <a:custClr name="Teal 2">
      <a:srgbClr val="9DD4CF"/>
    </a:custClr>
    <a:custClr name="Teal 1">
      <a:srgbClr val="DDEFE8"/>
    </a:custClr>
    <a:custClr name="Blue 7">
      <a:srgbClr val="041E42"/>
    </a:custClr>
    <a:custClr name="Blue 6">
      <a:srgbClr val="012169"/>
    </a:custClr>
    <a:custClr name="Blue 5">
      <a:srgbClr val="005587"/>
    </a:custClr>
    <a:custClr name="Blue 4">
      <a:srgbClr val="0076A8"/>
    </a:custClr>
    <a:custClr name="Blue 3">
      <a:srgbClr val="00A3E0"/>
    </a:custClr>
    <a:custClr name="Blue 2">
      <a:srgbClr val="62B5E5"/>
    </a:custClr>
    <a:custClr name="Blue 1">
      <a:srgbClr val="A0DCFF"/>
    </a:custClr>
    <a:custClr name="Cool Gray 11">
      <a:srgbClr val="53565A"/>
    </a:custClr>
    <a:custClr name="Cool Gray 10">
      <a:srgbClr val="63666A"/>
    </a:custClr>
    <a:custClr name="Cool Gray 9">
      <a:srgbClr val="75787B"/>
    </a:custClr>
    <a:custClr name="Cool Gray 7">
      <a:srgbClr val="97999B"/>
    </a:custClr>
    <a:custClr name="Cool Gray 6">
      <a:srgbClr val="A7A8AA"/>
    </a:custClr>
    <a:custClr name="Cool Gray 4">
      <a:srgbClr val="BBBCBC"/>
    </a:custClr>
    <a:custClr name="Cool Gray 2">
      <a:srgbClr val="D0D0CE"/>
    </a:custClr>
    <a:custClr name="White">
      <a:srgbClr val="FFFFFF"/>
    </a:custClr>
    <a:custClr name="Black">
      <a:srgbClr val="000000"/>
    </a:custClr>
    <a:custClr name="Red">
      <a:srgbClr val="DA291C"/>
    </a:custClr>
    <a:custClr name="Orange">
      <a:srgbClr val="ED8B00"/>
    </a:custClr>
    <a:custClr name="Yellow">
      <a:srgbClr val="FFCD00"/>
    </a:custClr>
  </a:custClrLst>
  <a:extLst>
    <a:ext uri="{05A4C25C-085E-4340-85A3-A5531E510DB2}">
      <thm15:themeFamily xmlns:thm15="http://schemas.microsoft.com/office/thememl/2012/main" name="Presentation1" id="{0D608CC5-F0BB-4069-9636-0053C51F2398}" vid="{78D75487-8B10-46C2-A905-03D4953C76D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Deloitte_16_9_Onscreen_US</Template>
  <TotalTime>8987</TotalTime>
  <Words>1656</Words>
  <Application>Microsoft Office PowerPoint</Application>
  <PresentationFormat>Widescreen</PresentationFormat>
  <Paragraphs>258</Paragraphs>
  <Slides>15</Slides>
  <Notes>11</Notes>
  <HiddenSlides>0</HiddenSlides>
  <MMClips>0</MMClips>
  <ScaleCrop>false</ScaleCrop>
  <HeadingPairs>
    <vt:vector size="8" baseType="variant">
      <vt:variant>
        <vt:lpstr>Fonts Used</vt:lpstr>
      </vt:variant>
      <vt:variant>
        <vt:i4>7</vt:i4>
      </vt:variant>
      <vt:variant>
        <vt:lpstr>Theme</vt:lpstr>
      </vt:variant>
      <vt:variant>
        <vt:i4>1</vt:i4>
      </vt:variant>
      <vt:variant>
        <vt:lpstr>Embedded OLE Servers</vt:lpstr>
      </vt:variant>
      <vt:variant>
        <vt:i4>1</vt:i4>
      </vt:variant>
      <vt:variant>
        <vt:lpstr>Slide Titles</vt:lpstr>
      </vt:variant>
      <vt:variant>
        <vt:i4>15</vt:i4>
      </vt:variant>
    </vt:vector>
  </HeadingPairs>
  <TitlesOfParts>
    <vt:vector size="24" baseType="lpstr">
      <vt:lpstr>ＭＳ Ｐゴシック</vt:lpstr>
      <vt:lpstr>Arial</vt:lpstr>
      <vt:lpstr>Open Sans</vt:lpstr>
      <vt:lpstr>Times New Roman</vt:lpstr>
      <vt:lpstr>Verdana</vt:lpstr>
      <vt:lpstr>Wingdings</vt:lpstr>
      <vt:lpstr>Wingdings 2</vt:lpstr>
      <vt:lpstr>Deloitte_US_Onscreen</vt:lpstr>
      <vt:lpstr>think-cell Slide</vt:lpstr>
      <vt:lpstr>PowerPoint Presentation</vt:lpstr>
      <vt:lpstr> What is blockchain?</vt:lpstr>
      <vt:lpstr>Three Innovations Laid the Groundwork for Blockchain’s Invention</vt:lpstr>
      <vt:lpstr>Blockchain myths &amp; facts</vt:lpstr>
      <vt:lpstr>What is Blockchain?</vt:lpstr>
      <vt:lpstr>What is Blockchain?</vt:lpstr>
      <vt:lpstr>Blockchain – More in Depth</vt:lpstr>
      <vt:lpstr>In a Blockchain, Data is Captured Chronologically in Blocks</vt:lpstr>
      <vt:lpstr>What are the Different Types of Blockchain?</vt:lpstr>
      <vt:lpstr> Blockchain and accounting</vt:lpstr>
      <vt:lpstr>Future of Blockchain</vt:lpstr>
      <vt:lpstr>Accounting on the Blockchain</vt:lpstr>
      <vt:lpstr>Smart Contracts </vt:lpstr>
      <vt:lpstr>Blockchain Risk Factors</vt:lpstr>
      <vt:lpstr>PowerPoint Presentation</vt:lpstr>
    </vt:vector>
  </TitlesOfParts>
  <Company>Deloitte</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DiVittorio, Samantha</dc:creator>
  <cp:lastModifiedBy>Taylor, Peter</cp:lastModifiedBy>
  <cp:revision>74</cp:revision>
  <cp:lastPrinted>2014-06-25T02:16:22Z</cp:lastPrinted>
  <dcterms:created xsi:type="dcterms:W3CDTF">2017-02-07T21:06:47Z</dcterms:created>
  <dcterms:modified xsi:type="dcterms:W3CDTF">2017-05-16T19:17:37Z</dcterms:modified>
</cp:coreProperties>
</file>