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8"/>
  </p:notesMasterIdLst>
  <p:handoutMasterIdLst>
    <p:handoutMasterId r:id="rId29"/>
  </p:handoutMasterIdLst>
  <p:sldIdLst>
    <p:sldId id="341" r:id="rId5"/>
    <p:sldId id="261" r:id="rId6"/>
    <p:sldId id="444" r:id="rId7"/>
    <p:sldId id="445" r:id="rId8"/>
    <p:sldId id="446" r:id="rId9"/>
    <p:sldId id="447" r:id="rId10"/>
    <p:sldId id="448" r:id="rId11"/>
    <p:sldId id="449" r:id="rId12"/>
    <p:sldId id="450" r:id="rId13"/>
    <p:sldId id="451" r:id="rId14"/>
    <p:sldId id="452" r:id="rId15"/>
    <p:sldId id="453" r:id="rId16"/>
    <p:sldId id="454" r:id="rId17"/>
    <p:sldId id="455" r:id="rId18"/>
    <p:sldId id="456" r:id="rId19"/>
    <p:sldId id="457" r:id="rId20"/>
    <p:sldId id="458" r:id="rId21"/>
    <p:sldId id="459" r:id="rId22"/>
    <p:sldId id="460" r:id="rId23"/>
    <p:sldId id="461" r:id="rId24"/>
    <p:sldId id="462" r:id="rId25"/>
    <p:sldId id="463" r:id="rId26"/>
    <p:sldId id="441" r:id="rId27"/>
  </p:sldIdLst>
  <p:sldSz cx="9144000" cy="6858000" type="screen4x3"/>
  <p:notesSz cx="7315200" cy="9601200"/>
  <p:custDataLst>
    <p:tags r:id="rId3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0">
          <p15:clr>
            <a:srgbClr val="A4A3A4"/>
          </p15:clr>
        </p15:guide>
        <p15:guide id="11" orient="horz" pos="2160">
          <p15:clr>
            <a:srgbClr val="A4A3A4"/>
          </p15:clr>
        </p15:guide>
        <p15:guide id="12" orient="horz" pos="3363" userDrawn="1">
          <p15:clr>
            <a:srgbClr val="A4A3A4"/>
          </p15:clr>
        </p15:guide>
        <p15:guide id="13" orient="horz" pos="1378" userDrawn="1">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ander Kuur, Cindy K" initials="CV" lastIdx="7" clrIdx="0">
    <p:extLst>
      <p:ext uri="{19B8F6BF-5375-455C-9EA6-DF929625EA0E}">
        <p15:presenceInfo xmlns:p15="http://schemas.microsoft.com/office/powerpoint/2012/main" userId="Vander Kuur, Cindy K" providerId="None"/>
      </p:ext>
    </p:extLst>
  </p:cmAuthor>
  <p:cmAuthor id="2" name="NBC" initials="NBC" lastIdx="28" clrIdx="1">
    <p:extLst>
      <p:ext uri="{19B8F6BF-5375-455C-9EA6-DF929625EA0E}">
        <p15:presenceInfo xmlns:p15="http://schemas.microsoft.com/office/powerpoint/2012/main" userId="NB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75757"/>
    <a:srgbClr val="000000"/>
    <a:srgbClr val="FFCD00"/>
    <a:srgbClr val="ED8B00"/>
    <a:srgbClr val="DB291C"/>
    <a:srgbClr val="FF9900"/>
    <a:srgbClr val="C00000"/>
    <a:srgbClr val="3C8A2E"/>
    <a:srgbClr val="DCDCDC"/>
    <a:srgbClr val="B4B4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5053" autoAdjust="0"/>
  </p:normalViewPr>
  <p:slideViewPr>
    <p:cSldViewPr snapToGrid="0" showGuides="1">
      <p:cViewPr varScale="1">
        <p:scale>
          <a:sx n="100" d="100"/>
          <a:sy n="100" d="100"/>
        </p:scale>
        <p:origin x="640" y="48"/>
      </p:cViewPr>
      <p:guideLst>
        <p:guide/>
        <p:guide orient="horz" pos="2160"/>
        <p:guide orient="horz" pos="3363"/>
        <p:guide orient="horz" pos="137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9" d="100"/>
        <a:sy n="39" d="100"/>
      </p:scale>
      <p:origin x="0" y="0"/>
    </p:cViewPr>
  </p:sorterViewPr>
  <p:notesViewPr>
    <p:cSldViewPr snapToGrid="0" showGuides="1">
      <p:cViewPr varScale="1">
        <p:scale>
          <a:sx n="72" d="100"/>
          <a:sy n="72" d="100"/>
        </p:scale>
        <p:origin x="3352" y="5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tags" Target="tags/tag1.xml"/><Relationship Id="rId3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1"/>
            <a:ext cx="3170138" cy="479539"/>
          </a:xfrm>
          <a:prstGeom prst="rect">
            <a:avLst/>
          </a:prstGeom>
        </p:spPr>
        <p:txBody>
          <a:bodyPr vert="horz" lIns="90913" tIns="45457" rIns="90913" bIns="45457" rtlCol="0"/>
          <a:lstStyle>
            <a:lvl1pPr algn="l">
              <a:defRPr sz="1100"/>
            </a:lvl1pPr>
          </a:lstStyle>
          <a:p>
            <a:endParaRPr lang="en-US" dirty="0">
              <a:latin typeface="Arial" panose="020B0604020202020204" pitchFamily="34" charset="0"/>
            </a:endParaRPr>
          </a:p>
        </p:txBody>
      </p:sp>
      <p:sp>
        <p:nvSpPr>
          <p:cNvPr id="3" name="Date Placeholder 2"/>
          <p:cNvSpPr>
            <a:spLocks noGrp="1"/>
          </p:cNvSpPr>
          <p:nvPr>
            <p:ph type="dt" sz="quarter" idx="1"/>
          </p:nvPr>
        </p:nvSpPr>
        <p:spPr>
          <a:xfrm>
            <a:off x="4143427" y="1"/>
            <a:ext cx="3170138" cy="479539"/>
          </a:xfrm>
          <a:prstGeom prst="rect">
            <a:avLst/>
          </a:prstGeom>
        </p:spPr>
        <p:txBody>
          <a:bodyPr vert="horz" lIns="90913" tIns="45457" rIns="90913" bIns="45457" rtlCol="0"/>
          <a:lstStyle>
            <a:lvl1pPr algn="r">
              <a:defRPr sz="1100"/>
            </a:lvl1pPr>
          </a:lstStyle>
          <a:p>
            <a:fld id="{B4AD245C-091B-44E2-BFB0-BD94217887F7}" type="datetimeFigureOut">
              <a:rPr lang="en-US" smtClean="0">
                <a:latin typeface="Arial" panose="020B0604020202020204" pitchFamily="34" charset="0"/>
              </a:rPr>
              <a:t>5/18/2017</a:t>
            </a:fld>
            <a:endParaRPr lang="en-US" dirty="0">
              <a:latin typeface="Arial" panose="020B0604020202020204" pitchFamily="34" charset="0"/>
            </a:endParaRPr>
          </a:p>
        </p:txBody>
      </p:sp>
      <p:sp>
        <p:nvSpPr>
          <p:cNvPr id="4" name="Footer Placeholder 3"/>
          <p:cNvSpPr>
            <a:spLocks noGrp="1"/>
          </p:cNvSpPr>
          <p:nvPr>
            <p:ph type="ftr" sz="quarter" idx="2"/>
          </p:nvPr>
        </p:nvSpPr>
        <p:spPr>
          <a:xfrm>
            <a:off x="4" y="9120173"/>
            <a:ext cx="3170138" cy="479539"/>
          </a:xfrm>
          <a:prstGeom prst="rect">
            <a:avLst/>
          </a:prstGeom>
        </p:spPr>
        <p:txBody>
          <a:bodyPr vert="horz" lIns="90913" tIns="45457" rIns="90913" bIns="45457" rtlCol="0" anchor="b"/>
          <a:lstStyle>
            <a:lvl1pPr algn="l">
              <a:defRPr sz="1100"/>
            </a:lvl1pPr>
          </a:lstStyle>
          <a:p>
            <a:endParaRPr lang="en-US" dirty="0">
              <a:latin typeface="Arial" panose="020B0604020202020204" pitchFamily="34" charset="0"/>
            </a:endParaRPr>
          </a:p>
        </p:txBody>
      </p:sp>
      <p:sp>
        <p:nvSpPr>
          <p:cNvPr id="5" name="Slide Number Placeholder 4"/>
          <p:cNvSpPr>
            <a:spLocks noGrp="1"/>
          </p:cNvSpPr>
          <p:nvPr>
            <p:ph type="sldNum" sz="quarter" idx="3"/>
          </p:nvPr>
        </p:nvSpPr>
        <p:spPr>
          <a:xfrm>
            <a:off x="4143427" y="9120173"/>
            <a:ext cx="3170138" cy="479539"/>
          </a:xfrm>
          <a:prstGeom prst="rect">
            <a:avLst/>
          </a:prstGeom>
        </p:spPr>
        <p:txBody>
          <a:bodyPr vert="horz" lIns="90913" tIns="45457" rIns="90913" bIns="45457" rtlCol="0" anchor="b"/>
          <a:lstStyle>
            <a:lvl1pPr algn="r">
              <a:defRPr sz="1100"/>
            </a:lvl1pPr>
          </a:lstStyle>
          <a:p>
            <a:fld id="{9A913F39-CFF6-40F1-84D1-700840B41EAB}" type="slidenum">
              <a:rPr lang="en-US" smtClean="0">
                <a:latin typeface="Arial" panose="020B0604020202020204" pitchFamily="34" charset="0"/>
              </a:rPr>
              <a:t>‹#›</a:t>
            </a:fld>
            <a:endParaRPr lang="en-US" dirty="0">
              <a:latin typeface="Arial" panose="020B0604020202020204" pitchFamily="34" charset="0"/>
            </a:endParaRPr>
          </a:p>
        </p:txBody>
      </p:sp>
    </p:spTree>
    <p:extLst>
      <p:ext uri="{BB962C8B-B14F-4D97-AF65-F5344CB8AC3E}">
        <p14:creationId xmlns:p14="http://schemas.microsoft.com/office/powerpoint/2010/main" val="195481318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0060"/>
          </a:xfrm>
          <a:prstGeom prst="rect">
            <a:avLst/>
          </a:prstGeom>
        </p:spPr>
        <p:txBody>
          <a:bodyPr vert="horz" lIns="98478" tIns="49238" rIns="98478" bIns="49238" rtlCol="0"/>
          <a:lstStyle>
            <a:lvl1pPr algn="l">
              <a:defRPr sz="120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4143589" y="1"/>
            <a:ext cx="3169920" cy="480060"/>
          </a:xfrm>
          <a:prstGeom prst="rect">
            <a:avLst/>
          </a:prstGeom>
        </p:spPr>
        <p:txBody>
          <a:bodyPr vert="horz" lIns="98478" tIns="49238" rIns="98478" bIns="49238" rtlCol="0"/>
          <a:lstStyle>
            <a:lvl1pPr algn="r">
              <a:defRPr sz="1200">
                <a:latin typeface="Arial" panose="020B0604020202020204" pitchFamily="34" charset="0"/>
              </a:defRPr>
            </a:lvl1pPr>
          </a:lstStyle>
          <a:p>
            <a:fld id="{0BA5BBE4-AEA3-489A-A28E-0C2FAF2506E3}" type="datetimeFigureOut">
              <a:rPr lang="en-US" smtClean="0"/>
              <a:pPr/>
              <a:t>5/18/2017</a:t>
            </a:fld>
            <a:endParaRPr lang="en-US" dirty="0"/>
          </a:p>
        </p:txBody>
      </p:sp>
      <p:sp>
        <p:nvSpPr>
          <p:cNvPr id="4" name="Slide Image Placeholder 3"/>
          <p:cNvSpPr>
            <a:spLocks noGrp="1" noRot="1" noChangeAspect="1"/>
          </p:cNvSpPr>
          <p:nvPr>
            <p:ph type="sldImg" idx="2"/>
          </p:nvPr>
        </p:nvSpPr>
        <p:spPr>
          <a:xfrm>
            <a:off x="1258888" y="720725"/>
            <a:ext cx="4797425" cy="3598863"/>
          </a:xfrm>
          <a:prstGeom prst="rect">
            <a:avLst/>
          </a:prstGeom>
          <a:noFill/>
          <a:ln w="12700">
            <a:solidFill>
              <a:prstClr val="black"/>
            </a:solidFill>
          </a:ln>
        </p:spPr>
        <p:txBody>
          <a:bodyPr vert="horz" lIns="98478" tIns="49238" rIns="98478" bIns="49238" rtlCol="0" anchor="ctr"/>
          <a:lstStyle/>
          <a:p>
            <a:endParaRPr lang="en-GB" dirty="0"/>
          </a:p>
        </p:txBody>
      </p:sp>
      <p:sp>
        <p:nvSpPr>
          <p:cNvPr id="5" name="Notes Placeholder 4"/>
          <p:cNvSpPr>
            <a:spLocks noGrp="1"/>
          </p:cNvSpPr>
          <p:nvPr>
            <p:ph type="body" sz="quarter" idx="3"/>
          </p:nvPr>
        </p:nvSpPr>
        <p:spPr>
          <a:xfrm>
            <a:off x="731520" y="4560571"/>
            <a:ext cx="5852160" cy="4320540"/>
          </a:xfrm>
          <a:prstGeom prst="rect">
            <a:avLst/>
          </a:prstGeom>
        </p:spPr>
        <p:txBody>
          <a:bodyPr vert="horz" lIns="98478" tIns="49238" rIns="98478" bIns="49238"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9119475"/>
            <a:ext cx="3169920" cy="480060"/>
          </a:xfrm>
          <a:prstGeom prst="rect">
            <a:avLst/>
          </a:prstGeom>
        </p:spPr>
        <p:txBody>
          <a:bodyPr vert="horz" lIns="98478" tIns="49238" rIns="98478" bIns="49238" rtlCol="0" anchor="b"/>
          <a:lstStyle>
            <a:lvl1pPr algn="l">
              <a:defRPr sz="120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4143589" y="9119475"/>
            <a:ext cx="3169920" cy="480060"/>
          </a:xfrm>
          <a:prstGeom prst="rect">
            <a:avLst/>
          </a:prstGeom>
        </p:spPr>
        <p:txBody>
          <a:bodyPr vert="horz" lIns="98478" tIns="49238" rIns="98478" bIns="49238" rtlCol="0" anchor="b"/>
          <a:lstStyle>
            <a:lvl1pPr algn="r">
              <a:defRPr sz="1200">
                <a:latin typeface="Arial" panose="020B0604020202020204" pitchFamily="34" charset="0"/>
              </a:defRPr>
            </a:lvl1pPr>
          </a:lstStyle>
          <a:p>
            <a:fld id="{C0F4A2C8-6C88-4E71-83EE-698B9D4FE22F}" type="slidenum">
              <a:rPr lang="en-US" smtClean="0"/>
              <a:pPr/>
              <a:t>‹#›</a:t>
            </a:fld>
            <a:endParaRPr lang="en-US" dirty="0"/>
          </a:p>
        </p:txBody>
      </p:sp>
    </p:spTree>
    <p:extLst>
      <p:ext uri="{BB962C8B-B14F-4D97-AF65-F5344CB8AC3E}">
        <p14:creationId xmlns:p14="http://schemas.microsoft.com/office/powerpoint/2010/main" val="190473029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Arial" panose="020B0604020202020204" pitchFamily="34" charset="0"/>
        <a:ea typeface="+mn-ea"/>
        <a:cs typeface="+mn-cs"/>
      </a:defRPr>
    </a:lvl2pPr>
    <a:lvl3pPr marL="914400" algn="l" defTabSz="914400" rtl="0" eaLnBrk="1" latinLnBrk="0" hangingPunct="1">
      <a:defRPr sz="1200" kern="1200">
        <a:solidFill>
          <a:schemeClr val="tx1"/>
        </a:solidFill>
        <a:latin typeface="Arial" panose="020B0604020202020204" pitchFamily="34" charset="0"/>
        <a:ea typeface="+mn-ea"/>
        <a:cs typeface="+mn-cs"/>
      </a:defRPr>
    </a:lvl3pPr>
    <a:lvl4pPr marL="1371600" algn="l" defTabSz="914400" rtl="0" eaLnBrk="1" latinLnBrk="0" hangingPunct="1">
      <a:defRPr sz="1200" kern="1200">
        <a:solidFill>
          <a:schemeClr val="tx1"/>
        </a:solidFill>
        <a:latin typeface="Arial" panose="020B0604020202020204" pitchFamily="34" charset="0"/>
        <a:ea typeface="+mn-ea"/>
        <a:cs typeface="+mn-cs"/>
      </a:defRPr>
    </a:lvl4pPr>
    <a:lvl5pPr marL="1828800" algn="l" defTabSz="914400" rtl="0" eaLnBrk="1" latinLnBrk="0" hangingPunct="1">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0F4A2C8-6C88-4E71-83EE-698B9D4FE22F}" type="slidenum">
              <a:rPr lang="en-US" smtClean="0"/>
              <a:pPr/>
              <a:t>1</a:t>
            </a:fld>
            <a:endParaRPr lang="en-US" dirty="0"/>
          </a:p>
        </p:txBody>
      </p:sp>
    </p:spTree>
    <p:extLst>
      <p:ext uri="{BB962C8B-B14F-4D97-AF65-F5344CB8AC3E}">
        <p14:creationId xmlns:p14="http://schemas.microsoft.com/office/powerpoint/2010/main" val="3947094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F4A2C8-6C88-4E71-83EE-698B9D4FE22F}" type="slidenum">
              <a:rPr lang="en-US" smtClean="0"/>
              <a:pPr/>
              <a:t>2</a:t>
            </a:fld>
            <a:endParaRPr lang="en-US" dirty="0"/>
          </a:p>
        </p:txBody>
      </p:sp>
    </p:spTree>
    <p:extLst>
      <p:ext uri="{BB962C8B-B14F-4D97-AF65-F5344CB8AC3E}">
        <p14:creationId xmlns:p14="http://schemas.microsoft.com/office/powerpoint/2010/main" val="19189756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5825" name="Slide Image Placeholder 1"/>
          <p:cNvSpPr>
            <a:spLocks noGrp="1" noRot="1" noChangeAspect="1"/>
          </p:cNvSpPr>
          <p:nvPr>
            <p:ph type="sldImg"/>
          </p:nvPr>
        </p:nvSpPr>
        <p:spPr bwMode="auto">
          <a:noFill/>
          <a:ln>
            <a:solidFill>
              <a:srgbClr val="000000"/>
            </a:solidFill>
            <a:miter lim="800000"/>
            <a:headEnd/>
            <a:tailEnd/>
          </a:ln>
        </p:spPr>
      </p:sp>
      <p:sp>
        <p:nvSpPr>
          <p:cNvPr id="845826" name="Notes Placeholder 2"/>
          <p:cNvSpPr>
            <a:spLocks noGrp="1"/>
          </p:cNvSpPr>
          <p:nvPr>
            <p:ph type="body" idx="1"/>
          </p:nvPr>
        </p:nvSpPr>
        <p:spPr>
          <a:noFill/>
          <a:ln/>
        </p:spPr>
        <p:txBody>
          <a:bodyPr/>
          <a:lstStyle/>
          <a:p>
            <a:endParaRPr lang="en-US" smtClean="0"/>
          </a:p>
        </p:txBody>
      </p:sp>
      <p:sp>
        <p:nvSpPr>
          <p:cNvPr id="845827" name="Slide Number Placeholder 3"/>
          <p:cNvSpPr>
            <a:spLocks noGrp="1"/>
          </p:cNvSpPr>
          <p:nvPr>
            <p:ph type="sldNum" sz="quarter" idx="5"/>
          </p:nvPr>
        </p:nvSpPr>
        <p:spPr>
          <a:noFill/>
        </p:spPr>
        <p:txBody>
          <a:bodyPr/>
          <a:lstStyle/>
          <a:p>
            <a:fld id="{A559B68C-5915-4D23-A2C6-5B96549FD7A0}" type="slidenum">
              <a:rPr lang="en-US" smtClean="0"/>
              <a:pPr/>
              <a:t>6</a:t>
            </a:fld>
            <a:endParaRPr lang="en-US" smtClean="0"/>
          </a:p>
        </p:txBody>
      </p:sp>
    </p:spTree>
    <p:extLst>
      <p:ext uri="{BB962C8B-B14F-4D97-AF65-F5344CB8AC3E}">
        <p14:creationId xmlns:p14="http://schemas.microsoft.com/office/powerpoint/2010/main" val="15870956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CA1208F-1A13-40CC-895A-9FB9B3AA92E9}" type="slidenum">
              <a:rPr lang="en-US" smtClean="0"/>
              <a:pPr/>
              <a:t>9</a:t>
            </a:fld>
            <a:endParaRPr lang="en-US"/>
          </a:p>
        </p:txBody>
      </p:sp>
    </p:spTree>
    <p:extLst>
      <p:ext uri="{BB962C8B-B14F-4D97-AF65-F5344CB8AC3E}">
        <p14:creationId xmlns:p14="http://schemas.microsoft.com/office/powerpoint/2010/main" val="25860344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CA1208F-1A13-40CC-895A-9FB9B3AA92E9}" type="slidenum">
              <a:rPr lang="en-US" smtClean="0"/>
              <a:pPr/>
              <a:t>10</a:t>
            </a:fld>
            <a:endParaRPr lang="en-US"/>
          </a:p>
        </p:txBody>
      </p:sp>
    </p:spTree>
    <p:extLst>
      <p:ext uri="{BB962C8B-B14F-4D97-AF65-F5344CB8AC3E}">
        <p14:creationId xmlns:p14="http://schemas.microsoft.com/office/powerpoint/2010/main" val="25201301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97188" y="527050"/>
            <a:ext cx="3502025" cy="2627313"/>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0F4A2C8-6C88-4E71-83EE-698B9D4FE22F}" type="slidenum">
              <a:rPr lang="en-US" smtClean="0"/>
              <a:pPr/>
              <a:t>11</a:t>
            </a:fld>
            <a:endParaRPr lang="en-US" dirty="0"/>
          </a:p>
        </p:txBody>
      </p:sp>
    </p:spTree>
    <p:extLst>
      <p:ext uri="{BB962C8B-B14F-4D97-AF65-F5344CB8AC3E}">
        <p14:creationId xmlns:p14="http://schemas.microsoft.com/office/powerpoint/2010/main" val="131210506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xml"/><Relationship Id="rId1" Type="http://schemas.openxmlformats.org/officeDocument/2006/relationships/vmlDrawing" Target="../drawings/vmlDrawing2.vml"/><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 Black">
    <p:bg bwMode="gray">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 name="Picture Placeholder 8"/>
          <p:cNvSpPr>
            <a:spLocks noGrp="1" noChangeAspect="1"/>
          </p:cNvSpPr>
          <p:nvPr>
            <p:ph type="pic" sz="quarter" idx="11"/>
          </p:nvPr>
        </p:nvSpPr>
        <p:spPr>
          <a:xfrm>
            <a:off x="1879392" y="727200"/>
            <a:ext cx="5400000" cy="5400000"/>
          </a:xfrm>
          <a:prstGeom prst="rect">
            <a:avLst/>
          </a:prstGeom>
        </p:spPr>
        <p:txBody>
          <a:bodyPr/>
          <a:lstStyle>
            <a:lvl1pPr>
              <a:defRPr>
                <a:solidFill>
                  <a:schemeClr val="bg1"/>
                </a:solidFill>
              </a:defRPr>
            </a:lvl1pPr>
          </a:lstStyle>
          <a:p>
            <a:r>
              <a:rPr lang="en-US" noProof="0" dirty="0" smtClean="0"/>
              <a:t>Click icon to add picture</a:t>
            </a:r>
            <a:endParaRPr lang="en-US" noProof="0" dirty="0"/>
          </a:p>
        </p:txBody>
      </p:sp>
      <p:sp>
        <p:nvSpPr>
          <p:cNvPr id="3" name="Subtitle 2"/>
          <p:cNvSpPr>
            <a:spLocks noGrp="1"/>
          </p:cNvSpPr>
          <p:nvPr>
            <p:ph type="subTitle" idx="1" hasCustomPrompt="1"/>
          </p:nvPr>
        </p:nvSpPr>
        <p:spPr bwMode="gray">
          <a:xfrm>
            <a:off x="377992" y="5864229"/>
            <a:ext cx="4194008" cy="505645"/>
          </a:xfrm>
          <a:prstGeom prst="rect">
            <a:avLst/>
          </a:prstGeom>
        </p:spPr>
        <p:txBody>
          <a:bodyPr lIns="0" tIns="0" rIns="0" bIns="0" anchor="b" anchorCtr="0">
            <a:noAutofit/>
          </a:bodyPr>
          <a:lstStyle>
            <a:lvl1pPr marL="0" indent="0" algn="l">
              <a:lnSpc>
                <a:spcPct val="100000"/>
              </a:lnSpc>
              <a:spcAft>
                <a:spcPts val="0"/>
              </a:spcAft>
              <a:buNone/>
              <a:defRPr sz="1800" b="1">
                <a:solidFill>
                  <a:schemeClr val="bg1"/>
                </a:solidFill>
              </a:defRPr>
            </a:lvl1pPr>
            <a:lvl2pPr marL="0" marR="0" indent="0" algn="l" defTabSz="914400" rtl="0" eaLnBrk="1" fontAlgn="auto" latinLnBrk="0" hangingPunct="1">
              <a:lnSpc>
                <a:spcPct val="100000"/>
              </a:lnSpc>
              <a:spcBef>
                <a:spcPts val="0"/>
              </a:spcBef>
              <a:spcAft>
                <a:spcPts val="0"/>
              </a:spcAft>
              <a:buClrTx/>
              <a:buSzPct val="100000"/>
              <a:buFont typeface="Arial"/>
              <a:buNone/>
              <a:tabLst/>
              <a:defRPr sz="1600" b="0">
                <a:solidFill>
                  <a:schemeClr val="bg1"/>
                </a:solidFill>
              </a:defRPr>
            </a:lvl2pPr>
            <a:lvl3pPr marL="0" indent="0" algn="l">
              <a:spcAft>
                <a:spcPts val="0"/>
              </a:spcAft>
              <a:buNone/>
              <a:defRPr sz="1600">
                <a:solidFill>
                  <a:schemeClr val="bg1"/>
                </a:solidFill>
              </a:defRPr>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Click to edit Master title style</a:t>
            </a:r>
          </a:p>
          <a:p>
            <a:pPr marL="0" marR="0" lvl="1" indent="0" algn="l" defTabSz="914400" rtl="0" eaLnBrk="1" fontAlgn="auto" latinLnBrk="0" hangingPunct="1">
              <a:lnSpc>
                <a:spcPct val="100000"/>
              </a:lnSpc>
              <a:spcBef>
                <a:spcPts val="0"/>
              </a:spcBef>
              <a:spcAft>
                <a:spcPts val="0"/>
              </a:spcAft>
              <a:buClrTx/>
              <a:buSzPct val="100000"/>
              <a:buFont typeface="Arial"/>
              <a:buNone/>
              <a:tabLst/>
              <a:defRPr/>
            </a:pPr>
            <a:r>
              <a:rPr lang="en-US" noProof="0" dirty="0"/>
              <a:t>Click to edit Master subtitle style</a:t>
            </a:r>
          </a:p>
        </p:txBody>
      </p:sp>
      <p:sp>
        <p:nvSpPr>
          <p:cNvPr id="5" name="Text Placeholder 4"/>
          <p:cNvSpPr>
            <a:spLocks noGrp="1"/>
          </p:cNvSpPr>
          <p:nvPr>
            <p:ph type="body" sz="quarter" idx="10"/>
          </p:nvPr>
        </p:nvSpPr>
        <p:spPr>
          <a:xfrm>
            <a:off x="376238" y="6381750"/>
            <a:ext cx="4195762" cy="298450"/>
          </a:xfrm>
          <a:prstGeom prst="rect">
            <a:avLst/>
          </a:prstGeom>
        </p:spPr>
        <p:txBody>
          <a:bodyPr/>
          <a:lstStyle>
            <a:lvl1pPr>
              <a:spcAft>
                <a:spcPts val="0"/>
              </a:spcAft>
              <a:defRPr sz="10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smtClean="0"/>
              <a:t>Click to edit Master text styles</a:t>
            </a:r>
          </a:p>
        </p:txBody>
      </p:sp>
      <p:grpSp>
        <p:nvGrpSpPr>
          <p:cNvPr id="21" name="Group 20"/>
          <p:cNvGrpSpPr/>
          <p:nvPr userDrawn="1"/>
        </p:nvGrpSpPr>
        <p:grpSpPr>
          <a:xfrm>
            <a:off x="377991" y="378000"/>
            <a:ext cx="1620000" cy="307976"/>
            <a:chOff x="398463" y="404813"/>
            <a:chExt cx="1627187" cy="307976"/>
          </a:xfrm>
          <a:solidFill>
            <a:schemeClr val="bg1"/>
          </a:solidFill>
        </p:grpSpPr>
        <p:sp>
          <p:nvSpPr>
            <p:cNvPr id="11" name="Oval 5"/>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12" name="Freeform 6"/>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13" name="Rectangle 7"/>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14" name="Freeform 8"/>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15" name="Rectangle 9"/>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16" name="Rectangle 10"/>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17" name="Freeform 11"/>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18" name="Freeform 12"/>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19" name="Freeform 13"/>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20" name="Freeform 14"/>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grpSp>
    </p:spTree>
    <p:extLst>
      <p:ext uri="{BB962C8B-B14F-4D97-AF65-F5344CB8AC3E}">
        <p14:creationId xmlns:p14="http://schemas.microsoft.com/office/powerpoint/2010/main" val="210455783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4088">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vider - Deloitte white">
    <p:bg bwMode="gray">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376238" y="1705669"/>
            <a:ext cx="7905750" cy="1592403"/>
          </a:xfrm>
        </p:spPr>
        <p:txBody>
          <a:bodyPr anchor="b"/>
          <a:lstStyle>
            <a:lvl1pPr>
              <a:lnSpc>
                <a:spcPct val="95000"/>
              </a:lnSpc>
              <a:defRPr sz="3850" b="1">
                <a:solidFill>
                  <a:schemeClr val="tx1"/>
                </a:solidFill>
                <a:latin typeface="+mj-lt"/>
                <a:ea typeface="Open Sans" panose="020B0606030504020204" pitchFamily="34" charset="0"/>
                <a:cs typeface="Open Sans" panose="020B0606030504020204" pitchFamily="34" charset="0"/>
              </a:defRPr>
            </a:lvl1pPr>
          </a:lstStyle>
          <a:p>
            <a:r>
              <a:rPr lang="en-US" noProof="0" smtClean="0"/>
              <a:t>Click to edit Master title style</a:t>
            </a:r>
            <a:endParaRPr lang="en-US" noProof="0" dirty="0"/>
          </a:p>
        </p:txBody>
      </p:sp>
      <p:sp>
        <p:nvSpPr>
          <p:cNvPr id="3" name="Text Placeholder 2"/>
          <p:cNvSpPr>
            <a:spLocks noGrp="1"/>
          </p:cNvSpPr>
          <p:nvPr>
            <p:ph type="body" idx="1"/>
          </p:nvPr>
        </p:nvSpPr>
        <p:spPr bwMode="gray">
          <a:xfrm>
            <a:off x="376238" y="3429000"/>
            <a:ext cx="7905750" cy="1566532"/>
          </a:xfrm>
        </p:spPr>
        <p:txBody>
          <a:bodyPr lIns="0" tIns="0" rIns="0" bIns="0">
            <a:noAutofit/>
          </a:bodyPr>
          <a:lstStyle>
            <a:lvl1pPr marL="0" indent="0">
              <a:lnSpc>
                <a:spcPct val="95000"/>
              </a:lnSpc>
              <a:spcAft>
                <a:spcPts val="0"/>
              </a:spcAft>
              <a:buNone/>
              <a:defRPr sz="385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smtClean="0"/>
              <a:t>Click to edit Master text styles</a:t>
            </a:r>
          </a:p>
        </p:txBody>
      </p:sp>
    </p:spTree>
    <p:extLst>
      <p:ext uri="{BB962C8B-B14F-4D97-AF65-F5344CB8AC3E}">
        <p14:creationId xmlns:p14="http://schemas.microsoft.com/office/powerpoint/2010/main" val="2879515099"/>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Key statement dark green">
    <p:bg>
      <p:bgPr>
        <a:solidFill>
          <a:schemeClr val="accent2"/>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76238" y="1628774"/>
            <a:ext cx="6864277" cy="4752975"/>
          </a:xfrm>
          <a:prstGeom prst="rect">
            <a:avLst/>
          </a:prstGeom>
        </p:spPr>
        <p:txBody>
          <a:bodyPr>
            <a:noAutofit/>
          </a:bodyPr>
          <a:lstStyle>
            <a:lvl1pPr>
              <a:spcBef>
                <a:spcPts val="3600"/>
              </a:spcBef>
              <a:defRPr sz="2800">
                <a:solidFill>
                  <a:schemeClr val="bg1"/>
                </a:solidFill>
              </a:defRPr>
            </a:lvl1pPr>
            <a:lvl2pPr marL="457200" indent="-457200">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smtClean="0"/>
              <a:t>Click to edit Master text styles</a:t>
            </a:r>
          </a:p>
        </p:txBody>
      </p:sp>
      <p:sp>
        <p:nvSpPr>
          <p:cNvPr id="10" name="CaseCode"/>
          <p:cNvSpPr txBox="1"/>
          <p:nvPr userDrawn="1"/>
        </p:nvSpPr>
        <p:spPr>
          <a:xfrm>
            <a:off x="4751388" y="6477000"/>
            <a:ext cx="3672420" cy="200055"/>
          </a:xfrm>
          <a:prstGeom prst="rect">
            <a:avLst/>
          </a:prstGeom>
          <a:noFill/>
        </p:spPr>
        <p:txBody>
          <a:bodyPr wrap="square" lIns="0" tIns="0" rIns="0" bIns="0" rtlCol="0">
            <a:spAutoFit/>
          </a:bodyPr>
          <a:lstStyle/>
          <a:p>
            <a:pPr marL="0" indent="0" algn="r">
              <a:spcBef>
                <a:spcPts val="0"/>
              </a:spcBef>
              <a:buSzPct val="100000"/>
              <a:buFont typeface="Arial"/>
              <a:buNone/>
            </a:pPr>
            <a:r>
              <a:rPr lang="en-US" sz="650" noProof="0" dirty="0">
                <a:solidFill>
                  <a:schemeClr val="bg1"/>
                </a:solidFill>
              </a:rPr>
              <a:t>Presentation title</a:t>
            </a:r>
            <a:br>
              <a:rPr lang="en-US" sz="650" noProof="0" dirty="0">
                <a:solidFill>
                  <a:schemeClr val="bg1"/>
                </a:solidFill>
              </a:rPr>
            </a:br>
            <a:r>
              <a:rPr lang="en-US" sz="650" noProof="0" dirty="0">
                <a:solidFill>
                  <a:schemeClr val="bg1"/>
                </a:solidFill>
              </a:rPr>
              <a:t>[To edit, click View &gt; Slide Master &gt; </a:t>
            </a:r>
            <a:r>
              <a:rPr lang="en-US" sz="650" noProof="0" dirty="0" smtClean="0">
                <a:solidFill>
                  <a:schemeClr val="bg1"/>
                </a:solidFill>
              </a:rPr>
              <a:t>Slide master1]</a:t>
            </a:r>
            <a:endParaRPr lang="en-US" sz="650" noProof="0" dirty="0">
              <a:solidFill>
                <a:schemeClr val="bg1"/>
              </a:solidFill>
            </a:endParaRPr>
          </a:p>
        </p:txBody>
      </p:sp>
      <p:sp>
        <p:nvSpPr>
          <p:cNvPr id="11" name="Copyright"/>
          <p:cNvSpPr txBox="1"/>
          <p:nvPr userDrawn="1"/>
        </p:nvSpPr>
        <p:spPr>
          <a:xfrm>
            <a:off x="376236" y="6476999"/>
            <a:ext cx="4016376" cy="100027"/>
          </a:xfrm>
          <a:prstGeom prst="rect">
            <a:avLst/>
          </a:prstGeom>
          <a:noFill/>
        </p:spPr>
        <p:txBody>
          <a:bodyPr wrap="square" lIns="0" tIns="0" rIns="0" bIns="0" rtlCol="0">
            <a:spAutoFit/>
          </a:bodyPr>
          <a:lstStyle/>
          <a:p>
            <a:pPr marL="0" indent="0">
              <a:spcBef>
                <a:spcPts val="600"/>
              </a:spcBef>
              <a:buSzPct val="100000"/>
              <a:buFont typeface="Arial"/>
              <a:buNone/>
            </a:pPr>
            <a:r>
              <a:rPr lang="en-US" sz="650" noProof="0" dirty="0" smtClean="0">
                <a:solidFill>
                  <a:schemeClr val="bg1"/>
                </a:solidFill>
              </a:rPr>
              <a:t>Copyright © 2017 Deloitte Development LLC. All rights reserved.</a:t>
            </a:r>
            <a:endParaRPr lang="en-US" sz="650" noProof="0" dirty="0">
              <a:solidFill>
                <a:schemeClr val="bg1"/>
              </a:solidFill>
            </a:endParaRPr>
          </a:p>
        </p:txBody>
      </p:sp>
      <p:sp>
        <p:nvSpPr>
          <p:cNvPr id="12" name="TextBox 11"/>
          <p:cNvSpPr txBox="1"/>
          <p:nvPr userDrawn="1"/>
        </p:nvSpPr>
        <p:spPr>
          <a:xfrm>
            <a:off x="8536782" y="6477000"/>
            <a:ext cx="230981" cy="100027"/>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650" noProof="0" smtClean="0">
                <a:solidFill>
                  <a:schemeClr val="bg1"/>
                </a:solidFill>
              </a:rPr>
              <a:pPr marL="0" indent="0" algn="r">
                <a:spcBef>
                  <a:spcPts val="600"/>
                </a:spcBef>
                <a:buSzPct val="100000"/>
                <a:buFont typeface="Arial"/>
                <a:buNone/>
              </a:pPr>
              <a:t>‹#›</a:t>
            </a:fld>
            <a:endParaRPr lang="en-US" sz="650" noProof="0" dirty="0">
              <a:solidFill>
                <a:schemeClr val="bg1"/>
              </a:solidFill>
            </a:endParaRPr>
          </a:p>
        </p:txBody>
      </p:sp>
    </p:spTree>
    <p:extLst>
      <p:ext uri="{BB962C8B-B14F-4D97-AF65-F5344CB8AC3E}">
        <p14:creationId xmlns:p14="http://schemas.microsoft.com/office/powerpoint/2010/main" val="886881570"/>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Key statement dark blue">
    <p:bg>
      <p:bgPr>
        <a:solidFill>
          <a:schemeClr val="accent4"/>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76238" y="1627200"/>
            <a:ext cx="6958012" cy="4759584"/>
          </a:xfrm>
          <a:prstGeom prst="rect">
            <a:avLst/>
          </a:prstGeom>
        </p:spPr>
        <p:txBody>
          <a:bodyPr>
            <a:noAutofit/>
          </a:bodyPr>
          <a:lstStyle>
            <a:lvl1pPr>
              <a:spcBef>
                <a:spcPts val="3600"/>
              </a:spcBef>
              <a:defRPr sz="2800">
                <a:solidFill>
                  <a:schemeClr val="bg1"/>
                </a:solidFill>
              </a:defRPr>
            </a:lvl1pPr>
            <a:lvl2pPr marL="457200" indent="-457200">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smtClean="0"/>
              <a:t>Click to edit Master text styles</a:t>
            </a:r>
          </a:p>
        </p:txBody>
      </p:sp>
      <p:sp>
        <p:nvSpPr>
          <p:cNvPr id="10" name="CaseCode"/>
          <p:cNvSpPr txBox="1"/>
          <p:nvPr userDrawn="1"/>
        </p:nvSpPr>
        <p:spPr>
          <a:xfrm>
            <a:off x="4751388" y="6477000"/>
            <a:ext cx="3672420" cy="200055"/>
          </a:xfrm>
          <a:prstGeom prst="rect">
            <a:avLst/>
          </a:prstGeom>
          <a:noFill/>
        </p:spPr>
        <p:txBody>
          <a:bodyPr wrap="square" lIns="0" tIns="0" rIns="0" bIns="0" rtlCol="0">
            <a:spAutoFit/>
          </a:bodyPr>
          <a:lstStyle/>
          <a:p>
            <a:pPr marL="0" indent="0" algn="r">
              <a:spcBef>
                <a:spcPts val="0"/>
              </a:spcBef>
              <a:buSzPct val="100000"/>
              <a:buFont typeface="Arial"/>
              <a:buNone/>
            </a:pPr>
            <a:r>
              <a:rPr lang="en-US" sz="650" noProof="0" dirty="0">
                <a:solidFill>
                  <a:schemeClr val="bg1"/>
                </a:solidFill>
              </a:rPr>
              <a:t>Presentation title</a:t>
            </a:r>
            <a:br>
              <a:rPr lang="en-US" sz="650" noProof="0" dirty="0">
                <a:solidFill>
                  <a:schemeClr val="bg1"/>
                </a:solidFill>
              </a:rPr>
            </a:br>
            <a:r>
              <a:rPr lang="en-US" sz="650" noProof="0" dirty="0">
                <a:solidFill>
                  <a:schemeClr val="bg1"/>
                </a:solidFill>
              </a:rPr>
              <a:t>[To edit, click View &gt; Slide Master &gt; </a:t>
            </a:r>
            <a:r>
              <a:rPr lang="en-US" sz="650" noProof="0" dirty="0" smtClean="0">
                <a:solidFill>
                  <a:schemeClr val="bg1"/>
                </a:solidFill>
              </a:rPr>
              <a:t>Slide master1]</a:t>
            </a:r>
            <a:endParaRPr lang="en-US" sz="650" noProof="0" dirty="0">
              <a:solidFill>
                <a:schemeClr val="bg1"/>
              </a:solidFill>
            </a:endParaRPr>
          </a:p>
        </p:txBody>
      </p:sp>
      <p:sp>
        <p:nvSpPr>
          <p:cNvPr id="11" name="Copyright"/>
          <p:cNvSpPr txBox="1"/>
          <p:nvPr userDrawn="1"/>
        </p:nvSpPr>
        <p:spPr>
          <a:xfrm>
            <a:off x="376236" y="6476999"/>
            <a:ext cx="4016376" cy="100027"/>
          </a:xfrm>
          <a:prstGeom prst="rect">
            <a:avLst/>
          </a:prstGeom>
          <a:noFill/>
        </p:spPr>
        <p:txBody>
          <a:bodyPr wrap="square" lIns="0" tIns="0" rIns="0" bIns="0" rtlCol="0">
            <a:spAutoFit/>
          </a:bodyPr>
          <a:lstStyle/>
          <a:p>
            <a:pPr marL="0" indent="0">
              <a:spcBef>
                <a:spcPts val="600"/>
              </a:spcBef>
              <a:buSzPct val="100000"/>
              <a:buFont typeface="Arial"/>
              <a:buNone/>
            </a:pPr>
            <a:r>
              <a:rPr lang="en-US" sz="650" noProof="0" dirty="0" smtClean="0">
                <a:solidFill>
                  <a:schemeClr val="bg1"/>
                </a:solidFill>
              </a:rPr>
              <a:t>Copyright © 2017 Deloitte Development LLC. All rights reserved.</a:t>
            </a:r>
            <a:endParaRPr lang="en-US" sz="650" noProof="0" dirty="0">
              <a:solidFill>
                <a:schemeClr val="bg1"/>
              </a:solidFill>
            </a:endParaRPr>
          </a:p>
        </p:txBody>
      </p:sp>
      <p:sp>
        <p:nvSpPr>
          <p:cNvPr id="12" name="TextBox 11"/>
          <p:cNvSpPr txBox="1"/>
          <p:nvPr userDrawn="1"/>
        </p:nvSpPr>
        <p:spPr>
          <a:xfrm>
            <a:off x="8536782" y="6477000"/>
            <a:ext cx="230981" cy="100027"/>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650" noProof="0" smtClean="0">
                <a:solidFill>
                  <a:schemeClr val="bg1"/>
                </a:solidFill>
              </a:rPr>
              <a:pPr marL="0" indent="0" algn="r">
                <a:spcBef>
                  <a:spcPts val="600"/>
                </a:spcBef>
                <a:buSzPct val="100000"/>
                <a:buFont typeface="Arial"/>
                <a:buNone/>
              </a:pPr>
              <a:t>‹#›</a:t>
            </a:fld>
            <a:endParaRPr lang="en-US" sz="650" noProof="0" dirty="0">
              <a:solidFill>
                <a:schemeClr val="bg1"/>
              </a:solidFill>
            </a:endParaRPr>
          </a:p>
        </p:txBody>
      </p:sp>
    </p:spTree>
    <p:extLst>
      <p:ext uri="{BB962C8B-B14F-4D97-AF65-F5344CB8AC3E}">
        <p14:creationId xmlns:p14="http://schemas.microsoft.com/office/powerpoint/2010/main" val="1838567645"/>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Key statement teal">
    <p:bg>
      <p:bgPr>
        <a:solidFill>
          <a:schemeClr val="accent5"/>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76238" y="1628774"/>
            <a:ext cx="6958012" cy="4752975"/>
          </a:xfrm>
          <a:prstGeom prst="rect">
            <a:avLst/>
          </a:prstGeom>
        </p:spPr>
        <p:txBody>
          <a:bodyPr>
            <a:noAutofit/>
          </a:bodyPr>
          <a:lstStyle>
            <a:lvl1pPr>
              <a:spcBef>
                <a:spcPts val="3600"/>
              </a:spcBef>
              <a:defRPr sz="2800">
                <a:solidFill>
                  <a:schemeClr val="bg1"/>
                </a:solidFill>
              </a:defRPr>
            </a:lvl1pPr>
            <a:lvl2pPr marL="457200" indent="-457200">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smtClean="0"/>
              <a:t>Click to edit Master text styles</a:t>
            </a:r>
          </a:p>
        </p:txBody>
      </p:sp>
      <p:sp>
        <p:nvSpPr>
          <p:cNvPr id="10" name="CaseCode"/>
          <p:cNvSpPr txBox="1"/>
          <p:nvPr userDrawn="1"/>
        </p:nvSpPr>
        <p:spPr>
          <a:xfrm>
            <a:off x="4751388" y="6477000"/>
            <a:ext cx="3672420" cy="200055"/>
          </a:xfrm>
          <a:prstGeom prst="rect">
            <a:avLst/>
          </a:prstGeom>
          <a:noFill/>
        </p:spPr>
        <p:txBody>
          <a:bodyPr wrap="square" lIns="0" tIns="0" rIns="0" bIns="0" rtlCol="0">
            <a:spAutoFit/>
          </a:bodyPr>
          <a:lstStyle/>
          <a:p>
            <a:pPr marL="0" indent="0" algn="r">
              <a:spcBef>
                <a:spcPts val="0"/>
              </a:spcBef>
              <a:buSzPct val="100000"/>
              <a:buFont typeface="Arial"/>
              <a:buNone/>
            </a:pPr>
            <a:r>
              <a:rPr lang="en-US" sz="650" noProof="0" dirty="0">
                <a:solidFill>
                  <a:schemeClr val="bg1"/>
                </a:solidFill>
              </a:rPr>
              <a:t>Presentation title</a:t>
            </a:r>
            <a:br>
              <a:rPr lang="en-US" sz="650" noProof="0" dirty="0">
                <a:solidFill>
                  <a:schemeClr val="bg1"/>
                </a:solidFill>
              </a:rPr>
            </a:br>
            <a:r>
              <a:rPr lang="en-US" sz="650" noProof="0" dirty="0">
                <a:solidFill>
                  <a:schemeClr val="bg1"/>
                </a:solidFill>
              </a:rPr>
              <a:t>[To edit, click View &gt; Slide Master &gt; </a:t>
            </a:r>
            <a:r>
              <a:rPr lang="en-US" sz="650" noProof="0" dirty="0" smtClean="0">
                <a:solidFill>
                  <a:schemeClr val="bg1"/>
                </a:solidFill>
              </a:rPr>
              <a:t>Slide master1]</a:t>
            </a:r>
            <a:endParaRPr lang="en-US" sz="650" noProof="0" dirty="0">
              <a:solidFill>
                <a:schemeClr val="bg1"/>
              </a:solidFill>
            </a:endParaRPr>
          </a:p>
        </p:txBody>
      </p:sp>
      <p:sp>
        <p:nvSpPr>
          <p:cNvPr id="11" name="Copyright"/>
          <p:cNvSpPr txBox="1"/>
          <p:nvPr userDrawn="1"/>
        </p:nvSpPr>
        <p:spPr>
          <a:xfrm>
            <a:off x="376236" y="6476999"/>
            <a:ext cx="4016376" cy="100027"/>
          </a:xfrm>
          <a:prstGeom prst="rect">
            <a:avLst/>
          </a:prstGeom>
          <a:noFill/>
        </p:spPr>
        <p:txBody>
          <a:bodyPr wrap="square" lIns="0" tIns="0" rIns="0" bIns="0" rtlCol="0">
            <a:spAutoFit/>
          </a:bodyPr>
          <a:lstStyle/>
          <a:p>
            <a:pPr marL="0" indent="0">
              <a:spcBef>
                <a:spcPts val="600"/>
              </a:spcBef>
              <a:buSzPct val="100000"/>
              <a:buFont typeface="Arial"/>
              <a:buNone/>
            </a:pPr>
            <a:r>
              <a:rPr lang="en-US" sz="650" noProof="0" dirty="0" smtClean="0">
                <a:solidFill>
                  <a:schemeClr val="bg1"/>
                </a:solidFill>
              </a:rPr>
              <a:t>Copyright © 2017 Deloitte Development LLC. All rights reserved.</a:t>
            </a:r>
            <a:endParaRPr lang="en-US" sz="650" noProof="0" dirty="0">
              <a:solidFill>
                <a:schemeClr val="bg1"/>
              </a:solidFill>
            </a:endParaRPr>
          </a:p>
        </p:txBody>
      </p:sp>
      <p:sp>
        <p:nvSpPr>
          <p:cNvPr id="12" name="TextBox 11"/>
          <p:cNvSpPr txBox="1"/>
          <p:nvPr userDrawn="1"/>
        </p:nvSpPr>
        <p:spPr>
          <a:xfrm>
            <a:off x="8536782" y="6477000"/>
            <a:ext cx="230981" cy="100027"/>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650" noProof="0" smtClean="0">
                <a:solidFill>
                  <a:schemeClr val="bg1"/>
                </a:solidFill>
              </a:rPr>
              <a:pPr marL="0" indent="0" algn="r">
                <a:spcBef>
                  <a:spcPts val="600"/>
                </a:spcBef>
                <a:buSzPct val="100000"/>
                <a:buFont typeface="Arial"/>
                <a:buNone/>
              </a:pPr>
              <a:t>‹#›</a:t>
            </a:fld>
            <a:endParaRPr lang="en-US" sz="650" noProof="0" dirty="0">
              <a:solidFill>
                <a:schemeClr val="bg1"/>
              </a:solidFill>
            </a:endParaRPr>
          </a:p>
        </p:txBody>
      </p:sp>
    </p:spTree>
    <p:extLst>
      <p:ext uri="{BB962C8B-B14F-4D97-AF65-F5344CB8AC3E}">
        <p14:creationId xmlns:p14="http://schemas.microsoft.com/office/powerpoint/2010/main" val="12673754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Key statement black">
    <p:bg>
      <p:bgPr>
        <a:solidFill>
          <a:schemeClr val="tx1"/>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76238" y="1628774"/>
            <a:ext cx="6958012" cy="4752975"/>
          </a:xfrm>
          <a:prstGeom prst="rect">
            <a:avLst/>
          </a:prstGeom>
        </p:spPr>
        <p:txBody>
          <a:bodyPr>
            <a:noAutofit/>
          </a:bodyPr>
          <a:lstStyle>
            <a:lvl1pPr>
              <a:spcBef>
                <a:spcPts val="3600"/>
              </a:spcBef>
              <a:defRPr sz="2800">
                <a:solidFill>
                  <a:schemeClr val="bg1"/>
                </a:solidFill>
              </a:defRPr>
            </a:lvl1pPr>
            <a:lvl2pPr marL="457200" indent="-457200">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smtClean="0"/>
              <a:t>Click to edit Master text styles</a:t>
            </a:r>
          </a:p>
        </p:txBody>
      </p:sp>
      <p:sp>
        <p:nvSpPr>
          <p:cNvPr id="10" name="CaseCode"/>
          <p:cNvSpPr txBox="1"/>
          <p:nvPr userDrawn="1"/>
        </p:nvSpPr>
        <p:spPr>
          <a:xfrm>
            <a:off x="4751388" y="6477000"/>
            <a:ext cx="3672420" cy="200055"/>
          </a:xfrm>
          <a:prstGeom prst="rect">
            <a:avLst/>
          </a:prstGeom>
          <a:noFill/>
        </p:spPr>
        <p:txBody>
          <a:bodyPr wrap="square" lIns="0" tIns="0" rIns="0" bIns="0" rtlCol="0">
            <a:spAutoFit/>
          </a:bodyPr>
          <a:lstStyle/>
          <a:p>
            <a:pPr marL="0" indent="0" algn="r">
              <a:spcBef>
                <a:spcPts val="0"/>
              </a:spcBef>
              <a:buSzPct val="100000"/>
              <a:buFont typeface="Arial"/>
              <a:buNone/>
            </a:pPr>
            <a:r>
              <a:rPr lang="en-US" sz="650" noProof="0" dirty="0">
                <a:solidFill>
                  <a:schemeClr val="bg1"/>
                </a:solidFill>
              </a:rPr>
              <a:t>Presentation title</a:t>
            </a:r>
            <a:br>
              <a:rPr lang="en-US" sz="650" noProof="0" dirty="0">
                <a:solidFill>
                  <a:schemeClr val="bg1"/>
                </a:solidFill>
              </a:rPr>
            </a:br>
            <a:r>
              <a:rPr lang="en-US" sz="650" noProof="0" dirty="0">
                <a:solidFill>
                  <a:schemeClr val="bg1"/>
                </a:solidFill>
              </a:rPr>
              <a:t>[To edit, click View &gt; Slide Master &gt; </a:t>
            </a:r>
            <a:r>
              <a:rPr lang="en-US" sz="650" noProof="0" dirty="0" smtClean="0">
                <a:solidFill>
                  <a:schemeClr val="bg1"/>
                </a:solidFill>
              </a:rPr>
              <a:t>Slide master1]</a:t>
            </a:r>
            <a:endParaRPr lang="en-US" sz="650" noProof="0" dirty="0">
              <a:solidFill>
                <a:schemeClr val="bg1"/>
              </a:solidFill>
            </a:endParaRPr>
          </a:p>
        </p:txBody>
      </p:sp>
      <p:sp>
        <p:nvSpPr>
          <p:cNvPr id="11" name="Copyright"/>
          <p:cNvSpPr txBox="1"/>
          <p:nvPr userDrawn="1"/>
        </p:nvSpPr>
        <p:spPr>
          <a:xfrm>
            <a:off x="376236" y="6476999"/>
            <a:ext cx="4016376" cy="100027"/>
          </a:xfrm>
          <a:prstGeom prst="rect">
            <a:avLst/>
          </a:prstGeom>
          <a:noFill/>
        </p:spPr>
        <p:txBody>
          <a:bodyPr wrap="square" lIns="0" tIns="0" rIns="0" bIns="0" rtlCol="0">
            <a:spAutoFit/>
          </a:bodyPr>
          <a:lstStyle/>
          <a:p>
            <a:pPr marL="0" indent="0">
              <a:spcBef>
                <a:spcPts val="600"/>
              </a:spcBef>
              <a:buSzPct val="100000"/>
              <a:buFont typeface="Arial"/>
              <a:buNone/>
            </a:pPr>
            <a:r>
              <a:rPr lang="en-US" sz="650" noProof="0" dirty="0" smtClean="0">
                <a:solidFill>
                  <a:schemeClr val="bg1"/>
                </a:solidFill>
              </a:rPr>
              <a:t>Copyright © 2017 Deloitte Development LLC. All rights reserved.</a:t>
            </a:r>
            <a:endParaRPr lang="en-US" sz="650" noProof="0" dirty="0">
              <a:solidFill>
                <a:schemeClr val="bg1"/>
              </a:solidFill>
            </a:endParaRPr>
          </a:p>
        </p:txBody>
      </p:sp>
      <p:sp>
        <p:nvSpPr>
          <p:cNvPr id="12" name="TextBox 11"/>
          <p:cNvSpPr txBox="1"/>
          <p:nvPr userDrawn="1"/>
        </p:nvSpPr>
        <p:spPr>
          <a:xfrm>
            <a:off x="8536782" y="6477000"/>
            <a:ext cx="230981" cy="100027"/>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650" noProof="0" smtClean="0">
                <a:solidFill>
                  <a:schemeClr val="bg1"/>
                </a:solidFill>
              </a:rPr>
              <a:pPr marL="0" indent="0" algn="r">
                <a:spcBef>
                  <a:spcPts val="600"/>
                </a:spcBef>
                <a:buSzPct val="100000"/>
                <a:buFont typeface="Arial"/>
                <a:buNone/>
              </a:pPr>
              <a:t>‹#›</a:t>
            </a:fld>
            <a:endParaRPr lang="en-US" sz="650" noProof="0" dirty="0">
              <a:solidFill>
                <a:schemeClr val="bg1"/>
              </a:solidFill>
            </a:endParaRPr>
          </a:p>
        </p:txBody>
      </p:sp>
    </p:spTree>
    <p:extLst>
      <p:ext uri="{BB962C8B-B14F-4D97-AF65-F5344CB8AC3E}">
        <p14:creationId xmlns:p14="http://schemas.microsoft.com/office/powerpoint/2010/main" val="2522486704"/>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Key statement white">
    <p:bg>
      <p:bgRef idx="1001">
        <a:schemeClr val="bg1"/>
      </p:bgRef>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76238" y="1628774"/>
            <a:ext cx="6958012" cy="4752975"/>
          </a:xfrm>
          <a:prstGeom prst="rect">
            <a:avLst/>
          </a:prstGeom>
        </p:spPr>
        <p:txBody>
          <a:bodyPr>
            <a:noAutofit/>
          </a:bodyPr>
          <a:lstStyle>
            <a:lvl1pPr>
              <a:spcBef>
                <a:spcPts val="3600"/>
              </a:spcBef>
              <a:defRPr sz="2800">
                <a:solidFill>
                  <a:schemeClr val="tx1"/>
                </a:solidFill>
              </a:defRPr>
            </a:lvl1pPr>
            <a:lvl2pPr marL="457200" indent="-457200">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smtClean="0"/>
              <a:t>Click to edit Master text styles</a:t>
            </a:r>
          </a:p>
        </p:txBody>
      </p:sp>
    </p:spTree>
    <p:extLst>
      <p:ext uri="{BB962C8B-B14F-4D97-AF65-F5344CB8AC3E}">
        <p14:creationId xmlns:p14="http://schemas.microsoft.com/office/powerpoint/2010/main" val="2510221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376238" y="1665288"/>
            <a:ext cx="6958012" cy="4716463"/>
          </a:xfrm>
          <a:prstGeom prst="rect">
            <a:avLst/>
          </a:prstGeom>
        </p:spPr>
        <p:txBody>
          <a:bodyPr/>
          <a:lstStyle>
            <a:lvl1pPr marL="0" indent="0" algn="l">
              <a:buFontTx/>
              <a:buNone/>
              <a:tabLst>
                <a:tab pos="6729413" algn="r"/>
              </a:tabLst>
              <a:defRPr/>
            </a:lvl1pPr>
            <a:lvl2pPr marL="127000" indent="-127000">
              <a:tabLst>
                <a:tab pos="6729413" algn="r"/>
              </a:tabLst>
              <a:defRPr/>
            </a:lvl2pPr>
            <a:lvl3pPr marL="279400" indent="-127000">
              <a:tabLst>
                <a:tab pos="6729413" algn="r"/>
              </a:tabLst>
              <a:defRPr/>
            </a:lvl3pPr>
            <a:lvl4pPr marL="431800" indent="-127000">
              <a:tabLst>
                <a:tab pos="6729413" algn="r"/>
              </a:tabLst>
              <a:defRPr/>
            </a:lvl4pPr>
            <a:lvl5pPr marL="584200" indent="-127000">
              <a:tabLst>
                <a:tab pos="5029200" algn="r"/>
              </a:tabLst>
              <a:defRPr baseline="0"/>
            </a:lvl5pPr>
            <a:lvl6pPr>
              <a:tabLst>
                <a:tab pos="6729413" algn="r"/>
              </a:tabLst>
              <a:defRPr/>
            </a:lvl6pPr>
            <a:lvl7pPr>
              <a:tabLst>
                <a:tab pos="6729413" algn="r"/>
              </a:tabLst>
              <a:defRPr/>
            </a:lvl7pPr>
            <a:lvl8pPr>
              <a:tabLst>
                <a:tab pos="6729413" algn="r"/>
              </a:tabLst>
              <a:defRPr/>
            </a:lvl8pPr>
            <a:lvl9pPr>
              <a:tabLst>
                <a:tab pos="6729413" algn="r"/>
              </a:tabLst>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Placeholder 1"/>
          <p:cNvSpPr>
            <a:spLocks noGrp="1"/>
          </p:cNvSpPr>
          <p:nvPr>
            <p:ph type="title" hasCustomPrompt="1"/>
          </p:nvPr>
        </p:nvSpPr>
        <p:spPr>
          <a:xfrm>
            <a:off x="376239" y="317499"/>
            <a:ext cx="8385174" cy="698501"/>
          </a:xfrm>
          <a:prstGeom prst="rect">
            <a:avLst/>
          </a:prstGeom>
        </p:spPr>
        <p:txBody>
          <a:bodyPr vert="horz" lIns="0" tIns="0" rIns="0" bIns="0" rtlCol="0" anchor="t" anchorCtr="0">
            <a:noAutofit/>
          </a:bodyPr>
          <a:lstStyle>
            <a:lvl1pPr>
              <a:defRPr/>
            </a:lvl1pPr>
          </a:lstStyle>
          <a:p>
            <a:r>
              <a:rPr lang="en-US" dirty="0"/>
              <a:t>Click to add title</a:t>
            </a:r>
          </a:p>
        </p:txBody>
      </p:sp>
    </p:spTree>
    <p:extLst>
      <p:ext uri="{BB962C8B-B14F-4D97-AF65-F5344CB8AC3E}">
        <p14:creationId xmlns:p14="http://schemas.microsoft.com/office/powerpoint/2010/main" val="236510875"/>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s with image">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376238" y="317501"/>
            <a:ext cx="8391525" cy="698500"/>
          </a:xfrm>
          <a:prstGeom prst="rect">
            <a:avLst/>
          </a:prstGeom>
        </p:spPr>
        <p:txBody>
          <a:bodyPr vert="horz" lIns="0" tIns="0" rIns="0" bIns="0" rtlCol="0" anchor="t" anchorCtr="0">
            <a:noAutofit/>
          </a:bodyPr>
          <a:lstStyle>
            <a:lvl1pPr>
              <a:defRPr/>
            </a:lvl1pPr>
          </a:lstStyle>
          <a:p>
            <a:r>
              <a:rPr lang="en-US" noProof="0" dirty="0"/>
              <a:t>Click to add title</a:t>
            </a:r>
          </a:p>
        </p:txBody>
      </p:sp>
      <p:sp>
        <p:nvSpPr>
          <p:cNvPr id="5" name="Picture Placeholder 9"/>
          <p:cNvSpPr>
            <a:spLocks noGrp="1"/>
          </p:cNvSpPr>
          <p:nvPr>
            <p:ph type="pic" sz="quarter" idx="15"/>
          </p:nvPr>
        </p:nvSpPr>
        <p:spPr>
          <a:xfrm>
            <a:off x="4087763" y="1701801"/>
            <a:ext cx="4680000" cy="4679950"/>
          </a:xfrm>
        </p:spPr>
        <p:txBody>
          <a:bodyPr/>
          <a:lstStyle/>
          <a:p>
            <a:r>
              <a:rPr lang="en-US" noProof="0" dirty="0" smtClean="0"/>
              <a:t>Click icon to add picture</a:t>
            </a:r>
            <a:endParaRPr lang="en-US" noProof="0" dirty="0"/>
          </a:p>
        </p:txBody>
      </p:sp>
      <p:sp>
        <p:nvSpPr>
          <p:cNvPr id="6" name="Content Placeholder 3"/>
          <p:cNvSpPr>
            <a:spLocks noGrp="1"/>
          </p:cNvSpPr>
          <p:nvPr>
            <p:ph sz="quarter" idx="10"/>
          </p:nvPr>
        </p:nvSpPr>
        <p:spPr>
          <a:xfrm>
            <a:off x="376238" y="1665288"/>
            <a:ext cx="3342322" cy="4716463"/>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Tree>
    <p:extLst>
      <p:ext uri="{BB962C8B-B14F-4D97-AF65-F5344CB8AC3E}">
        <p14:creationId xmlns:p14="http://schemas.microsoft.com/office/powerpoint/2010/main" val="463979046"/>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mp; 1 column text">
    <p:spTree>
      <p:nvGrpSpPr>
        <p:cNvPr id="1" name=""/>
        <p:cNvGrpSpPr/>
        <p:nvPr/>
      </p:nvGrpSpPr>
      <p:grpSpPr>
        <a:xfrm>
          <a:off x="0" y="0"/>
          <a:ext cx="0" cy="0"/>
          <a:chOff x="0" y="0"/>
          <a:chExt cx="0" cy="0"/>
        </a:xfrm>
      </p:grpSpPr>
      <p:sp>
        <p:nvSpPr>
          <p:cNvPr id="2" name="Title 1"/>
          <p:cNvSpPr>
            <a:spLocks noGrp="1"/>
          </p:cNvSpPr>
          <p:nvPr>
            <p:ph type="title"/>
          </p:nvPr>
        </p:nvSpPr>
        <p:spPr>
          <a:xfrm>
            <a:off x="376238" y="317501"/>
            <a:ext cx="8391525" cy="698500"/>
          </a:xfrm>
        </p:spPr>
        <p:txBody>
          <a:bodyPr/>
          <a:lstStyle/>
          <a:p>
            <a:r>
              <a:rPr lang="en-US" noProof="0" smtClean="0"/>
              <a:t>Click to edit Master title style</a:t>
            </a:r>
            <a:endParaRPr lang="en-US" noProof="0" dirty="0"/>
          </a:p>
        </p:txBody>
      </p:sp>
      <p:sp>
        <p:nvSpPr>
          <p:cNvPr id="14" name="Text Placeholder 18"/>
          <p:cNvSpPr>
            <a:spLocks noGrp="1"/>
          </p:cNvSpPr>
          <p:nvPr>
            <p:ph idx="1"/>
          </p:nvPr>
        </p:nvSpPr>
        <p:spPr>
          <a:xfrm>
            <a:off x="376238" y="1665288"/>
            <a:ext cx="8374062" cy="4716463"/>
          </a:xfrm>
          <a:prstGeom prst="rect">
            <a:avLst/>
          </a:prstGeom>
        </p:spPr>
        <p:txBody>
          <a:bodyPr vert="horz" lIns="0" tIns="0" rIns="0" bIns="0" rtlCol="0">
            <a:no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Tree>
    <p:extLst>
      <p:ext uri="{BB962C8B-B14F-4D97-AF65-F5344CB8AC3E}">
        <p14:creationId xmlns:p14="http://schemas.microsoft.com/office/powerpoint/2010/main" val="3881091110"/>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subtitle &amp; 1 column text">
    <p:spTree>
      <p:nvGrpSpPr>
        <p:cNvPr id="1" name=""/>
        <p:cNvGrpSpPr/>
        <p:nvPr/>
      </p:nvGrpSpPr>
      <p:grpSpPr>
        <a:xfrm>
          <a:off x="0" y="0"/>
          <a:ext cx="0" cy="0"/>
          <a:chOff x="0" y="0"/>
          <a:chExt cx="0" cy="0"/>
        </a:xfrm>
      </p:grpSpPr>
      <p:sp>
        <p:nvSpPr>
          <p:cNvPr id="9" name="Text Placeholder 8"/>
          <p:cNvSpPr>
            <a:spLocks noGrp="1"/>
          </p:cNvSpPr>
          <p:nvPr>
            <p:ph type="body" sz="quarter" idx="13" hasCustomPrompt="1"/>
          </p:nvPr>
        </p:nvSpPr>
        <p:spPr>
          <a:xfrm>
            <a:off x="376238" y="651600"/>
            <a:ext cx="8371762" cy="757255"/>
          </a:xfrm>
          <a:prstGeom prst="rect">
            <a:avLst/>
          </a:prstGeom>
        </p:spPr>
        <p:txBody>
          <a:bodyPr lIns="0" tIns="0" rIns="0" bIns="0">
            <a:noAutofit/>
          </a:bodyPr>
          <a:lstStyle>
            <a:lvl1pPr marL="0" indent="0">
              <a:buNone/>
              <a:defRPr sz="2000" b="0">
                <a:solidFill>
                  <a:schemeClr val="tx2"/>
                </a:solidFill>
              </a:defRPr>
            </a:lvl1pPr>
          </a:lstStyle>
          <a:p>
            <a:pPr lvl="0"/>
            <a:r>
              <a:rPr lang="en-US" noProof="0" dirty="0"/>
              <a:t>Click to add subtitle</a:t>
            </a:r>
          </a:p>
        </p:txBody>
      </p:sp>
      <p:sp>
        <p:nvSpPr>
          <p:cNvPr id="14" name="Title Placeholder 1"/>
          <p:cNvSpPr>
            <a:spLocks noGrp="1"/>
          </p:cNvSpPr>
          <p:nvPr>
            <p:ph type="title"/>
          </p:nvPr>
        </p:nvSpPr>
        <p:spPr>
          <a:xfrm>
            <a:off x="376238" y="317499"/>
            <a:ext cx="8371762" cy="334101"/>
          </a:xfrm>
          <a:prstGeom prst="rect">
            <a:avLst/>
          </a:prstGeom>
        </p:spPr>
        <p:txBody>
          <a:bodyPr vert="horz" lIns="0" tIns="0" rIns="0" bIns="0" rtlCol="0" anchor="t" anchorCtr="0">
            <a:noAutofit/>
          </a:bodyPr>
          <a:lstStyle>
            <a:lvl1pPr>
              <a:defRPr/>
            </a:lvl1pPr>
          </a:lstStyle>
          <a:p>
            <a:r>
              <a:rPr lang="en-US" noProof="0" smtClean="0"/>
              <a:t>Click to edit Master title style</a:t>
            </a:r>
            <a:endParaRPr lang="en-US" noProof="0" dirty="0"/>
          </a:p>
        </p:txBody>
      </p:sp>
      <p:sp>
        <p:nvSpPr>
          <p:cNvPr id="8" name="Text Placeholder 18"/>
          <p:cNvSpPr>
            <a:spLocks noGrp="1"/>
          </p:cNvSpPr>
          <p:nvPr>
            <p:ph idx="1"/>
          </p:nvPr>
        </p:nvSpPr>
        <p:spPr>
          <a:xfrm>
            <a:off x="376238" y="1665288"/>
            <a:ext cx="8374062" cy="4713911"/>
          </a:xfrm>
          <a:prstGeom prst="rect">
            <a:avLst/>
          </a:prstGeom>
        </p:spPr>
        <p:txBody>
          <a:bodyPr vert="horz" lIns="0" tIns="0" rIns="0" bIns="0" rtlCol="0">
            <a:no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Tree>
    <p:extLst>
      <p:ext uri="{BB962C8B-B14F-4D97-AF65-F5344CB8AC3E}">
        <p14:creationId xmlns:p14="http://schemas.microsoft.com/office/powerpoint/2010/main" val="327264712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 White">
    <p:bg bwMode="gray">
      <p:bgPr>
        <a:solidFill>
          <a:schemeClr val="bg1"/>
        </a:solidFill>
        <a:effectLst/>
      </p:bgPr>
    </p:bg>
    <p:spTree>
      <p:nvGrpSpPr>
        <p:cNvPr id="1" name=""/>
        <p:cNvGrpSpPr/>
        <p:nvPr/>
      </p:nvGrpSpPr>
      <p:grpSpPr>
        <a:xfrm>
          <a:off x="0" y="0"/>
          <a:ext cx="0" cy="0"/>
          <a:chOff x="0" y="0"/>
          <a:chExt cx="0" cy="0"/>
        </a:xfrm>
      </p:grpSpPr>
      <p:sp>
        <p:nvSpPr>
          <p:cNvPr id="9" name="Picture Placeholder 8"/>
          <p:cNvSpPr>
            <a:spLocks noGrp="1" noChangeAspect="1"/>
          </p:cNvSpPr>
          <p:nvPr>
            <p:ph type="pic" sz="quarter" idx="11"/>
          </p:nvPr>
        </p:nvSpPr>
        <p:spPr>
          <a:xfrm>
            <a:off x="1867360" y="727200"/>
            <a:ext cx="5400000" cy="5400000"/>
          </a:xfrm>
          <a:prstGeom prst="rect">
            <a:avLst/>
          </a:prstGeom>
        </p:spPr>
        <p:txBody>
          <a:bodyPr/>
          <a:lstStyle/>
          <a:p>
            <a:r>
              <a:rPr lang="en-US" noProof="0" dirty="0" smtClean="0"/>
              <a:t>Click icon to add picture</a:t>
            </a:r>
            <a:endParaRPr lang="en-US" noProof="0" dirty="0"/>
          </a:p>
        </p:txBody>
      </p:sp>
      <p:sp>
        <p:nvSpPr>
          <p:cNvPr id="3" name="Subtitle 2"/>
          <p:cNvSpPr>
            <a:spLocks noGrp="1"/>
          </p:cNvSpPr>
          <p:nvPr>
            <p:ph type="subTitle" idx="1" hasCustomPrompt="1"/>
          </p:nvPr>
        </p:nvSpPr>
        <p:spPr bwMode="gray">
          <a:xfrm>
            <a:off x="376238" y="5864229"/>
            <a:ext cx="4195761" cy="505645"/>
          </a:xfrm>
          <a:prstGeom prst="rect">
            <a:avLst/>
          </a:prstGeom>
        </p:spPr>
        <p:txBody>
          <a:bodyPr lIns="0" tIns="0" rIns="0" bIns="0" anchor="b" anchorCtr="0">
            <a:noAutofit/>
          </a:bodyPr>
          <a:lstStyle>
            <a:lvl1pPr marL="0" indent="0" algn="l">
              <a:lnSpc>
                <a:spcPct val="100000"/>
              </a:lnSpc>
              <a:spcAft>
                <a:spcPts val="0"/>
              </a:spcAft>
              <a:buNone/>
              <a:defRPr sz="1800" b="1">
                <a:solidFill>
                  <a:schemeClr val="tx1"/>
                </a:solidFill>
              </a:defRPr>
            </a:lvl1pPr>
            <a:lvl2pPr marL="0" indent="0" algn="l">
              <a:buNone/>
              <a:defRPr sz="1600" b="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Click to edit Master title style</a:t>
            </a:r>
          </a:p>
          <a:p>
            <a:pPr lvl="1"/>
            <a:r>
              <a:rPr lang="en-US" noProof="0" dirty="0"/>
              <a:t>Click to edit Master subtitle style</a:t>
            </a:r>
          </a:p>
        </p:txBody>
      </p:sp>
      <p:sp>
        <p:nvSpPr>
          <p:cNvPr id="5" name="Text Placeholder 4"/>
          <p:cNvSpPr>
            <a:spLocks noGrp="1"/>
          </p:cNvSpPr>
          <p:nvPr>
            <p:ph type="body" sz="quarter" idx="10"/>
          </p:nvPr>
        </p:nvSpPr>
        <p:spPr>
          <a:xfrm>
            <a:off x="376238" y="6381750"/>
            <a:ext cx="4195762" cy="298450"/>
          </a:xfrm>
          <a:prstGeom prst="rect">
            <a:avLst/>
          </a:prstGeom>
        </p:spPr>
        <p:txBody>
          <a:bodyPr/>
          <a:lstStyle>
            <a:lvl1pPr>
              <a:spcAft>
                <a:spcPts val="0"/>
              </a:spcAft>
              <a:defRPr sz="100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smtClean="0"/>
              <a:t>Click to edit Master text styles</a:t>
            </a:r>
          </a:p>
        </p:txBody>
      </p:sp>
      <p:grpSp>
        <p:nvGrpSpPr>
          <p:cNvPr id="7" name="Group 6"/>
          <p:cNvGrpSpPr/>
          <p:nvPr userDrawn="1"/>
        </p:nvGrpSpPr>
        <p:grpSpPr>
          <a:xfrm>
            <a:off x="377991" y="378000"/>
            <a:ext cx="1620000" cy="307976"/>
            <a:chOff x="398463" y="404813"/>
            <a:chExt cx="1627187" cy="307976"/>
          </a:xfrm>
          <a:solidFill>
            <a:schemeClr val="tx1"/>
          </a:solidFill>
        </p:grpSpPr>
        <p:sp>
          <p:nvSpPr>
            <p:cNvPr id="8" name="Oval 5"/>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10" name="Freeform 6"/>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11" name="Rectangle 7"/>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12" name="Freeform 8"/>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13" name="Rectangle 9"/>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14" name="Rectangle 10"/>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15" name="Freeform 11"/>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16" name="Freeform 12"/>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17" name="Freeform 13"/>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18" name="Freeform 14"/>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grpSp>
    </p:spTree>
    <p:extLst>
      <p:ext uri="{BB962C8B-B14F-4D97-AF65-F5344CB8AC3E}">
        <p14:creationId xmlns:p14="http://schemas.microsoft.com/office/powerpoint/2010/main" val="2783079461"/>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4088">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subtitle &amp; 1 column - large">
    <p:spTree>
      <p:nvGrpSpPr>
        <p:cNvPr id="1" name=""/>
        <p:cNvGrpSpPr/>
        <p:nvPr/>
      </p:nvGrpSpPr>
      <p:grpSpPr>
        <a:xfrm>
          <a:off x="0" y="0"/>
          <a:ext cx="0" cy="0"/>
          <a:chOff x="0" y="0"/>
          <a:chExt cx="0" cy="0"/>
        </a:xfrm>
      </p:grpSpPr>
      <p:sp>
        <p:nvSpPr>
          <p:cNvPr id="9" name="Text Placeholder 8"/>
          <p:cNvSpPr>
            <a:spLocks noGrp="1"/>
          </p:cNvSpPr>
          <p:nvPr>
            <p:ph type="body" sz="quarter" idx="13" hasCustomPrompt="1"/>
          </p:nvPr>
        </p:nvSpPr>
        <p:spPr>
          <a:xfrm>
            <a:off x="376238" y="651600"/>
            <a:ext cx="8371762" cy="757255"/>
          </a:xfrm>
          <a:prstGeom prst="rect">
            <a:avLst/>
          </a:prstGeom>
        </p:spPr>
        <p:txBody>
          <a:bodyPr lIns="0" tIns="0" rIns="0" bIns="0">
            <a:noAutofit/>
          </a:bodyPr>
          <a:lstStyle>
            <a:lvl1pPr marL="0" indent="0">
              <a:buNone/>
              <a:defRPr sz="2000" b="0">
                <a:solidFill>
                  <a:schemeClr val="tx2"/>
                </a:solidFill>
              </a:defRPr>
            </a:lvl1pPr>
          </a:lstStyle>
          <a:p>
            <a:pPr lvl="0"/>
            <a:r>
              <a:rPr lang="en-US" noProof="0" dirty="0"/>
              <a:t>Click to add subtitle</a:t>
            </a:r>
          </a:p>
        </p:txBody>
      </p:sp>
      <p:sp>
        <p:nvSpPr>
          <p:cNvPr id="14" name="Title Placeholder 1"/>
          <p:cNvSpPr>
            <a:spLocks noGrp="1"/>
          </p:cNvSpPr>
          <p:nvPr>
            <p:ph type="title"/>
          </p:nvPr>
        </p:nvSpPr>
        <p:spPr>
          <a:xfrm>
            <a:off x="376238" y="317499"/>
            <a:ext cx="8371762" cy="334101"/>
          </a:xfrm>
          <a:prstGeom prst="rect">
            <a:avLst/>
          </a:prstGeom>
        </p:spPr>
        <p:txBody>
          <a:bodyPr vert="horz" lIns="0" tIns="0" rIns="0" bIns="0" rtlCol="0" anchor="t" anchorCtr="0">
            <a:noAutofit/>
          </a:bodyPr>
          <a:lstStyle>
            <a:lvl1pPr>
              <a:defRPr/>
            </a:lvl1pPr>
          </a:lstStyle>
          <a:p>
            <a:r>
              <a:rPr lang="en-US" noProof="0" smtClean="0"/>
              <a:t>Click to edit Master title style</a:t>
            </a:r>
            <a:endParaRPr lang="en-US" noProof="0" dirty="0"/>
          </a:p>
        </p:txBody>
      </p:sp>
      <p:sp>
        <p:nvSpPr>
          <p:cNvPr id="8" name="Text Placeholder 18"/>
          <p:cNvSpPr>
            <a:spLocks noGrp="1"/>
          </p:cNvSpPr>
          <p:nvPr>
            <p:ph idx="1"/>
          </p:nvPr>
        </p:nvSpPr>
        <p:spPr>
          <a:xfrm>
            <a:off x="376238" y="1700213"/>
            <a:ext cx="8374062" cy="4678986"/>
          </a:xfrm>
          <a:prstGeom prst="rect">
            <a:avLst/>
          </a:prstGeom>
        </p:spPr>
        <p:txBody>
          <a:bodyPr vert="horz" lIns="0" tIns="0" rIns="0" bIns="0" rtlCol="0">
            <a:no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Tree>
    <p:extLst>
      <p:ext uri="{BB962C8B-B14F-4D97-AF65-F5344CB8AC3E}">
        <p14:creationId xmlns:p14="http://schemas.microsoft.com/office/powerpoint/2010/main" val="412778938"/>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ubtitle &amp; chart">
    <p:spTree>
      <p:nvGrpSpPr>
        <p:cNvPr id="1" name=""/>
        <p:cNvGrpSpPr/>
        <p:nvPr/>
      </p:nvGrpSpPr>
      <p:grpSpPr>
        <a:xfrm>
          <a:off x="0" y="0"/>
          <a:ext cx="0" cy="0"/>
          <a:chOff x="0" y="0"/>
          <a:chExt cx="0" cy="0"/>
        </a:xfrm>
      </p:grpSpPr>
      <p:sp>
        <p:nvSpPr>
          <p:cNvPr id="15" name="Text Placeholder 8"/>
          <p:cNvSpPr>
            <a:spLocks noGrp="1"/>
          </p:cNvSpPr>
          <p:nvPr>
            <p:ph type="body" sz="quarter" idx="13" hasCustomPrompt="1"/>
          </p:nvPr>
        </p:nvSpPr>
        <p:spPr>
          <a:xfrm>
            <a:off x="376237" y="651600"/>
            <a:ext cx="8391525" cy="757255"/>
          </a:xfrm>
          <a:prstGeom prst="rect">
            <a:avLst/>
          </a:prstGeom>
        </p:spPr>
        <p:txBody>
          <a:bodyPr lIns="0" tIns="0" rIns="0" bIns="0">
            <a:noAutofit/>
          </a:bodyPr>
          <a:lstStyle>
            <a:lvl1pPr marL="0" indent="0">
              <a:buNone/>
              <a:defRPr sz="2000" b="0">
                <a:solidFill>
                  <a:schemeClr val="tx2"/>
                </a:solidFill>
              </a:defRPr>
            </a:lvl1pPr>
          </a:lstStyle>
          <a:p>
            <a:pPr lvl="0"/>
            <a:r>
              <a:rPr lang="en-US" noProof="0" dirty="0"/>
              <a:t>Click to add subtitle</a:t>
            </a:r>
          </a:p>
        </p:txBody>
      </p:sp>
      <p:sp>
        <p:nvSpPr>
          <p:cNvPr id="16" name="Title Placeholder 1"/>
          <p:cNvSpPr>
            <a:spLocks noGrp="1"/>
          </p:cNvSpPr>
          <p:nvPr>
            <p:ph type="title" hasCustomPrompt="1"/>
          </p:nvPr>
        </p:nvSpPr>
        <p:spPr>
          <a:xfrm>
            <a:off x="376237" y="317499"/>
            <a:ext cx="8391525" cy="334101"/>
          </a:xfrm>
          <a:prstGeom prst="rect">
            <a:avLst/>
          </a:prstGeom>
        </p:spPr>
        <p:txBody>
          <a:bodyPr vert="horz" lIns="0" tIns="0" rIns="0" bIns="0" rtlCol="0" anchor="t" anchorCtr="0">
            <a:noAutofit/>
          </a:bodyPr>
          <a:lstStyle>
            <a:lvl1pPr>
              <a:defRPr/>
            </a:lvl1pPr>
          </a:lstStyle>
          <a:p>
            <a:r>
              <a:rPr lang="en-US" noProof="0" dirty="0"/>
              <a:t>Click to add title</a:t>
            </a:r>
          </a:p>
        </p:txBody>
      </p:sp>
      <p:sp>
        <p:nvSpPr>
          <p:cNvPr id="17" name="Chart Placeholder 3"/>
          <p:cNvSpPr>
            <a:spLocks noGrp="1"/>
          </p:cNvSpPr>
          <p:nvPr>
            <p:ph type="chart" sz="quarter" idx="15"/>
          </p:nvPr>
        </p:nvSpPr>
        <p:spPr>
          <a:xfrm>
            <a:off x="376239" y="2051999"/>
            <a:ext cx="8391524" cy="4069013"/>
          </a:xfrm>
          <a:prstGeom prst="rect">
            <a:avLst/>
          </a:prstGeom>
        </p:spPr>
        <p:txBody>
          <a:bodyPr/>
          <a:lstStyle/>
          <a:p>
            <a:r>
              <a:rPr lang="en-US" noProof="0" dirty="0" smtClean="0"/>
              <a:t>Click icon to add chart</a:t>
            </a:r>
            <a:endParaRPr lang="en-US" noProof="0" dirty="0"/>
          </a:p>
        </p:txBody>
      </p:sp>
      <p:sp>
        <p:nvSpPr>
          <p:cNvPr id="18" name="Text Placeholder 8"/>
          <p:cNvSpPr>
            <a:spLocks noGrp="1"/>
          </p:cNvSpPr>
          <p:nvPr>
            <p:ph type="body" sz="quarter" idx="18"/>
          </p:nvPr>
        </p:nvSpPr>
        <p:spPr>
          <a:xfrm>
            <a:off x="376239" y="1665289"/>
            <a:ext cx="8391524" cy="392112"/>
          </a:xfrm>
        </p:spPr>
        <p:txBody>
          <a:bodyPr/>
          <a:lstStyle/>
          <a:p>
            <a:pPr lvl="0"/>
            <a:r>
              <a:rPr lang="en-US" noProof="0" smtClean="0"/>
              <a:t>Click to edit Master text styles</a:t>
            </a:r>
          </a:p>
        </p:txBody>
      </p:sp>
    </p:spTree>
    <p:extLst>
      <p:ext uri="{BB962C8B-B14F-4D97-AF65-F5344CB8AC3E}">
        <p14:creationId xmlns:p14="http://schemas.microsoft.com/office/powerpoint/2010/main" val="1829702940"/>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 chart">
    <p:spTree>
      <p:nvGrpSpPr>
        <p:cNvPr id="1" name=""/>
        <p:cNvGrpSpPr/>
        <p:nvPr/>
      </p:nvGrpSpPr>
      <p:grpSpPr>
        <a:xfrm>
          <a:off x="0" y="0"/>
          <a:ext cx="0" cy="0"/>
          <a:chOff x="0" y="0"/>
          <a:chExt cx="0" cy="0"/>
        </a:xfrm>
      </p:grpSpPr>
      <p:sp>
        <p:nvSpPr>
          <p:cNvPr id="15" name="Text Placeholder 8"/>
          <p:cNvSpPr>
            <a:spLocks noGrp="1"/>
          </p:cNvSpPr>
          <p:nvPr>
            <p:ph type="body" sz="quarter" idx="13" hasCustomPrompt="1"/>
          </p:nvPr>
        </p:nvSpPr>
        <p:spPr>
          <a:xfrm>
            <a:off x="376238" y="651600"/>
            <a:ext cx="8391525" cy="757255"/>
          </a:xfrm>
          <a:prstGeom prst="rect">
            <a:avLst/>
          </a:prstGeom>
        </p:spPr>
        <p:txBody>
          <a:bodyPr lIns="0" tIns="0" rIns="0" bIns="0">
            <a:noAutofit/>
          </a:bodyPr>
          <a:lstStyle>
            <a:lvl1pPr marL="0" indent="0">
              <a:buNone/>
              <a:defRPr sz="2000" b="0">
                <a:solidFill>
                  <a:schemeClr val="tx2"/>
                </a:solidFill>
              </a:defRPr>
            </a:lvl1pPr>
          </a:lstStyle>
          <a:p>
            <a:pPr lvl="0"/>
            <a:r>
              <a:rPr lang="en-US" noProof="0" dirty="0"/>
              <a:t>Click to add subtitle</a:t>
            </a:r>
          </a:p>
        </p:txBody>
      </p:sp>
      <p:sp>
        <p:nvSpPr>
          <p:cNvPr id="16" name="Title Placeholder 1"/>
          <p:cNvSpPr>
            <a:spLocks noGrp="1"/>
          </p:cNvSpPr>
          <p:nvPr>
            <p:ph type="title" hasCustomPrompt="1"/>
          </p:nvPr>
        </p:nvSpPr>
        <p:spPr>
          <a:xfrm>
            <a:off x="376237" y="317499"/>
            <a:ext cx="8391525" cy="334101"/>
          </a:xfrm>
          <a:prstGeom prst="rect">
            <a:avLst/>
          </a:prstGeom>
        </p:spPr>
        <p:txBody>
          <a:bodyPr vert="horz" lIns="0" tIns="0" rIns="0" bIns="0" rtlCol="0" anchor="t" anchorCtr="0">
            <a:noAutofit/>
          </a:bodyPr>
          <a:lstStyle>
            <a:lvl1pPr>
              <a:defRPr/>
            </a:lvl1pPr>
          </a:lstStyle>
          <a:p>
            <a:r>
              <a:rPr lang="en-US" noProof="0" dirty="0"/>
              <a:t>Click to add title</a:t>
            </a:r>
          </a:p>
        </p:txBody>
      </p:sp>
      <p:sp>
        <p:nvSpPr>
          <p:cNvPr id="17" name="Chart Placeholder 3"/>
          <p:cNvSpPr>
            <a:spLocks noGrp="1"/>
          </p:cNvSpPr>
          <p:nvPr>
            <p:ph type="chart" sz="quarter" idx="15"/>
          </p:nvPr>
        </p:nvSpPr>
        <p:spPr>
          <a:xfrm>
            <a:off x="378000" y="2051999"/>
            <a:ext cx="2662162" cy="4069014"/>
          </a:xfrm>
          <a:prstGeom prst="rect">
            <a:avLst/>
          </a:prstGeom>
        </p:spPr>
        <p:txBody>
          <a:bodyPr/>
          <a:lstStyle/>
          <a:p>
            <a:r>
              <a:rPr lang="en-US" noProof="0" dirty="0" smtClean="0"/>
              <a:t>Click icon to add chart</a:t>
            </a:r>
            <a:endParaRPr lang="en-US" noProof="0" dirty="0"/>
          </a:p>
        </p:txBody>
      </p:sp>
      <p:sp>
        <p:nvSpPr>
          <p:cNvPr id="18" name="Text Placeholder 8"/>
          <p:cNvSpPr>
            <a:spLocks noGrp="1"/>
          </p:cNvSpPr>
          <p:nvPr>
            <p:ph type="body" sz="quarter" idx="18"/>
          </p:nvPr>
        </p:nvSpPr>
        <p:spPr>
          <a:xfrm>
            <a:off x="376237" y="1665289"/>
            <a:ext cx="2671763" cy="392112"/>
          </a:xfrm>
        </p:spPr>
        <p:txBody>
          <a:bodyPr/>
          <a:lstStyle/>
          <a:p>
            <a:pPr lvl="0"/>
            <a:r>
              <a:rPr lang="en-US" noProof="0" smtClean="0"/>
              <a:t>Click to edit Master text styles</a:t>
            </a:r>
          </a:p>
        </p:txBody>
      </p:sp>
      <p:sp>
        <p:nvSpPr>
          <p:cNvPr id="7" name="Chart Placeholder 3"/>
          <p:cNvSpPr>
            <a:spLocks noGrp="1"/>
          </p:cNvSpPr>
          <p:nvPr>
            <p:ph type="chart" sz="quarter" idx="19"/>
          </p:nvPr>
        </p:nvSpPr>
        <p:spPr>
          <a:xfrm>
            <a:off x="3227388" y="2051999"/>
            <a:ext cx="2671212" cy="4069014"/>
          </a:xfrm>
          <a:prstGeom prst="rect">
            <a:avLst/>
          </a:prstGeom>
        </p:spPr>
        <p:txBody>
          <a:bodyPr/>
          <a:lstStyle/>
          <a:p>
            <a:r>
              <a:rPr lang="en-US" noProof="0" dirty="0" smtClean="0"/>
              <a:t>Click icon to add chart</a:t>
            </a:r>
            <a:endParaRPr lang="en-US" noProof="0" dirty="0"/>
          </a:p>
        </p:txBody>
      </p:sp>
      <p:sp>
        <p:nvSpPr>
          <p:cNvPr id="8" name="Text Placeholder 8"/>
          <p:cNvSpPr>
            <a:spLocks noGrp="1"/>
          </p:cNvSpPr>
          <p:nvPr>
            <p:ph type="body" sz="quarter" idx="20"/>
          </p:nvPr>
        </p:nvSpPr>
        <p:spPr>
          <a:xfrm>
            <a:off x="3227388" y="1665289"/>
            <a:ext cx="2671211" cy="392112"/>
          </a:xfrm>
        </p:spPr>
        <p:txBody>
          <a:bodyPr/>
          <a:lstStyle/>
          <a:p>
            <a:pPr lvl="0"/>
            <a:r>
              <a:rPr lang="en-US" noProof="0" smtClean="0"/>
              <a:t>Click to edit Master text styles</a:t>
            </a:r>
          </a:p>
        </p:txBody>
      </p:sp>
      <p:sp>
        <p:nvSpPr>
          <p:cNvPr id="9" name="Chart Placeholder 3"/>
          <p:cNvSpPr>
            <a:spLocks noGrp="1"/>
          </p:cNvSpPr>
          <p:nvPr>
            <p:ph type="chart" sz="quarter" idx="21"/>
          </p:nvPr>
        </p:nvSpPr>
        <p:spPr>
          <a:xfrm>
            <a:off x="6094797" y="2051999"/>
            <a:ext cx="2672965" cy="4069014"/>
          </a:xfrm>
          <a:prstGeom prst="rect">
            <a:avLst/>
          </a:prstGeom>
        </p:spPr>
        <p:txBody>
          <a:bodyPr/>
          <a:lstStyle/>
          <a:p>
            <a:r>
              <a:rPr lang="en-US" noProof="0" dirty="0" smtClean="0"/>
              <a:t>Click icon to add chart</a:t>
            </a:r>
            <a:endParaRPr lang="en-US" noProof="0" dirty="0"/>
          </a:p>
        </p:txBody>
      </p:sp>
      <p:sp>
        <p:nvSpPr>
          <p:cNvPr id="10" name="Text Placeholder 8"/>
          <p:cNvSpPr>
            <a:spLocks noGrp="1"/>
          </p:cNvSpPr>
          <p:nvPr>
            <p:ph type="body" sz="quarter" idx="22"/>
          </p:nvPr>
        </p:nvSpPr>
        <p:spPr>
          <a:xfrm>
            <a:off x="6094797" y="1659145"/>
            <a:ext cx="2672966" cy="398256"/>
          </a:xfrm>
        </p:spPr>
        <p:txBody>
          <a:bodyPr/>
          <a:lstStyle/>
          <a:p>
            <a:pPr lvl="0"/>
            <a:r>
              <a:rPr lang="en-US" noProof="0" smtClean="0"/>
              <a:t>Click to edit Master text styles</a:t>
            </a:r>
          </a:p>
        </p:txBody>
      </p:sp>
    </p:spTree>
    <p:extLst>
      <p:ext uri="{BB962C8B-B14F-4D97-AF65-F5344CB8AC3E}">
        <p14:creationId xmlns:p14="http://schemas.microsoft.com/office/powerpoint/2010/main" val="2215081642"/>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 columns of text">
    <p:spTree>
      <p:nvGrpSpPr>
        <p:cNvPr id="1" name=""/>
        <p:cNvGrpSpPr/>
        <p:nvPr/>
      </p:nvGrpSpPr>
      <p:grpSpPr>
        <a:xfrm>
          <a:off x="0" y="0"/>
          <a:ext cx="0" cy="0"/>
          <a:chOff x="0" y="0"/>
          <a:chExt cx="0" cy="0"/>
        </a:xfrm>
      </p:grpSpPr>
      <p:sp>
        <p:nvSpPr>
          <p:cNvPr id="14" name="Title Placeholder 1"/>
          <p:cNvSpPr>
            <a:spLocks noGrp="1"/>
          </p:cNvSpPr>
          <p:nvPr>
            <p:ph type="title" hasCustomPrompt="1"/>
          </p:nvPr>
        </p:nvSpPr>
        <p:spPr>
          <a:xfrm>
            <a:off x="376238" y="317499"/>
            <a:ext cx="8402002" cy="334101"/>
          </a:xfrm>
          <a:prstGeom prst="rect">
            <a:avLst/>
          </a:prstGeom>
        </p:spPr>
        <p:txBody>
          <a:bodyPr vert="horz" lIns="0" tIns="0" rIns="0" bIns="0" rtlCol="0" anchor="t" anchorCtr="0">
            <a:noAutofit/>
          </a:bodyPr>
          <a:lstStyle>
            <a:lvl1pPr>
              <a:defRPr/>
            </a:lvl1pPr>
          </a:lstStyle>
          <a:p>
            <a:r>
              <a:rPr lang="en-US" noProof="0" dirty="0"/>
              <a:t>Click to add title</a:t>
            </a:r>
          </a:p>
        </p:txBody>
      </p:sp>
      <p:sp>
        <p:nvSpPr>
          <p:cNvPr id="9" name="Text Placeholder 8"/>
          <p:cNvSpPr>
            <a:spLocks noGrp="1"/>
          </p:cNvSpPr>
          <p:nvPr>
            <p:ph type="body" sz="quarter" idx="13" hasCustomPrompt="1"/>
          </p:nvPr>
        </p:nvSpPr>
        <p:spPr>
          <a:xfrm>
            <a:off x="376238" y="651600"/>
            <a:ext cx="8402002" cy="757255"/>
          </a:xfrm>
          <a:prstGeom prst="rect">
            <a:avLst/>
          </a:prstGeom>
        </p:spPr>
        <p:txBody>
          <a:bodyPr lIns="0" tIns="0" rIns="0" bIns="0">
            <a:noAutofit/>
          </a:bodyPr>
          <a:lstStyle>
            <a:lvl1pPr marL="0" indent="0">
              <a:buNone/>
              <a:defRPr sz="2000" b="0">
                <a:solidFill>
                  <a:schemeClr val="tx2"/>
                </a:solidFill>
              </a:defRPr>
            </a:lvl1pPr>
          </a:lstStyle>
          <a:p>
            <a:pPr lvl="0"/>
            <a:r>
              <a:rPr lang="en-US" noProof="0" dirty="0"/>
              <a:t>Click to add subtitle</a:t>
            </a:r>
          </a:p>
        </p:txBody>
      </p:sp>
      <p:sp>
        <p:nvSpPr>
          <p:cNvPr id="13" name="Content Placeholder 3"/>
          <p:cNvSpPr>
            <a:spLocks noGrp="1"/>
          </p:cNvSpPr>
          <p:nvPr>
            <p:ph sz="quarter" idx="10"/>
          </p:nvPr>
        </p:nvSpPr>
        <p:spPr>
          <a:xfrm>
            <a:off x="376238" y="1665288"/>
            <a:ext cx="3979184" cy="4716461"/>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15" name="Content Placeholder 3"/>
          <p:cNvSpPr>
            <a:spLocks noGrp="1"/>
          </p:cNvSpPr>
          <p:nvPr>
            <p:ph sz="quarter" idx="20"/>
          </p:nvPr>
        </p:nvSpPr>
        <p:spPr>
          <a:xfrm>
            <a:off x="4786154" y="1665288"/>
            <a:ext cx="3992086" cy="4716461"/>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Tree>
    <p:extLst>
      <p:ext uri="{BB962C8B-B14F-4D97-AF65-F5344CB8AC3E}">
        <p14:creationId xmlns:p14="http://schemas.microsoft.com/office/powerpoint/2010/main" val="1842891208"/>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 columns - large">
    <p:spTree>
      <p:nvGrpSpPr>
        <p:cNvPr id="1" name=""/>
        <p:cNvGrpSpPr/>
        <p:nvPr/>
      </p:nvGrpSpPr>
      <p:grpSpPr>
        <a:xfrm>
          <a:off x="0" y="0"/>
          <a:ext cx="0" cy="0"/>
          <a:chOff x="0" y="0"/>
          <a:chExt cx="0" cy="0"/>
        </a:xfrm>
      </p:grpSpPr>
      <p:sp>
        <p:nvSpPr>
          <p:cNvPr id="7" name="Text Placeholder 8"/>
          <p:cNvSpPr>
            <a:spLocks noGrp="1"/>
          </p:cNvSpPr>
          <p:nvPr>
            <p:ph type="body" sz="quarter" idx="13" hasCustomPrompt="1"/>
          </p:nvPr>
        </p:nvSpPr>
        <p:spPr>
          <a:xfrm>
            <a:off x="376237" y="651600"/>
            <a:ext cx="8391525" cy="757255"/>
          </a:xfrm>
          <a:prstGeom prst="rect">
            <a:avLst/>
          </a:prstGeom>
        </p:spPr>
        <p:txBody>
          <a:bodyPr lIns="0" tIns="0" rIns="0" bIns="0">
            <a:noAutofit/>
          </a:bodyPr>
          <a:lstStyle>
            <a:lvl1pPr marL="0" indent="0">
              <a:buNone/>
              <a:defRPr sz="2000" b="0">
                <a:solidFill>
                  <a:schemeClr val="tx2"/>
                </a:solidFill>
              </a:defRPr>
            </a:lvl1pPr>
          </a:lstStyle>
          <a:p>
            <a:pPr lvl="0"/>
            <a:r>
              <a:rPr lang="en-US" noProof="0" dirty="0"/>
              <a:t>Click to add subtitle</a:t>
            </a:r>
          </a:p>
        </p:txBody>
      </p:sp>
      <p:sp>
        <p:nvSpPr>
          <p:cNvPr id="8" name="Title Placeholder 1"/>
          <p:cNvSpPr>
            <a:spLocks noGrp="1"/>
          </p:cNvSpPr>
          <p:nvPr>
            <p:ph type="title" hasCustomPrompt="1"/>
          </p:nvPr>
        </p:nvSpPr>
        <p:spPr>
          <a:xfrm>
            <a:off x="376237" y="317500"/>
            <a:ext cx="8391525" cy="334100"/>
          </a:xfrm>
          <a:prstGeom prst="rect">
            <a:avLst/>
          </a:prstGeom>
        </p:spPr>
        <p:txBody>
          <a:bodyPr vert="horz" lIns="0" tIns="0" rIns="0" bIns="0" rtlCol="0" anchor="t" anchorCtr="0">
            <a:noAutofit/>
          </a:bodyPr>
          <a:lstStyle>
            <a:lvl1pPr>
              <a:defRPr/>
            </a:lvl1pPr>
          </a:lstStyle>
          <a:p>
            <a:r>
              <a:rPr lang="en-US" noProof="0" dirty="0"/>
              <a:t>Click to add title</a:t>
            </a:r>
          </a:p>
        </p:txBody>
      </p:sp>
      <p:sp>
        <p:nvSpPr>
          <p:cNvPr id="11" name="Content Placeholder 3"/>
          <p:cNvSpPr>
            <a:spLocks noGrp="1"/>
          </p:cNvSpPr>
          <p:nvPr>
            <p:ph sz="quarter" idx="10"/>
          </p:nvPr>
        </p:nvSpPr>
        <p:spPr>
          <a:xfrm>
            <a:off x="376237" y="1665288"/>
            <a:ext cx="3979185" cy="4716461"/>
          </a:xfrm>
          <a:prstGeom prst="rect">
            <a:avLst/>
          </a:prstGeom>
        </p:spPr>
        <p:txBody>
          <a:bodyPr>
            <a:noAutofit/>
          </a:bodyPr>
          <a:lstStyle>
            <a:lvl1pPr>
              <a:tabLst>
                <a:tab pos="5029200" algn="r"/>
              </a:tabLst>
              <a:defRPr sz="1600"/>
            </a:lvl1pPr>
            <a:lvl2pPr>
              <a:tabLst>
                <a:tab pos="5029200" algn="r"/>
              </a:tabLst>
              <a:defRPr sz="1600"/>
            </a:lvl2pPr>
            <a:lvl3pPr>
              <a:tabLst>
                <a:tab pos="5029200" algn="r"/>
              </a:tabLst>
              <a:defRPr sz="1600"/>
            </a:lvl3pPr>
            <a:lvl4pPr>
              <a:tabLst>
                <a:tab pos="5029200" algn="r"/>
              </a:tabLst>
              <a:defRPr sz="1600"/>
            </a:lvl4pPr>
            <a:lvl5pPr>
              <a:tabLst>
                <a:tab pos="5029200" algn="r"/>
              </a:tabLst>
              <a:defRPr baseline="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13" name="Content Placeholder 3"/>
          <p:cNvSpPr>
            <a:spLocks noGrp="1"/>
          </p:cNvSpPr>
          <p:nvPr>
            <p:ph sz="quarter" idx="20"/>
          </p:nvPr>
        </p:nvSpPr>
        <p:spPr>
          <a:xfrm>
            <a:off x="4787999" y="1665288"/>
            <a:ext cx="3979763" cy="4716461"/>
          </a:xfrm>
          <a:prstGeom prst="rect">
            <a:avLst/>
          </a:prstGeom>
        </p:spPr>
        <p:txBody>
          <a:bodyPr>
            <a:noAutofit/>
          </a:bodyPr>
          <a:lstStyle>
            <a:lvl1pPr>
              <a:tabLst>
                <a:tab pos="5029200" algn="r"/>
              </a:tabLst>
              <a:defRPr sz="1600"/>
            </a:lvl1pPr>
            <a:lvl2pPr>
              <a:tabLst>
                <a:tab pos="5029200" algn="r"/>
              </a:tabLst>
              <a:defRPr sz="1600"/>
            </a:lvl2pPr>
            <a:lvl3pPr>
              <a:tabLst>
                <a:tab pos="5029200" algn="r"/>
              </a:tabLst>
              <a:defRPr sz="1600"/>
            </a:lvl3pPr>
            <a:lvl4pPr>
              <a:tabLst>
                <a:tab pos="5029200" algn="r"/>
              </a:tabLst>
              <a:defRPr sz="1600"/>
            </a:lvl4pPr>
            <a:lvl5pPr>
              <a:tabLst>
                <a:tab pos="5029200" algn="r"/>
              </a:tabLst>
              <a:defRPr baseline="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Tree>
    <p:extLst>
      <p:ext uri="{BB962C8B-B14F-4D97-AF65-F5344CB8AC3E}">
        <p14:creationId xmlns:p14="http://schemas.microsoft.com/office/powerpoint/2010/main" val="1031036312"/>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xt and chart">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ext uri="{D42A27DB-BD31-4B8C-83A1-F6EECF244321}">
                <p14:modId xmlns:p14="http://schemas.microsoft.com/office/powerpoint/2010/main" val="2929758712"/>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1527" name="think-cell Slide" r:id="rId4" imgW="592" imgH="591" progId="TCLayout.ActiveDocument.1">
                  <p:embed/>
                </p:oleObj>
              </mc:Choice>
              <mc:Fallback>
                <p:oleObj name="think-cell Slide" r:id="rId4" imgW="592" imgH="591"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10" name="Content Placeholder 3"/>
          <p:cNvSpPr>
            <a:spLocks noGrp="1"/>
          </p:cNvSpPr>
          <p:nvPr>
            <p:ph sz="quarter" idx="10"/>
          </p:nvPr>
        </p:nvSpPr>
        <p:spPr>
          <a:xfrm>
            <a:off x="376239" y="1665288"/>
            <a:ext cx="4016374" cy="4455725"/>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3" name="Chart Placeholder 2"/>
          <p:cNvSpPr>
            <a:spLocks noGrp="1"/>
          </p:cNvSpPr>
          <p:nvPr>
            <p:ph type="chart" sz="quarter" idx="21"/>
          </p:nvPr>
        </p:nvSpPr>
        <p:spPr>
          <a:xfrm>
            <a:off x="4755915" y="2125013"/>
            <a:ext cx="4011847" cy="3996000"/>
          </a:xfrm>
        </p:spPr>
        <p:txBody>
          <a:bodyPr/>
          <a:lstStyle/>
          <a:p>
            <a:r>
              <a:rPr lang="en-US" noProof="0" dirty="0" smtClean="0"/>
              <a:t>Click icon to add chart</a:t>
            </a:r>
            <a:endParaRPr lang="en-US" noProof="0" dirty="0"/>
          </a:p>
        </p:txBody>
      </p:sp>
      <p:sp>
        <p:nvSpPr>
          <p:cNvPr id="6" name="Text Placeholder 5"/>
          <p:cNvSpPr>
            <a:spLocks noGrp="1"/>
          </p:cNvSpPr>
          <p:nvPr>
            <p:ph type="body" sz="quarter" idx="22"/>
          </p:nvPr>
        </p:nvSpPr>
        <p:spPr>
          <a:xfrm>
            <a:off x="4755917" y="1665288"/>
            <a:ext cx="4011846" cy="420687"/>
          </a:xfrm>
        </p:spPr>
        <p:txBody>
          <a:bodyPr/>
          <a:lstStyle/>
          <a:p>
            <a:pPr lvl="0"/>
            <a:r>
              <a:rPr lang="en-US" noProof="0" smtClean="0"/>
              <a:t>Click to edit Master text styles</a:t>
            </a:r>
          </a:p>
        </p:txBody>
      </p:sp>
      <p:sp>
        <p:nvSpPr>
          <p:cNvPr id="11" name="Text Placeholder 8"/>
          <p:cNvSpPr>
            <a:spLocks noGrp="1"/>
          </p:cNvSpPr>
          <p:nvPr>
            <p:ph type="body" sz="quarter" idx="13" hasCustomPrompt="1"/>
          </p:nvPr>
        </p:nvSpPr>
        <p:spPr>
          <a:xfrm>
            <a:off x="376237" y="651600"/>
            <a:ext cx="8391525" cy="757255"/>
          </a:xfrm>
          <a:prstGeom prst="rect">
            <a:avLst/>
          </a:prstGeom>
        </p:spPr>
        <p:txBody>
          <a:bodyPr lIns="0" tIns="0" rIns="0" bIns="0">
            <a:noAutofit/>
          </a:bodyPr>
          <a:lstStyle>
            <a:lvl1pPr marL="0" indent="0">
              <a:buNone/>
              <a:defRPr sz="2000" b="0">
                <a:solidFill>
                  <a:schemeClr val="tx2"/>
                </a:solidFill>
              </a:defRPr>
            </a:lvl1pPr>
          </a:lstStyle>
          <a:p>
            <a:pPr lvl="0"/>
            <a:r>
              <a:rPr lang="en-US" noProof="0" dirty="0"/>
              <a:t>Click to add subtitle</a:t>
            </a:r>
          </a:p>
        </p:txBody>
      </p:sp>
      <p:sp>
        <p:nvSpPr>
          <p:cNvPr id="13" name="Title Placeholder 1"/>
          <p:cNvSpPr>
            <a:spLocks noGrp="1"/>
          </p:cNvSpPr>
          <p:nvPr>
            <p:ph type="title" hasCustomPrompt="1"/>
          </p:nvPr>
        </p:nvSpPr>
        <p:spPr>
          <a:xfrm>
            <a:off x="376237" y="317499"/>
            <a:ext cx="8391525" cy="334101"/>
          </a:xfrm>
          <a:prstGeom prst="rect">
            <a:avLst/>
          </a:prstGeom>
        </p:spPr>
        <p:txBody>
          <a:bodyPr vert="horz" lIns="0" tIns="0" rIns="0" bIns="0" rtlCol="0" anchor="t" anchorCtr="0">
            <a:noAutofit/>
          </a:bodyPr>
          <a:lstStyle>
            <a:lvl1pPr>
              <a:defRPr/>
            </a:lvl1pPr>
          </a:lstStyle>
          <a:p>
            <a:r>
              <a:rPr lang="en-US" noProof="0" dirty="0"/>
              <a:t>Click to add title</a:t>
            </a:r>
          </a:p>
        </p:txBody>
      </p:sp>
    </p:spTree>
    <p:extLst>
      <p:ext uri="{BB962C8B-B14F-4D97-AF65-F5344CB8AC3E}">
        <p14:creationId xmlns:p14="http://schemas.microsoft.com/office/powerpoint/2010/main" val="2179466235"/>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 chart">
    <p:spTree>
      <p:nvGrpSpPr>
        <p:cNvPr id="1" name=""/>
        <p:cNvGrpSpPr/>
        <p:nvPr/>
      </p:nvGrpSpPr>
      <p:grpSpPr>
        <a:xfrm>
          <a:off x="0" y="0"/>
          <a:ext cx="0" cy="0"/>
          <a:chOff x="0" y="0"/>
          <a:chExt cx="0" cy="0"/>
        </a:xfrm>
      </p:grpSpPr>
      <p:sp>
        <p:nvSpPr>
          <p:cNvPr id="3" name="Chart Placeholder 2"/>
          <p:cNvSpPr>
            <a:spLocks noGrp="1"/>
          </p:cNvSpPr>
          <p:nvPr>
            <p:ph type="chart" sz="quarter" idx="21"/>
          </p:nvPr>
        </p:nvSpPr>
        <p:spPr>
          <a:xfrm>
            <a:off x="4668824" y="2125013"/>
            <a:ext cx="4206240" cy="3996000"/>
          </a:xfrm>
        </p:spPr>
        <p:txBody>
          <a:bodyPr/>
          <a:lstStyle/>
          <a:p>
            <a:r>
              <a:rPr lang="en-US" noProof="0" dirty="0" smtClean="0"/>
              <a:t>Click icon to add chart</a:t>
            </a:r>
            <a:endParaRPr lang="en-US" noProof="0" dirty="0"/>
          </a:p>
        </p:txBody>
      </p:sp>
      <p:sp>
        <p:nvSpPr>
          <p:cNvPr id="6" name="Text Placeholder 5"/>
          <p:cNvSpPr>
            <a:spLocks noGrp="1"/>
          </p:cNvSpPr>
          <p:nvPr>
            <p:ph type="body" sz="quarter" idx="22"/>
          </p:nvPr>
        </p:nvSpPr>
        <p:spPr>
          <a:xfrm>
            <a:off x="4755916" y="1665288"/>
            <a:ext cx="4011847" cy="420687"/>
          </a:xfrm>
        </p:spPr>
        <p:txBody>
          <a:bodyPr/>
          <a:lstStyle/>
          <a:p>
            <a:pPr lvl="0"/>
            <a:r>
              <a:rPr lang="en-US" noProof="0" smtClean="0"/>
              <a:t>Click to edit Master text styles</a:t>
            </a:r>
          </a:p>
        </p:txBody>
      </p:sp>
      <p:sp>
        <p:nvSpPr>
          <p:cNvPr id="11" name="Text Placeholder 8"/>
          <p:cNvSpPr>
            <a:spLocks noGrp="1"/>
          </p:cNvSpPr>
          <p:nvPr>
            <p:ph type="body" sz="quarter" idx="13" hasCustomPrompt="1"/>
          </p:nvPr>
        </p:nvSpPr>
        <p:spPr>
          <a:xfrm>
            <a:off x="376237" y="651600"/>
            <a:ext cx="8391525" cy="757255"/>
          </a:xfrm>
          <a:prstGeom prst="rect">
            <a:avLst/>
          </a:prstGeom>
        </p:spPr>
        <p:txBody>
          <a:bodyPr lIns="0" tIns="0" rIns="0" bIns="0">
            <a:noAutofit/>
          </a:bodyPr>
          <a:lstStyle>
            <a:lvl1pPr marL="0" indent="0">
              <a:buNone/>
              <a:defRPr sz="2000" b="0">
                <a:solidFill>
                  <a:schemeClr val="tx2"/>
                </a:solidFill>
              </a:defRPr>
            </a:lvl1pPr>
          </a:lstStyle>
          <a:p>
            <a:pPr lvl="0"/>
            <a:r>
              <a:rPr lang="en-US" noProof="0" dirty="0"/>
              <a:t>Click to add subtitle</a:t>
            </a:r>
          </a:p>
        </p:txBody>
      </p:sp>
      <p:sp>
        <p:nvSpPr>
          <p:cNvPr id="13" name="Title Placeholder 1"/>
          <p:cNvSpPr>
            <a:spLocks noGrp="1"/>
          </p:cNvSpPr>
          <p:nvPr>
            <p:ph type="title" hasCustomPrompt="1"/>
          </p:nvPr>
        </p:nvSpPr>
        <p:spPr>
          <a:xfrm>
            <a:off x="376237" y="317499"/>
            <a:ext cx="8391525" cy="334101"/>
          </a:xfrm>
          <a:prstGeom prst="rect">
            <a:avLst/>
          </a:prstGeom>
        </p:spPr>
        <p:txBody>
          <a:bodyPr vert="horz" lIns="0" tIns="0" rIns="0" bIns="0" rtlCol="0" anchor="t" anchorCtr="0">
            <a:noAutofit/>
          </a:bodyPr>
          <a:lstStyle>
            <a:lvl1pPr>
              <a:defRPr/>
            </a:lvl1pPr>
          </a:lstStyle>
          <a:p>
            <a:r>
              <a:rPr lang="en-US" noProof="0" dirty="0"/>
              <a:t>Click to add title</a:t>
            </a:r>
          </a:p>
        </p:txBody>
      </p:sp>
      <p:sp>
        <p:nvSpPr>
          <p:cNvPr id="9" name="Chart Placeholder 2"/>
          <p:cNvSpPr>
            <a:spLocks noGrp="1"/>
          </p:cNvSpPr>
          <p:nvPr>
            <p:ph type="chart" sz="quarter" idx="24"/>
          </p:nvPr>
        </p:nvSpPr>
        <p:spPr>
          <a:xfrm>
            <a:off x="265735" y="2125013"/>
            <a:ext cx="4206240" cy="3996000"/>
          </a:xfrm>
        </p:spPr>
        <p:txBody>
          <a:bodyPr/>
          <a:lstStyle/>
          <a:p>
            <a:r>
              <a:rPr lang="en-US" noProof="0" dirty="0" smtClean="0"/>
              <a:t>Click icon to add chart</a:t>
            </a:r>
            <a:endParaRPr lang="en-US" noProof="0" dirty="0"/>
          </a:p>
        </p:txBody>
      </p:sp>
      <p:sp>
        <p:nvSpPr>
          <p:cNvPr id="12" name="Text Placeholder 5"/>
          <p:cNvSpPr>
            <a:spLocks noGrp="1"/>
          </p:cNvSpPr>
          <p:nvPr>
            <p:ph type="body" sz="quarter" idx="25"/>
          </p:nvPr>
        </p:nvSpPr>
        <p:spPr>
          <a:xfrm>
            <a:off x="376237" y="1665288"/>
            <a:ext cx="4004298" cy="420687"/>
          </a:xfrm>
        </p:spPr>
        <p:txBody>
          <a:bodyPr/>
          <a:lstStyle/>
          <a:p>
            <a:pPr lvl="0"/>
            <a:r>
              <a:rPr lang="en-US" noProof="0" smtClean="0"/>
              <a:t>Click to edit Master text styles</a:t>
            </a:r>
          </a:p>
        </p:txBody>
      </p:sp>
    </p:spTree>
    <p:extLst>
      <p:ext uri="{BB962C8B-B14F-4D97-AF65-F5344CB8AC3E}">
        <p14:creationId xmlns:p14="http://schemas.microsoft.com/office/powerpoint/2010/main" val="1200285679"/>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 column content">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376239" y="317499"/>
            <a:ext cx="8391524" cy="334101"/>
          </a:xfrm>
          <a:prstGeom prst="rect">
            <a:avLst/>
          </a:prstGeom>
        </p:spPr>
        <p:txBody>
          <a:bodyPr vert="horz" lIns="0" tIns="0" rIns="0" bIns="0" rtlCol="0" anchor="t" anchorCtr="0">
            <a:noAutofit/>
          </a:bodyPr>
          <a:lstStyle>
            <a:lvl1pPr>
              <a:defRPr/>
            </a:lvl1pPr>
          </a:lstStyle>
          <a:p>
            <a:r>
              <a:rPr lang="en-US" noProof="0" dirty="0"/>
              <a:t>Click to add title</a:t>
            </a:r>
          </a:p>
        </p:txBody>
      </p:sp>
      <p:sp>
        <p:nvSpPr>
          <p:cNvPr id="6" name="Content Placeholder 3"/>
          <p:cNvSpPr>
            <a:spLocks noGrp="1"/>
          </p:cNvSpPr>
          <p:nvPr>
            <p:ph sz="quarter" idx="10"/>
          </p:nvPr>
        </p:nvSpPr>
        <p:spPr>
          <a:xfrm>
            <a:off x="376237" y="1665288"/>
            <a:ext cx="3323893" cy="4716463"/>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8" name="Content Placeholder 3"/>
          <p:cNvSpPr>
            <a:spLocks noGrp="1"/>
          </p:cNvSpPr>
          <p:nvPr>
            <p:ph sz="quarter" idx="16"/>
          </p:nvPr>
        </p:nvSpPr>
        <p:spPr>
          <a:xfrm>
            <a:off x="4087762" y="1700213"/>
            <a:ext cx="4680000" cy="4681537"/>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9" name="Text Placeholder 8"/>
          <p:cNvSpPr>
            <a:spLocks noGrp="1"/>
          </p:cNvSpPr>
          <p:nvPr>
            <p:ph type="body" sz="quarter" idx="13" hasCustomPrompt="1"/>
          </p:nvPr>
        </p:nvSpPr>
        <p:spPr>
          <a:xfrm>
            <a:off x="376237" y="651600"/>
            <a:ext cx="8391525" cy="757255"/>
          </a:xfrm>
          <a:prstGeom prst="rect">
            <a:avLst/>
          </a:prstGeom>
        </p:spPr>
        <p:txBody>
          <a:bodyPr lIns="0" tIns="0" rIns="0" bIns="0">
            <a:noAutofit/>
          </a:bodyPr>
          <a:lstStyle>
            <a:lvl1pPr marL="0" indent="0">
              <a:buNone/>
              <a:defRPr sz="2000" b="0">
                <a:solidFill>
                  <a:schemeClr val="tx2"/>
                </a:solidFill>
              </a:defRPr>
            </a:lvl1pPr>
          </a:lstStyle>
          <a:p>
            <a:pPr lvl="0"/>
            <a:r>
              <a:rPr lang="en-US" noProof="0" dirty="0"/>
              <a:t>Click to add subtitle</a:t>
            </a:r>
          </a:p>
        </p:txBody>
      </p:sp>
    </p:spTree>
    <p:extLst>
      <p:ext uri="{BB962C8B-B14F-4D97-AF65-F5344CB8AC3E}">
        <p14:creationId xmlns:p14="http://schemas.microsoft.com/office/powerpoint/2010/main" val="1890274777"/>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 content with quote ">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376238" y="317500"/>
            <a:ext cx="8391525" cy="334100"/>
          </a:xfrm>
          <a:prstGeom prst="rect">
            <a:avLst/>
          </a:prstGeom>
        </p:spPr>
        <p:txBody>
          <a:bodyPr vert="horz" lIns="0" tIns="0" rIns="0" bIns="0" rtlCol="0" anchor="t" anchorCtr="0">
            <a:noAutofit/>
          </a:bodyPr>
          <a:lstStyle>
            <a:lvl1pPr>
              <a:defRPr/>
            </a:lvl1pPr>
          </a:lstStyle>
          <a:p>
            <a:r>
              <a:rPr lang="en-US" noProof="0" dirty="0"/>
              <a:t>Click to add title</a:t>
            </a:r>
          </a:p>
        </p:txBody>
      </p:sp>
      <p:sp>
        <p:nvSpPr>
          <p:cNvPr id="6" name="Content Placeholder 3"/>
          <p:cNvSpPr>
            <a:spLocks noGrp="1"/>
          </p:cNvSpPr>
          <p:nvPr>
            <p:ph sz="quarter" idx="10"/>
          </p:nvPr>
        </p:nvSpPr>
        <p:spPr>
          <a:xfrm>
            <a:off x="5683411" y="1658680"/>
            <a:ext cx="3084351" cy="4723072"/>
          </a:xfrm>
          <a:prstGeom prst="rect">
            <a:avLst/>
          </a:prstGeom>
        </p:spPr>
        <p:txBody>
          <a:bodyPr>
            <a:noAutofit/>
          </a:bodyPr>
          <a:lstStyle>
            <a:lvl1pPr>
              <a:tabLst>
                <a:tab pos="5029200" algn="r"/>
              </a:tabLst>
              <a:defRPr sz="2400">
                <a:solidFill>
                  <a:schemeClr val="accent3"/>
                </a:solidFill>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smtClean="0"/>
              <a:t>Click to edit Master text styles</a:t>
            </a:r>
          </a:p>
        </p:txBody>
      </p:sp>
      <p:sp>
        <p:nvSpPr>
          <p:cNvPr id="8" name="Content Placeholder 3"/>
          <p:cNvSpPr>
            <a:spLocks noGrp="1"/>
          </p:cNvSpPr>
          <p:nvPr>
            <p:ph sz="quarter" idx="16"/>
          </p:nvPr>
        </p:nvSpPr>
        <p:spPr>
          <a:xfrm>
            <a:off x="376238" y="1665288"/>
            <a:ext cx="4879761" cy="4716462"/>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9" name="Text Placeholder 8"/>
          <p:cNvSpPr>
            <a:spLocks noGrp="1"/>
          </p:cNvSpPr>
          <p:nvPr>
            <p:ph type="body" sz="quarter" idx="13" hasCustomPrompt="1"/>
          </p:nvPr>
        </p:nvSpPr>
        <p:spPr>
          <a:xfrm>
            <a:off x="376239" y="651600"/>
            <a:ext cx="8391524" cy="757255"/>
          </a:xfrm>
          <a:prstGeom prst="rect">
            <a:avLst/>
          </a:prstGeom>
        </p:spPr>
        <p:txBody>
          <a:bodyPr lIns="0" tIns="0" rIns="0" bIns="0">
            <a:noAutofit/>
          </a:bodyPr>
          <a:lstStyle>
            <a:lvl1pPr marL="0" indent="0">
              <a:buNone/>
              <a:defRPr sz="2000" b="0">
                <a:solidFill>
                  <a:schemeClr val="tx2"/>
                </a:solidFill>
              </a:defRPr>
            </a:lvl1pPr>
          </a:lstStyle>
          <a:p>
            <a:pPr lvl="0"/>
            <a:r>
              <a:rPr lang="en-US" noProof="0" dirty="0"/>
              <a:t>Click to add subtitle</a:t>
            </a:r>
          </a:p>
        </p:txBody>
      </p:sp>
    </p:spTree>
    <p:extLst>
      <p:ext uri="{BB962C8B-B14F-4D97-AF65-F5344CB8AC3E}">
        <p14:creationId xmlns:p14="http://schemas.microsoft.com/office/powerpoint/2010/main" val="980198571"/>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eam profile">
    <p:spTree>
      <p:nvGrpSpPr>
        <p:cNvPr id="1" name=""/>
        <p:cNvGrpSpPr/>
        <p:nvPr/>
      </p:nvGrpSpPr>
      <p:grpSpPr>
        <a:xfrm>
          <a:off x="0" y="0"/>
          <a:ext cx="0" cy="0"/>
          <a:chOff x="0" y="0"/>
          <a:chExt cx="0" cy="0"/>
        </a:xfrm>
      </p:grpSpPr>
      <p:sp>
        <p:nvSpPr>
          <p:cNvPr id="2" name="Title 1"/>
          <p:cNvSpPr>
            <a:spLocks noGrp="1"/>
          </p:cNvSpPr>
          <p:nvPr>
            <p:ph type="title"/>
          </p:nvPr>
        </p:nvSpPr>
        <p:spPr>
          <a:xfrm>
            <a:off x="376238" y="317500"/>
            <a:ext cx="8391525" cy="334100"/>
          </a:xfrm>
        </p:spPr>
        <p:txBody>
          <a:bodyPr/>
          <a:lstStyle/>
          <a:p>
            <a:r>
              <a:rPr lang="en-US" noProof="0" smtClean="0"/>
              <a:t>Click to edit Master title style</a:t>
            </a:r>
            <a:endParaRPr lang="en-US" noProof="0" dirty="0"/>
          </a:p>
        </p:txBody>
      </p:sp>
      <p:sp>
        <p:nvSpPr>
          <p:cNvPr id="4" name="Picture Placeholder 6"/>
          <p:cNvSpPr>
            <a:spLocks noGrp="1"/>
          </p:cNvSpPr>
          <p:nvPr>
            <p:ph type="pic" sz="quarter" idx="13"/>
          </p:nvPr>
        </p:nvSpPr>
        <p:spPr>
          <a:xfrm>
            <a:off x="376237" y="1700213"/>
            <a:ext cx="2029968" cy="1260000"/>
          </a:xfrm>
        </p:spPr>
        <p:txBody>
          <a:bodyPr lIns="0" tIns="0" rIns="0" bIns="0">
            <a:noAutofit/>
          </a:bodyPr>
          <a:lstStyle/>
          <a:p>
            <a:r>
              <a:rPr lang="en-US" noProof="0" dirty="0" smtClean="0"/>
              <a:t>Click icon to add picture</a:t>
            </a:r>
            <a:endParaRPr lang="en-US" noProof="0" dirty="0"/>
          </a:p>
        </p:txBody>
      </p:sp>
      <p:sp>
        <p:nvSpPr>
          <p:cNvPr id="5" name="Picture Placeholder 6"/>
          <p:cNvSpPr>
            <a:spLocks noGrp="1"/>
          </p:cNvSpPr>
          <p:nvPr>
            <p:ph type="pic" sz="quarter" idx="14"/>
          </p:nvPr>
        </p:nvSpPr>
        <p:spPr>
          <a:xfrm>
            <a:off x="2495412" y="1700213"/>
            <a:ext cx="2029968" cy="1260000"/>
          </a:xfrm>
        </p:spPr>
        <p:txBody>
          <a:bodyPr lIns="0" tIns="0" rIns="0" bIns="0">
            <a:noAutofit/>
          </a:bodyPr>
          <a:lstStyle/>
          <a:p>
            <a:r>
              <a:rPr lang="en-US" noProof="0" dirty="0" smtClean="0"/>
              <a:t>Click icon to add picture</a:t>
            </a:r>
            <a:endParaRPr lang="en-US" noProof="0" dirty="0"/>
          </a:p>
        </p:txBody>
      </p:sp>
      <p:sp>
        <p:nvSpPr>
          <p:cNvPr id="6" name="Picture Placeholder 6"/>
          <p:cNvSpPr>
            <a:spLocks noGrp="1"/>
          </p:cNvSpPr>
          <p:nvPr>
            <p:ph type="pic" sz="quarter" idx="15"/>
          </p:nvPr>
        </p:nvSpPr>
        <p:spPr>
          <a:xfrm>
            <a:off x="4614587" y="1700213"/>
            <a:ext cx="2029968" cy="1260000"/>
          </a:xfrm>
        </p:spPr>
        <p:txBody>
          <a:bodyPr lIns="0" tIns="0" rIns="0" bIns="0">
            <a:noAutofit/>
          </a:bodyPr>
          <a:lstStyle/>
          <a:p>
            <a:r>
              <a:rPr lang="en-US" noProof="0" dirty="0" smtClean="0"/>
              <a:t>Click icon to add picture</a:t>
            </a:r>
            <a:endParaRPr lang="en-US" noProof="0" dirty="0"/>
          </a:p>
        </p:txBody>
      </p:sp>
      <p:sp>
        <p:nvSpPr>
          <p:cNvPr id="7" name="Picture Placeholder 6"/>
          <p:cNvSpPr>
            <a:spLocks noGrp="1"/>
          </p:cNvSpPr>
          <p:nvPr>
            <p:ph type="pic" sz="quarter" idx="16"/>
          </p:nvPr>
        </p:nvSpPr>
        <p:spPr>
          <a:xfrm>
            <a:off x="6733763" y="1700213"/>
            <a:ext cx="2029968" cy="1260000"/>
          </a:xfrm>
        </p:spPr>
        <p:txBody>
          <a:bodyPr lIns="0" tIns="0" rIns="0" bIns="0">
            <a:noAutofit/>
          </a:bodyPr>
          <a:lstStyle/>
          <a:p>
            <a:r>
              <a:rPr lang="en-US" noProof="0" dirty="0" smtClean="0"/>
              <a:t>Click icon to add picture</a:t>
            </a:r>
            <a:endParaRPr lang="en-US" noProof="0" dirty="0"/>
          </a:p>
        </p:txBody>
      </p:sp>
      <p:sp>
        <p:nvSpPr>
          <p:cNvPr id="9" name="Text Placeholder 8"/>
          <p:cNvSpPr>
            <a:spLocks noGrp="1"/>
          </p:cNvSpPr>
          <p:nvPr>
            <p:ph type="body" sz="quarter" idx="17"/>
          </p:nvPr>
        </p:nvSpPr>
        <p:spPr>
          <a:xfrm>
            <a:off x="376237" y="3108509"/>
            <a:ext cx="2029968" cy="3264408"/>
          </a:xfrm>
        </p:spPr>
        <p:txBody>
          <a:bodyPr/>
          <a:lstStyle>
            <a:lvl1pPr marL="0" indent="0" algn="l" rtl="0" eaLnBrk="1" latinLnBrk="0" hangingPunct="1">
              <a:spcBef>
                <a:spcPts val="0"/>
              </a:spcBef>
              <a:spcAft>
                <a:spcPts val="1000"/>
              </a:spcAft>
              <a:buSzPct val="100000"/>
              <a:buFontTx/>
              <a:buNone/>
              <a:tabLst>
                <a:tab pos="5029200" algn="r"/>
              </a:tabLst>
              <a:defRPr lang="en-US" sz="1200" b="0" kern="1200" noProof="0" dirty="0" smtClean="0">
                <a:solidFill>
                  <a:schemeClr val="tx1"/>
                </a:solidFill>
                <a:latin typeface="+mn-lt"/>
                <a:ea typeface="+mn-ea"/>
                <a:cs typeface="+mn-cs"/>
              </a:defRPr>
            </a:lvl1pPr>
            <a:lvl2pPr marL="127000" indent="-127000" algn="l" rtl="0" eaLnBrk="1" latinLnBrk="0" hangingPunct="1">
              <a:spcBef>
                <a:spcPts val="0"/>
              </a:spcBef>
              <a:spcAft>
                <a:spcPts val="1000"/>
              </a:spcAft>
              <a:buClrTx/>
              <a:buSzPct val="100000"/>
              <a:buFont typeface="Arial" panose="020B0604020202020204" pitchFamily="34" charset="0"/>
              <a:buChar char="•"/>
              <a:tabLst>
                <a:tab pos="5029200" algn="r"/>
              </a:tabLst>
              <a:defRPr lang="en-US" sz="1200" b="0" kern="1200" noProof="0" dirty="0" smtClean="0">
                <a:solidFill>
                  <a:schemeClr val="tx1"/>
                </a:solidFill>
                <a:latin typeface="+mn-lt"/>
                <a:ea typeface="+mn-ea"/>
                <a:cs typeface="+mn-cs"/>
              </a:defRPr>
            </a:lvl2pPr>
            <a:lvl3pPr marL="279400" indent="-127000" algn="l" rtl="0" eaLnBrk="1" latinLnBrk="0" hangingPunct="1">
              <a:spcBef>
                <a:spcPts val="0"/>
              </a:spcBef>
              <a:spcAft>
                <a:spcPts val="1000"/>
              </a:spcAft>
              <a:buClrTx/>
              <a:buSzPct val="100000"/>
              <a:buFont typeface="Arial" panose="020B0604020202020204" pitchFamily="34" charset="0"/>
              <a:buChar char="−"/>
              <a:tabLst>
                <a:tab pos="5029200" algn="r"/>
              </a:tabLst>
              <a:defRPr lang="en-US" sz="1200" b="0" kern="1200" noProof="0" dirty="0" smtClean="0">
                <a:solidFill>
                  <a:schemeClr val="tx1"/>
                </a:solidFill>
                <a:latin typeface="+mn-lt"/>
                <a:ea typeface="+mn-ea"/>
                <a:cs typeface="+mn-cs"/>
              </a:defRPr>
            </a:lvl3pPr>
            <a:lvl4pPr marL="431800" indent="-127000" algn="l" rtl="0" eaLnBrk="1" latinLnBrk="0" hangingPunct="1">
              <a:spcBef>
                <a:spcPts val="0"/>
              </a:spcBef>
              <a:spcAft>
                <a:spcPts val="1000"/>
              </a:spcAft>
              <a:buClrTx/>
              <a:buSzPct val="100000"/>
              <a:buFont typeface="Arial" panose="020B0604020202020204" pitchFamily="34" charset="0"/>
              <a:buChar char="◦"/>
              <a:tabLst>
                <a:tab pos="5029200" algn="r"/>
              </a:tabLst>
              <a:defRPr lang="en-US" sz="1200" b="0" kern="1200" noProof="0" dirty="0" smtClean="0">
                <a:solidFill>
                  <a:schemeClr val="tx1"/>
                </a:solidFill>
                <a:latin typeface="+mn-lt"/>
                <a:ea typeface="+mn-ea"/>
                <a:cs typeface="+mn-cs"/>
              </a:defRPr>
            </a:lvl4pPr>
            <a:lvl5pPr marL="584200" indent="-127000" algn="l" rtl="0" eaLnBrk="1" latinLnBrk="0" hangingPunct="1">
              <a:spcBef>
                <a:spcPts val="0"/>
              </a:spcBef>
              <a:spcAft>
                <a:spcPts val="1000"/>
              </a:spcAft>
              <a:buClrTx/>
              <a:buSzPct val="100000"/>
              <a:buFont typeface="Arial" panose="020B0604020202020204" pitchFamily="34" charset="0"/>
              <a:buChar char="−"/>
              <a:tabLst>
                <a:tab pos="5029200" algn="r"/>
              </a:tabLst>
              <a:defRPr lang="en-US" sz="1200" b="0" kern="1200" noProof="0" dirty="0">
                <a:solidFill>
                  <a:schemeClr val="tx1"/>
                </a:solidFill>
                <a:latin typeface="+mn-lt"/>
                <a:ea typeface="+mn-ea"/>
                <a:cs typeface="+mn-cs"/>
              </a:defRPr>
            </a:lvl5pPr>
            <a:lvl6pPr marL="356400" indent="-176400">
              <a:spcAft>
                <a:spcPts val="0"/>
              </a:spcAft>
              <a:buFont typeface="Verdana" panose="020B0604030504040204" pitchFamily="34" charset="0"/>
              <a:buChar char="−"/>
              <a:defRPr/>
            </a:lvl6pPr>
            <a:lvl7pPr marL="356400" indent="-176400">
              <a:spcAft>
                <a:spcPts val="0"/>
              </a:spcAft>
              <a:defRPr/>
            </a:lvl7pPr>
            <a:lvl8pPr marL="356400" indent="-176400">
              <a:spcAft>
                <a:spcPts val="0"/>
              </a:spcAft>
              <a:defRPr/>
            </a:lvl8pPr>
            <a:lvl9pPr marL="356400" indent="-176400">
              <a:spcAft>
                <a:spcPts val="0"/>
              </a:spcAft>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10" name="Text Placeholder 8"/>
          <p:cNvSpPr>
            <a:spLocks noGrp="1"/>
          </p:cNvSpPr>
          <p:nvPr>
            <p:ph type="body" sz="quarter" idx="18"/>
          </p:nvPr>
        </p:nvSpPr>
        <p:spPr>
          <a:xfrm>
            <a:off x="4621995" y="3108509"/>
            <a:ext cx="2029968" cy="3264408"/>
          </a:xfrm>
        </p:spPr>
        <p:txBody>
          <a:bodyPr vert="horz" lIns="0" tIns="0" rIns="0" bIns="0" rtlCol="0">
            <a:noAutofit/>
          </a:bodyPr>
          <a:lstStyle>
            <a:lvl1pPr>
              <a:defRPr lang="en-US" noProof="0" smtClean="0"/>
            </a:lvl1pPr>
            <a:lvl2pPr>
              <a:defRPr lang="en-US" noProof="0" smtClean="0"/>
            </a:lvl2pPr>
            <a:lvl3pPr>
              <a:defRPr lang="en-US" b="0" noProof="0" smtClean="0"/>
            </a:lvl3pPr>
            <a:lvl4pPr>
              <a:defRPr lang="en-US" b="0" noProof="0" smtClean="0"/>
            </a:lvl4pPr>
            <a:lvl5pPr>
              <a:defRPr lang="en-US" b="0" noProof="0" dirty="0"/>
            </a:lvl5pPr>
          </a:lstStyle>
          <a:p>
            <a:pPr lvl="0">
              <a:buFontTx/>
              <a:tabLst>
                <a:tab pos="5029200" algn="r"/>
              </a:tabLst>
            </a:pPr>
            <a:r>
              <a:rPr lang="en-US" noProof="0" smtClean="0"/>
              <a:t>Click to edit Master text styles</a:t>
            </a:r>
          </a:p>
          <a:p>
            <a:pPr lvl="1">
              <a:buFontTx/>
              <a:tabLst>
                <a:tab pos="5029200" algn="r"/>
              </a:tabLst>
            </a:pPr>
            <a:r>
              <a:rPr lang="en-US" noProof="0" smtClean="0"/>
              <a:t>Second level</a:t>
            </a:r>
          </a:p>
          <a:p>
            <a:pPr lvl="2">
              <a:buFontTx/>
              <a:tabLst>
                <a:tab pos="5029200" algn="r"/>
              </a:tabLst>
            </a:pPr>
            <a:r>
              <a:rPr lang="en-US" noProof="0" smtClean="0"/>
              <a:t>Third level</a:t>
            </a:r>
          </a:p>
          <a:p>
            <a:pPr lvl="3">
              <a:buFontTx/>
              <a:tabLst>
                <a:tab pos="5029200" algn="r"/>
              </a:tabLst>
            </a:pPr>
            <a:r>
              <a:rPr lang="en-US" noProof="0" smtClean="0"/>
              <a:t>Fourth level</a:t>
            </a:r>
          </a:p>
          <a:p>
            <a:pPr lvl="4">
              <a:buFontTx/>
              <a:tabLst>
                <a:tab pos="5029200" algn="r"/>
              </a:tabLst>
            </a:pPr>
            <a:r>
              <a:rPr lang="en-US" noProof="0" smtClean="0"/>
              <a:t>Fifth level</a:t>
            </a:r>
            <a:endParaRPr lang="en-US" noProof="0" dirty="0"/>
          </a:p>
        </p:txBody>
      </p:sp>
      <p:sp>
        <p:nvSpPr>
          <p:cNvPr id="11" name="Text Placeholder 8"/>
          <p:cNvSpPr>
            <a:spLocks noGrp="1"/>
          </p:cNvSpPr>
          <p:nvPr>
            <p:ph type="body" sz="quarter" idx="19"/>
          </p:nvPr>
        </p:nvSpPr>
        <p:spPr>
          <a:xfrm>
            <a:off x="2499116" y="3108509"/>
            <a:ext cx="2029968" cy="3264408"/>
          </a:xfrm>
        </p:spPr>
        <p:txBody>
          <a:bodyPr vert="horz" lIns="0" tIns="0" rIns="0" bIns="0" rtlCol="0">
            <a:noAutofit/>
          </a:bodyPr>
          <a:lstStyle>
            <a:lvl1pPr>
              <a:defRPr lang="en-US" noProof="0" dirty="0" smtClean="0"/>
            </a:lvl1pPr>
            <a:lvl2pPr>
              <a:defRPr lang="en-US" noProof="0" dirty="0" smtClean="0"/>
            </a:lvl2pPr>
            <a:lvl3pPr>
              <a:defRPr lang="en-US" b="0" noProof="0" dirty="0" smtClean="0"/>
            </a:lvl3pPr>
            <a:lvl4pPr>
              <a:defRPr lang="en-US" b="0" noProof="0" dirty="0" smtClean="0"/>
            </a:lvl4pPr>
            <a:lvl5pPr>
              <a:defRPr lang="en-US" b="0" noProof="0" dirty="0"/>
            </a:lvl5pPr>
          </a:lstStyle>
          <a:p>
            <a:pPr lvl="0">
              <a:buFontTx/>
              <a:tabLst>
                <a:tab pos="5029200" algn="r"/>
              </a:tabLst>
            </a:pPr>
            <a:r>
              <a:rPr lang="en-US" noProof="0" smtClean="0"/>
              <a:t>Click to edit Master text styles</a:t>
            </a:r>
          </a:p>
          <a:p>
            <a:pPr lvl="1">
              <a:buFontTx/>
              <a:tabLst>
                <a:tab pos="5029200" algn="r"/>
              </a:tabLst>
            </a:pPr>
            <a:r>
              <a:rPr lang="en-US" noProof="0" smtClean="0"/>
              <a:t>Second level</a:t>
            </a:r>
          </a:p>
          <a:p>
            <a:pPr lvl="2">
              <a:buFontTx/>
              <a:tabLst>
                <a:tab pos="5029200" algn="r"/>
              </a:tabLst>
            </a:pPr>
            <a:r>
              <a:rPr lang="en-US" noProof="0" smtClean="0"/>
              <a:t>Third level</a:t>
            </a:r>
          </a:p>
          <a:p>
            <a:pPr lvl="3">
              <a:buFontTx/>
              <a:tabLst>
                <a:tab pos="5029200" algn="r"/>
              </a:tabLst>
            </a:pPr>
            <a:r>
              <a:rPr lang="en-US" noProof="0" smtClean="0"/>
              <a:t>Fourth level</a:t>
            </a:r>
          </a:p>
          <a:p>
            <a:pPr lvl="4">
              <a:buFontTx/>
              <a:tabLst>
                <a:tab pos="5029200" algn="r"/>
              </a:tabLst>
            </a:pPr>
            <a:r>
              <a:rPr lang="en-US" noProof="0" smtClean="0"/>
              <a:t>Fifth level</a:t>
            </a:r>
            <a:endParaRPr lang="en-US" noProof="0" dirty="0"/>
          </a:p>
        </p:txBody>
      </p:sp>
      <p:sp>
        <p:nvSpPr>
          <p:cNvPr id="12" name="Text Placeholder 8"/>
          <p:cNvSpPr>
            <a:spLocks noGrp="1"/>
          </p:cNvSpPr>
          <p:nvPr>
            <p:ph type="body" sz="quarter" idx="20"/>
          </p:nvPr>
        </p:nvSpPr>
        <p:spPr>
          <a:xfrm>
            <a:off x="6744875" y="3108509"/>
            <a:ext cx="2029968" cy="3264408"/>
          </a:xfrm>
        </p:spPr>
        <p:txBody>
          <a:bodyPr vert="horz" lIns="0" tIns="0" rIns="0" bIns="0" rtlCol="0">
            <a:noAutofit/>
          </a:bodyPr>
          <a:lstStyle>
            <a:lvl1pPr>
              <a:defRPr lang="en-US" noProof="0" smtClean="0"/>
            </a:lvl1pPr>
            <a:lvl2pPr>
              <a:defRPr lang="en-US" noProof="0" smtClean="0"/>
            </a:lvl2pPr>
            <a:lvl3pPr>
              <a:defRPr lang="en-US" b="0" noProof="0" smtClean="0"/>
            </a:lvl3pPr>
            <a:lvl4pPr>
              <a:defRPr lang="en-US" b="0" noProof="0" smtClean="0"/>
            </a:lvl4pPr>
            <a:lvl5pPr>
              <a:defRPr lang="en-US" b="0" noProof="0" dirty="0"/>
            </a:lvl5pPr>
          </a:lstStyle>
          <a:p>
            <a:pPr lvl="0">
              <a:buFontTx/>
              <a:tabLst>
                <a:tab pos="5029200" algn="r"/>
              </a:tabLst>
            </a:pPr>
            <a:r>
              <a:rPr lang="en-US" noProof="0" smtClean="0"/>
              <a:t>Click to edit Master text styles</a:t>
            </a:r>
          </a:p>
          <a:p>
            <a:pPr lvl="1">
              <a:buFontTx/>
              <a:tabLst>
                <a:tab pos="5029200" algn="r"/>
              </a:tabLst>
            </a:pPr>
            <a:r>
              <a:rPr lang="en-US" noProof="0" smtClean="0"/>
              <a:t>Second level</a:t>
            </a:r>
          </a:p>
          <a:p>
            <a:pPr lvl="2">
              <a:buFontTx/>
              <a:tabLst>
                <a:tab pos="5029200" algn="r"/>
              </a:tabLst>
            </a:pPr>
            <a:r>
              <a:rPr lang="en-US" noProof="0" smtClean="0"/>
              <a:t>Third level</a:t>
            </a:r>
          </a:p>
          <a:p>
            <a:pPr lvl="3">
              <a:buFontTx/>
              <a:tabLst>
                <a:tab pos="5029200" algn="r"/>
              </a:tabLst>
            </a:pPr>
            <a:r>
              <a:rPr lang="en-US" noProof="0" smtClean="0"/>
              <a:t>Fourth level</a:t>
            </a:r>
          </a:p>
          <a:p>
            <a:pPr lvl="4">
              <a:buFontTx/>
              <a:tabLst>
                <a:tab pos="5029200" algn="r"/>
              </a:tabLst>
            </a:pPr>
            <a:r>
              <a:rPr lang="en-US" noProof="0" smtClean="0"/>
              <a:t>Fifth level</a:t>
            </a:r>
            <a:endParaRPr lang="en-US" noProof="0" dirty="0"/>
          </a:p>
        </p:txBody>
      </p:sp>
      <p:sp>
        <p:nvSpPr>
          <p:cNvPr id="13" name="Text Placeholder 8"/>
          <p:cNvSpPr>
            <a:spLocks noGrp="1"/>
          </p:cNvSpPr>
          <p:nvPr>
            <p:ph type="body" sz="quarter" idx="21" hasCustomPrompt="1"/>
          </p:nvPr>
        </p:nvSpPr>
        <p:spPr>
          <a:xfrm>
            <a:off x="376237" y="651600"/>
            <a:ext cx="8391526"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Tree>
    <p:extLst>
      <p:ext uri="{BB962C8B-B14F-4D97-AF65-F5344CB8AC3E}">
        <p14:creationId xmlns:p14="http://schemas.microsoft.com/office/powerpoint/2010/main" val="3930325268"/>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 Circle Black">
    <p:bg bwMode="gray">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gray">
          <a:xfrm>
            <a:off x="2502000" y="1368000"/>
            <a:ext cx="4140000" cy="4140000"/>
          </a:xfrm>
          <a:prstGeom prst="ellipse">
            <a:avLst/>
          </a:prstGeom>
          <a:ln w="25400">
            <a:solidFill>
              <a:schemeClr val="accent1"/>
            </a:solidFill>
          </a:ln>
        </p:spPr>
        <p:txBody>
          <a:bodyPr lIns="108000" tIns="108000" rIns="108000" bIns="108000" anchor="ctr" anchorCtr="0">
            <a:normAutofit/>
          </a:bodyPr>
          <a:lstStyle>
            <a:lvl1pPr algn="ctr">
              <a:lnSpc>
                <a:spcPts val="4200"/>
              </a:lnSpc>
              <a:defRPr sz="3600" b="0">
                <a:solidFill>
                  <a:schemeClr val="bg1"/>
                </a:solidFill>
                <a:latin typeface="+mj-lt"/>
                <a:ea typeface="Open Sans" panose="020B0606030504020204" pitchFamily="34" charset="0"/>
                <a:cs typeface="Open Sans" panose="020B0606030504020204" pitchFamily="34" charset="0"/>
              </a:defRPr>
            </a:lvl1pPr>
          </a:lstStyle>
          <a:p>
            <a:r>
              <a:rPr lang="en-US" noProof="0" smtClean="0"/>
              <a:t>Click to edit Master title style</a:t>
            </a:r>
            <a:endParaRPr lang="en-US" noProof="0" dirty="0"/>
          </a:p>
        </p:txBody>
      </p:sp>
      <p:sp>
        <p:nvSpPr>
          <p:cNvPr id="3" name="Subtitle 2"/>
          <p:cNvSpPr>
            <a:spLocks noGrp="1"/>
          </p:cNvSpPr>
          <p:nvPr>
            <p:ph type="subTitle" idx="1"/>
          </p:nvPr>
        </p:nvSpPr>
        <p:spPr bwMode="gray">
          <a:xfrm>
            <a:off x="377992" y="5864229"/>
            <a:ext cx="4194008" cy="505645"/>
          </a:xfrm>
          <a:prstGeom prst="rect">
            <a:avLst/>
          </a:prstGeom>
        </p:spPr>
        <p:txBody>
          <a:bodyPr lIns="0" tIns="0" rIns="0" bIns="0" anchor="b" anchorCtr="0">
            <a:noAutofit/>
          </a:bodyPr>
          <a:lstStyle>
            <a:lvl1pPr marL="0" indent="0" algn="l">
              <a:lnSpc>
                <a:spcPct val="100000"/>
              </a:lnSpc>
              <a:spcAft>
                <a:spcPts val="0"/>
              </a:spcAft>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smtClean="0"/>
              <a:t>Click to edit Master subtitle style</a:t>
            </a:r>
            <a:endParaRPr lang="en-US" noProof="0" dirty="0"/>
          </a:p>
        </p:txBody>
      </p:sp>
      <p:sp>
        <p:nvSpPr>
          <p:cNvPr id="5" name="Text Placeholder 4"/>
          <p:cNvSpPr>
            <a:spLocks noGrp="1"/>
          </p:cNvSpPr>
          <p:nvPr>
            <p:ph type="body" sz="quarter" idx="10"/>
          </p:nvPr>
        </p:nvSpPr>
        <p:spPr>
          <a:xfrm>
            <a:off x="376238" y="6381750"/>
            <a:ext cx="4195762" cy="298450"/>
          </a:xfrm>
          <a:prstGeom prst="rect">
            <a:avLst/>
          </a:prstGeom>
        </p:spPr>
        <p:txBody>
          <a:bodyPr/>
          <a:lstStyle>
            <a:lvl1pPr>
              <a:spcAft>
                <a:spcPts val="0"/>
              </a:spcAft>
              <a:defRPr sz="10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smtClean="0"/>
              <a:t>Click to edit Master text styles</a:t>
            </a:r>
          </a:p>
        </p:txBody>
      </p:sp>
      <p:grpSp>
        <p:nvGrpSpPr>
          <p:cNvPr id="21" name="Group 20"/>
          <p:cNvGrpSpPr/>
          <p:nvPr userDrawn="1"/>
        </p:nvGrpSpPr>
        <p:grpSpPr>
          <a:xfrm>
            <a:off x="377991" y="378000"/>
            <a:ext cx="1620000" cy="307976"/>
            <a:chOff x="398463" y="404813"/>
            <a:chExt cx="1627187" cy="307976"/>
          </a:xfrm>
          <a:solidFill>
            <a:schemeClr val="bg1"/>
          </a:solidFill>
        </p:grpSpPr>
        <p:sp>
          <p:nvSpPr>
            <p:cNvPr id="11" name="Oval 5"/>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12" name="Freeform 6"/>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13" name="Rectangle 7"/>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14" name="Freeform 8"/>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15" name="Rectangle 9"/>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16" name="Rectangle 10"/>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17" name="Freeform 11"/>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18" name="Freeform 12"/>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19" name="Freeform 13"/>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20" name="Freeform 14"/>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grpSp>
    </p:spTree>
    <p:extLst>
      <p:ext uri="{BB962C8B-B14F-4D97-AF65-F5344CB8AC3E}">
        <p14:creationId xmlns:p14="http://schemas.microsoft.com/office/powerpoint/2010/main" val="1665008738"/>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4088">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eam profile 2">
    <p:spTree>
      <p:nvGrpSpPr>
        <p:cNvPr id="1" name=""/>
        <p:cNvGrpSpPr/>
        <p:nvPr/>
      </p:nvGrpSpPr>
      <p:grpSpPr>
        <a:xfrm>
          <a:off x="0" y="0"/>
          <a:ext cx="0" cy="0"/>
          <a:chOff x="0" y="0"/>
          <a:chExt cx="0" cy="0"/>
        </a:xfrm>
      </p:grpSpPr>
      <p:sp>
        <p:nvSpPr>
          <p:cNvPr id="2" name="Title 1"/>
          <p:cNvSpPr>
            <a:spLocks noGrp="1"/>
          </p:cNvSpPr>
          <p:nvPr>
            <p:ph type="title"/>
          </p:nvPr>
        </p:nvSpPr>
        <p:spPr>
          <a:xfrm>
            <a:off x="376238" y="317500"/>
            <a:ext cx="8391525" cy="334100"/>
          </a:xfrm>
        </p:spPr>
        <p:txBody>
          <a:bodyPr/>
          <a:lstStyle/>
          <a:p>
            <a:r>
              <a:rPr lang="en-US" noProof="0" smtClean="0"/>
              <a:t>Click to edit Master title style</a:t>
            </a:r>
            <a:endParaRPr lang="en-US" noProof="0" dirty="0"/>
          </a:p>
        </p:txBody>
      </p:sp>
      <p:sp>
        <p:nvSpPr>
          <p:cNvPr id="4" name="Rectangle 3"/>
          <p:cNvSpPr/>
          <p:nvPr userDrawn="1"/>
        </p:nvSpPr>
        <p:spPr>
          <a:xfrm>
            <a:off x="378000" y="1707173"/>
            <a:ext cx="4122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100" noProof="0" dirty="0">
              <a:solidFill>
                <a:schemeClr val="bg1"/>
              </a:solidFill>
            </a:endParaRPr>
          </a:p>
        </p:txBody>
      </p:sp>
      <p:sp>
        <p:nvSpPr>
          <p:cNvPr id="5" name="Rectangle 4"/>
          <p:cNvSpPr/>
          <p:nvPr userDrawn="1"/>
        </p:nvSpPr>
        <p:spPr>
          <a:xfrm>
            <a:off x="4668064" y="1700213"/>
            <a:ext cx="4106300" cy="60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100" noProof="0" dirty="0">
              <a:solidFill>
                <a:schemeClr val="bg1"/>
              </a:solidFill>
            </a:endParaRPr>
          </a:p>
        </p:txBody>
      </p:sp>
      <p:sp>
        <p:nvSpPr>
          <p:cNvPr id="6" name="Rectangle 5"/>
          <p:cNvSpPr/>
          <p:nvPr userDrawn="1"/>
        </p:nvSpPr>
        <p:spPr>
          <a:xfrm>
            <a:off x="378000" y="4065173"/>
            <a:ext cx="4122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100" noProof="0" dirty="0">
              <a:solidFill>
                <a:schemeClr val="bg1"/>
              </a:solidFill>
            </a:endParaRPr>
          </a:p>
        </p:txBody>
      </p:sp>
      <p:sp>
        <p:nvSpPr>
          <p:cNvPr id="7" name="Rectangle 6"/>
          <p:cNvSpPr/>
          <p:nvPr userDrawn="1"/>
        </p:nvSpPr>
        <p:spPr>
          <a:xfrm>
            <a:off x="4668064" y="4065173"/>
            <a:ext cx="41063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100" noProof="0" dirty="0">
              <a:solidFill>
                <a:schemeClr val="bg1"/>
              </a:solidFill>
            </a:endParaRPr>
          </a:p>
        </p:txBody>
      </p:sp>
      <p:sp>
        <p:nvSpPr>
          <p:cNvPr id="8" name="Picture Placeholder 11"/>
          <p:cNvSpPr>
            <a:spLocks noGrp="1"/>
          </p:cNvSpPr>
          <p:nvPr>
            <p:ph type="pic" sz="quarter" idx="25"/>
          </p:nvPr>
        </p:nvSpPr>
        <p:spPr>
          <a:xfrm>
            <a:off x="378000" y="1880213"/>
            <a:ext cx="1476000" cy="1476000"/>
          </a:xfrm>
        </p:spPr>
        <p:txBody>
          <a:bodyPr/>
          <a:lstStyle>
            <a:lvl1pPr algn="ctr">
              <a:defRPr/>
            </a:lvl1pPr>
          </a:lstStyle>
          <a:p>
            <a:r>
              <a:rPr lang="en-US" noProof="0" dirty="0" smtClean="0"/>
              <a:t>Click icon to add picture</a:t>
            </a:r>
            <a:endParaRPr lang="en-US" noProof="0" dirty="0"/>
          </a:p>
        </p:txBody>
      </p:sp>
      <p:sp>
        <p:nvSpPr>
          <p:cNvPr id="9" name="Picture Placeholder 11"/>
          <p:cNvSpPr>
            <a:spLocks noGrp="1"/>
          </p:cNvSpPr>
          <p:nvPr>
            <p:ph type="pic" sz="quarter" idx="27"/>
          </p:nvPr>
        </p:nvSpPr>
        <p:spPr>
          <a:xfrm>
            <a:off x="4668064" y="1880213"/>
            <a:ext cx="1476000" cy="1476000"/>
          </a:xfrm>
        </p:spPr>
        <p:txBody>
          <a:bodyPr/>
          <a:lstStyle>
            <a:lvl1pPr algn="ctr">
              <a:defRPr/>
            </a:lvl1pPr>
          </a:lstStyle>
          <a:p>
            <a:r>
              <a:rPr lang="en-US" noProof="0" dirty="0" smtClean="0"/>
              <a:t>Click icon to add picture</a:t>
            </a:r>
            <a:endParaRPr lang="en-US" noProof="0" dirty="0"/>
          </a:p>
        </p:txBody>
      </p:sp>
      <p:sp>
        <p:nvSpPr>
          <p:cNvPr id="10" name="Picture Placeholder 11"/>
          <p:cNvSpPr>
            <a:spLocks noGrp="1"/>
          </p:cNvSpPr>
          <p:nvPr>
            <p:ph type="pic" sz="quarter" idx="29"/>
          </p:nvPr>
        </p:nvSpPr>
        <p:spPr>
          <a:xfrm>
            <a:off x="378000" y="4256213"/>
            <a:ext cx="1476000" cy="1476000"/>
          </a:xfrm>
        </p:spPr>
        <p:txBody>
          <a:bodyPr/>
          <a:lstStyle>
            <a:lvl1pPr algn="ctr">
              <a:defRPr/>
            </a:lvl1pPr>
          </a:lstStyle>
          <a:p>
            <a:r>
              <a:rPr lang="en-US" noProof="0" dirty="0" smtClean="0"/>
              <a:t>Click icon to add picture</a:t>
            </a:r>
            <a:endParaRPr lang="en-US" noProof="0" dirty="0"/>
          </a:p>
        </p:txBody>
      </p:sp>
      <p:sp>
        <p:nvSpPr>
          <p:cNvPr id="11" name="Picture Placeholder 11"/>
          <p:cNvSpPr>
            <a:spLocks noGrp="1"/>
          </p:cNvSpPr>
          <p:nvPr>
            <p:ph type="pic" sz="quarter" idx="31"/>
          </p:nvPr>
        </p:nvSpPr>
        <p:spPr>
          <a:xfrm>
            <a:off x="4668064" y="4256213"/>
            <a:ext cx="1476000" cy="1476000"/>
          </a:xfrm>
        </p:spPr>
        <p:txBody>
          <a:bodyPr/>
          <a:lstStyle>
            <a:lvl1pPr algn="ctr">
              <a:defRPr/>
            </a:lvl1pPr>
          </a:lstStyle>
          <a:p>
            <a:r>
              <a:rPr lang="en-US" noProof="0" dirty="0" smtClean="0"/>
              <a:t>Click icon to add picture</a:t>
            </a:r>
            <a:endParaRPr lang="en-US" noProof="0" dirty="0"/>
          </a:p>
        </p:txBody>
      </p:sp>
      <p:sp>
        <p:nvSpPr>
          <p:cNvPr id="13" name="Text Placeholder 12"/>
          <p:cNvSpPr>
            <a:spLocks noGrp="1"/>
          </p:cNvSpPr>
          <p:nvPr>
            <p:ph type="body" sz="quarter" idx="32"/>
          </p:nvPr>
        </p:nvSpPr>
        <p:spPr>
          <a:xfrm>
            <a:off x="2012612" y="1880213"/>
            <a:ext cx="2466000" cy="1944000"/>
          </a:xfrm>
        </p:spPr>
        <p:txBody>
          <a:bodyPr vert="horz" lIns="0" tIns="0" rIns="0" bIns="0" rtlCol="0">
            <a:noAutofit/>
          </a:bodyPr>
          <a:lstStyle>
            <a:lvl1pPr marL="0" indent="0" algn="l">
              <a:spcAft>
                <a:spcPts val="0"/>
              </a:spcAft>
              <a:buFontTx/>
              <a:buNone/>
              <a:defRPr lang="en-US" noProof="0" dirty="0" smtClean="0"/>
            </a:lvl1pPr>
            <a:lvl2pPr marL="127000" indent="-127000" algn="l">
              <a:spcAft>
                <a:spcPts val="0"/>
              </a:spcAft>
              <a:buClrTx/>
              <a:buSzPct val="100000"/>
              <a:buFont typeface="Arial" panose="020B0604020202020204" pitchFamily="34" charset="0"/>
              <a:buChar char="•"/>
              <a:defRPr lang="en-US" noProof="0" dirty="0" smtClean="0"/>
            </a:lvl2pPr>
          </a:lstStyle>
          <a:p>
            <a:pPr lvl="0">
              <a:buFontTx/>
              <a:tabLst>
                <a:tab pos="5029200" algn="r"/>
              </a:tabLst>
            </a:pPr>
            <a:r>
              <a:rPr lang="en-US" noProof="0" smtClean="0"/>
              <a:t>Click to edit Master text styles</a:t>
            </a:r>
          </a:p>
          <a:p>
            <a:pPr lvl="1">
              <a:buFontTx/>
              <a:tabLst>
                <a:tab pos="5029200" algn="r"/>
              </a:tabLst>
            </a:pPr>
            <a:r>
              <a:rPr lang="en-US" noProof="0" smtClean="0"/>
              <a:t>Second level</a:t>
            </a:r>
          </a:p>
        </p:txBody>
      </p:sp>
      <p:sp>
        <p:nvSpPr>
          <p:cNvPr id="14" name="Text Placeholder 12"/>
          <p:cNvSpPr>
            <a:spLocks noGrp="1"/>
          </p:cNvSpPr>
          <p:nvPr>
            <p:ph type="body" sz="quarter" idx="33"/>
          </p:nvPr>
        </p:nvSpPr>
        <p:spPr>
          <a:xfrm>
            <a:off x="6297420" y="1880213"/>
            <a:ext cx="2468880" cy="1944000"/>
          </a:xfrm>
        </p:spPr>
        <p:txBody>
          <a:bodyPr vert="horz" lIns="0" tIns="0" rIns="0" bIns="0" rtlCol="0">
            <a:noAutofit/>
          </a:bodyPr>
          <a:lstStyle>
            <a:lvl1pPr algn="l" defTabSz="914400" rtl="0" eaLnBrk="1" latinLnBrk="0" hangingPunct="1">
              <a:spcBef>
                <a:spcPts val="0"/>
              </a:spcBef>
              <a:spcAft>
                <a:spcPts val="0"/>
              </a:spcAft>
              <a:buSzPct val="100000"/>
              <a:tabLst>
                <a:tab pos="5029200" algn="r"/>
              </a:tabLst>
              <a:defRPr lang="en-US" sz="1200" b="0" kern="1200" noProof="0" dirty="0" smtClean="0">
                <a:solidFill>
                  <a:schemeClr val="tx1"/>
                </a:solidFill>
                <a:latin typeface="+mn-lt"/>
                <a:ea typeface="+mn-ea"/>
                <a:cs typeface="+mn-cs"/>
              </a:defRPr>
            </a:lvl1pPr>
            <a:lvl2pPr algn="l" defTabSz="914400" rtl="0" eaLnBrk="1" latinLnBrk="0" hangingPunct="1">
              <a:spcBef>
                <a:spcPts val="0"/>
              </a:spcBef>
              <a:spcAft>
                <a:spcPts val="0"/>
              </a:spcAft>
              <a:buSzPct val="100000"/>
              <a:tabLst>
                <a:tab pos="5029200" algn="r"/>
              </a:tabLst>
              <a:defRPr lang="en-US" sz="1200" b="0" kern="1200" noProof="0" dirty="0" smtClean="0">
                <a:solidFill>
                  <a:schemeClr val="tx1"/>
                </a:solidFill>
                <a:latin typeface="+mn-lt"/>
                <a:ea typeface="+mn-ea"/>
                <a:cs typeface="+mn-cs"/>
              </a:defRPr>
            </a:lvl2pPr>
          </a:lstStyle>
          <a:p>
            <a:pPr lvl="0">
              <a:buFontTx/>
              <a:tabLst>
                <a:tab pos="5029200" algn="r"/>
              </a:tabLst>
            </a:pPr>
            <a:r>
              <a:rPr lang="en-US" noProof="0" smtClean="0"/>
              <a:t>Click to edit Master text styles</a:t>
            </a:r>
          </a:p>
          <a:p>
            <a:pPr lvl="1">
              <a:buFontTx/>
              <a:tabLst>
                <a:tab pos="5029200" algn="r"/>
              </a:tabLst>
            </a:pPr>
            <a:r>
              <a:rPr lang="en-US" noProof="0" smtClean="0"/>
              <a:t>Second level</a:t>
            </a:r>
          </a:p>
        </p:txBody>
      </p:sp>
      <p:sp>
        <p:nvSpPr>
          <p:cNvPr id="15" name="Text Placeholder 12"/>
          <p:cNvSpPr>
            <a:spLocks noGrp="1"/>
          </p:cNvSpPr>
          <p:nvPr>
            <p:ph type="body" sz="quarter" idx="34"/>
          </p:nvPr>
        </p:nvSpPr>
        <p:spPr>
          <a:xfrm>
            <a:off x="2012612" y="4256213"/>
            <a:ext cx="2466000" cy="1944000"/>
          </a:xfrm>
        </p:spPr>
        <p:txBody>
          <a:bodyPr vert="horz" lIns="0" tIns="0" rIns="0" bIns="0" rtlCol="0">
            <a:noAutofit/>
          </a:bodyPr>
          <a:lstStyle>
            <a:lvl1pPr algn="l" defTabSz="914400" rtl="0" eaLnBrk="1" latinLnBrk="0" hangingPunct="1">
              <a:spcBef>
                <a:spcPts val="0"/>
              </a:spcBef>
              <a:spcAft>
                <a:spcPts val="0"/>
              </a:spcAft>
              <a:buSzPct val="100000"/>
              <a:tabLst>
                <a:tab pos="5029200" algn="r"/>
              </a:tabLst>
              <a:defRPr lang="en-US" sz="1200" b="0" kern="1200" noProof="0" dirty="0" smtClean="0">
                <a:solidFill>
                  <a:schemeClr val="tx1"/>
                </a:solidFill>
                <a:latin typeface="+mn-lt"/>
                <a:ea typeface="+mn-ea"/>
                <a:cs typeface="+mn-cs"/>
              </a:defRPr>
            </a:lvl1pPr>
            <a:lvl2pPr algn="l" defTabSz="914400" rtl="0" eaLnBrk="1" latinLnBrk="0" hangingPunct="1">
              <a:spcBef>
                <a:spcPts val="0"/>
              </a:spcBef>
              <a:spcAft>
                <a:spcPts val="0"/>
              </a:spcAft>
              <a:buSzPct val="100000"/>
              <a:tabLst>
                <a:tab pos="5029200" algn="r"/>
              </a:tabLst>
              <a:defRPr lang="en-US" sz="1200" b="0" kern="1200" noProof="0" dirty="0" smtClean="0">
                <a:solidFill>
                  <a:schemeClr val="tx1"/>
                </a:solidFill>
                <a:latin typeface="+mn-lt"/>
                <a:ea typeface="+mn-ea"/>
                <a:cs typeface="+mn-cs"/>
              </a:defRPr>
            </a:lvl2pPr>
          </a:lstStyle>
          <a:p>
            <a:pPr lvl="0">
              <a:buFontTx/>
              <a:tabLst>
                <a:tab pos="5029200" algn="r"/>
              </a:tabLst>
            </a:pPr>
            <a:r>
              <a:rPr lang="en-US" noProof="0" smtClean="0"/>
              <a:t>Click to edit Master text styles</a:t>
            </a:r>
          </a:p>
          <a:p>
            <a:pPr lvl="1">
              <a:buFontTx/>
              <a:tabLst>
                <a:tab pos="5029200" algn="r"/>
              </a:tabLst>
            </a:pPr>
            <a:r>
              <a:rPr lang="en-US" noProof="0" smtClean="0"/>
              <a:t>Second level</a:t>
            </a:r>
          </a:p>
        </p:txBody>
      </p:sp>
      <p:sp>
        <p:nvSpPr>
          <p:cNvPr id="16" name="Text Placeholder 12"/>
          <p:cNvSpPr>
            <a:spLocks noGrp="1"/>
          </p:cNvSpPr>
          <p:nvPr>
            <p:ph type="body" sz="quarter" idx="35"/>
          </p:nvPr>
        </p:nvSpPr>
        <p:spPr>
          <a:xfrm>
            <a:off x="6297420" y="4256213"/>
            <a:ext cx="2468880" cy="1944000"/>
          </a:xfrm>
        </p:spPr>
        <p:txBody>
          <a:bodyPr vert="horz" lIns="0" tIns="0" rIns="0" bIns="0" rtlCol="0">
            <a:noAutofit/>
          </a:bodyPr>
          <a:lstStyle>
            <a:lvl1pPr algn="l" defTabSz="914400" rtl="0" eaLnBrk="1" latinLnBrk="0" hangingPunct="1">
              <a:spcBef>
                <a:spcPts val="0"/>
              </a:spcBef>
              <a:spcAft>
                <a:spcPts val="0"/>
              </a:spcAft>
              <a:buSzPct val="100000"/>
              <a:tabLst>
                <a:tab pos="5029200" algn="r"/>
              </a:tabLst>
              <a:defRPr lang="en-US" sz="1200" b="0" kern="1200" noProof="0" dirty="0" smtClean="0">
                <a:solidFill>
                  <a:schemeClr val="tx1"/>
                </a:solidFill>
                <a:latin typeface="+mn-lt"/>
                <a:ea typeface="+mn-ea"/>
                <a:cs typeface="+mn-cs"/>
              </a:defRPr>
            </a:lvl1pPr>
            <a:lvl2pPr algn="l" defTabSz="914400" rtl="0" eaLnBrk="1" latinLnBrk="0" hangingPunct="1">
              <a:spcBef>
                <a:spcPts val="0"/>
              </a:spcBef>
              <a:spcAft>
                <a:spcPts val="0"/>
              </a:spcAft>
              <a:buSzPct val="100000"/>
              <a:tabLst>
                <a:tab pos="5029200" algn="r"/>
              </a:tabLst>
              <a:defRPr lang="en-US" sz="1200" b="0" kern="1200" noProof="0" dirty="0" smtClean="0">
                <a:solidFill>
                  <a:schemeClr val="tx1"/>
                </a:solidFill>
                <a:latin typeface="+mn-lt"/>
                <a:ea typeface="+mn-ea"/>
                <a:cs typeface="+mn-cs"/>
              </a:defRPr>
            </a:lvl2pPr>
          </a:lstStyle>
          <a:p>
            <a:pPr lvl="0">
              <a:buFontTx/>
              <a:tabLst>
                <a:tab pos="5029200" algn="r"/>
              </a:tabLst>
            </a:pPr>
            <a:r>
              <a:rPr lang="en-US" noProof="0" smtClean="0"/>
              <a:t>Click to edit Master text styles</a:t>
            </a:r>
          </a:p>
          <a:p>
            <a:pPr lvl="1">
              <a:buFontTx/>
              <a:tabLst>
                <a:tab pos="5029200" algn="r"/>
              </a:tabLst>
            </a:pPr>
            <a:r>
              <a:rPr lang="en-US" noProof="0" smtClean="0"/>
              <a:t>Second level</a:t>
            </a:r>
          </a:p>
        </p:txBody>
      </p:sp>
      <p:sp>
        <p:nvSpPr>
          <p:cNvPr id="17" name="Text Placeholder 8"/>
          <p:cNvSpPr>
            <a:spLocks noGrp="1"/>
          </p:cNvSpPr>
          <p:nvPr>
            <p:ph type="body" sz="quarter" idx="13" hasCustomPrompt="1"/>
          </p:nvPr>
        </p:nvSpPr>
        <p:spPr>
          <a:xfrm>
            <a:off x="376238" y="651600"/>
            <a:ext cx="8371762" cy="757255"/>
          </a:xfrm>
          <a:prstGeom prst="rect">
            <a:avLst/>
          </a:prstGeom>
        </p:spPr>
        <p:txBody>
          <a:bodyPr lIns="0" tIns="0" rIns="0" bIns="0">
            <a:noAutofit/>
          </a:bodyPr>
          <a:lstStyle>
            <a:lvl1pPr marL="0" indent="0">
              <a:buNone/>
              <a:defRPr sz="2000" b="0">
                <a:solidFill>
                  <a:schemeClr val="tx2"/>
                </a:solidFill>
              </a:defRPr>
            </a:lvl1pPr>
          </a:lstStyle>
          <a:p>
            <a:pPr lvl="0"/>
            <a:r>
              <a:rPr lang="en-US" noProof="0" dirty="0"/>
              <a:t>Click to add subtitle</a:t>
            </a:r>
          </a:p>
        </p:txBody>
      </p:sp>
    </p:spTree>
    <p:extLst>
      <p:ext uri="{BB962C8B-B14F-4D97-AF65-F5344CB8AC3E}">
        <p14:creationId xmlns:p14="http://schemas.microsoft.com/office/powerpoint/2010/main" val="3705043249"/>
      </p:ext>
    </p:extLst>
  </p:cSld>
  <p:clrMapOvr>
    <a:masterClrMapping/>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 picture and text">
    <p:spTree>
      <p:nvGrpSpPr>
        <p:cNvPr id="1" name=""/>
        <p:cNvGrpSpPr/>
        <p:nvPr/>
      </p:nvGrpSpPr>
      <p:grpSpPr>
        <a:xfrm>
          <a:off x="0" y="0"/>
          <a:ext cx="0" cy="0"/>
          <a:chOff x="0" y="0"/>
          <a:chExt cx="0" cy="0"/>
        </a:xfrm>
      </p:grpSpPr>
      <p:sp>
        <p:nvSpPr>
          <p:cNvPr id="2" name="Title 1"/>
          <p:cNvSpPr>
            <a:spLocks noGrp="1"/>
          </p:cNvSpPr>
          <p:nvPr>
            <p:ph type="title"/>
          </p:nvPr>
        </p:nvSpPr>
        <p:spPr>
          <a:xfrm>
            <a:off x="376238" y="317501"/>
            <a:ext cx="8391525" cy="334099"/>
          </a:xfrm>
        </p:spPr>
        <p:txBody>
          <a:bodyPr/>
          <a:lstStyle/>
          <a:p>
            <a:r>
              <a:rPr lang="en-US" noProof="0" smtClean="0"/>
              <a:t>Click to edit Master title style</a:t>
            </a:r>
            <a:endParaRPr lang="en-US" noProof="0" dirty="0"/>
          </a:p>
        </p:txBody>
      </p:sp>
      <p:sp>
        <p:nvSpPr>
          <p:cNvPr id="4" name="Picture Placeholder 7"/>
          <p:cNvSpPr>
            <a:spLocks noGrp="1"/>
          </p:cNvSpPr>
          <p:nvPr>
            <p:ph type="pic" sz="quarter" idx="13"/>
          </p:nvPr>
        </p:nvSpPr>
        <p:spPr>
          <a:xfrm>
            <a:off x="376238" y="1700213"/>
            <a:ext cx="2743200" cy="1971675"/>
          </a:xfrm>
        </p:spPr>
        <p:txBody>
          <a:bodyPr/>
          <a:lstStyle/>
          <a:p>
            <a:r>
              <a:rPr lang="en-US" noProof="0" dirty="0" smtClean="0"/>
              <a:t>Click icon to add picture</a:t>
            </a:r>
            <a:endParaRPr lang="en-US" noProof="0" dirty="0"/>
          </a:p>
        </p:txBody>
      </p:sp>
      <p:sp>
        <p:nvSpPr>
          <p:cNvPr id="5" name="Picture Placeholder 7"/>
          <p:cNvSpPr>
            <a:spLocks noGrp="1"/>
          </p:cNvSpPr>
          <p:nvPr>
            <p:ph type="pic" sz="quarter" idx="14"/>
          </p:nvPr>
        </p:nvSpPr>
        <p:spPr>
          <a:xfrm>
            <a:off x="6030199" y="1700213"/>
            <a:ext cx="2743200" cy="1971675"/>
          </a:xfrm>
        </p:spPr>
        <p:txBody>
          <a:bodyPr/>
          <a:lstStyle/>
          <a:p>
            <a:r>
              <a:rPr lang="en-US" noProof="0" dirty="0" smtClean="0"/>
              <a:t>Click icon to add picture</a:t>
            </a:r>
            <a:endParaRPr lang="en-US" noProof="0" dirty="0"/>
          </a:p>
        </p:txBody>
      </p:sp>
      <p:sp>
        <p:nvSpPr>
          <p:cNvPr id="6" name="Picture Placeholder 7"/>
          <p:cNvSpPr>
            <a:spLocks noGrp="1"/>
          </p:cNvSpPr>
          <p:nvPr>
            <p:ph type="pic" sz="quarter" idx="15"/>
          </p:nvPr>
        </p:nvSpPr>
        <p:spPr>
          <a:xfrm>
            <a:off x="3203218" y="1700213"/>
            <a:ext cx="2743200" cy="1971675"/>
          </a:xfrm>
        </p:spPr>
        <p:txBody>
          <a:bodyPr/>
          <a:lstStyle/>
          <a:p>
            <a:r>
              <a:rPr lang="en-US" noProof="0" dirty="0" smtClean="0"/>
              <a:t>Click icon to add picture</a:t>
            </a:r>
            <a:endParaRPr lang="en-US" noProof="0" dirty="0"/>
          </a:p>
        </p:txBody>
      </p:sp>
      <p:sp>
        <p:nvSpPr>
          <p:cNvPr id="9" name="Text Placeholder 18"/>
          <p:cNvSpPr>
            <a:spLocks noGrp="1"/>
          </p:cNvSpPr>
          <p:nvPr>
            <p:ph idx="1" hasCustomPrompt="1"/>
          </p:nvPr>
        </p:nvSpPr>
        <p:spPr>
          <a:xfrm>
            <a:off x="376238" y="3832225"/>
            <a:ext cx="2743200" cy="2095200"/>
          </a:xfrm>
          <a:prstGeom prst="rect">
            <a:avLst/>
          </a:prstGeom>
        </p:spPr>
        <p:txBody>
          <a:bodyPr vert="horz" lIns="0" tIns="0" rIns="0" bIns="0" rtlCol="0">
            <a:noAutofit/>
          </a:bodyPr>
          <a:lstStyle>
            <a:lvl1pPr marL="0" indent="0" algn="l">
              <a:buFontTx/>
              <a:buNone/>
              <a:defRPr/>
            </a:lvl1pPr>
            <a:lvl2pPr marL="127000" indent="-127000" algn="l">
              <a:buClrTx/>
              <a:buSzPct val="100000"/>
              <a:buFont typeface="Arial" panose="020B0604020202020204" pitchFamily="34" charset="0"/>
              <a:buChar char="•"/>
              <a:defRPr/>
            </a:lvl2pPr>
            <a:lvl3pPr marL="279400" indent="-127000" algn="l">
              <a:buClrTx/>
              <a:buSzPct val="100000"/>
              <a:buFont typeface="Arial" panose="020B0604020202020204" pitchFamily="34" charset="0"/>
              <a:buChar char="−"/>
              <a:defRPr/>
            </a:lvl3pPr>
            <a:lvl4pPr marL="431800" indent="-127000" algn="l">
              <a:buClrTx/>
              <a:buSzPct val="100000"/>
              <a:buFont typeface="Arial" panose="020B0604020202020204" pitchFamily="34" charset="0"/>
              <a:buChar char="◦"/>
              <a:defRPr/>
            </a:lvl4pPr>
            <a:lvl5pPr marL="584200" indent="-127000" algn="l">
              <a:buClrTx/>
              <a:buSzPct val="100000"/>
              <a:buFont typeface="Arial" panose="020B0604020202020204" pitchFamily="34" charset="0"/>
              <a:buChar char="−"/>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 Placeholder 18"/>
          <p:cNvSpPr>
            <a:spLocks noGrp="1"/>
          </p:cNvSpPr>
          <p:nvPr>
            <p:ph idx="16" hasCustomPrompt="1"/>
          </p:nvPr>
        </p:nvSpPr>
        <p:spPr>
          <a:xfrm>
            <a:off x="3203219" y="3832225"/>
            <a:ext cx="2743200" cy="2095200"/>
          </a:xfrm>
          <a:prstGeom prst="rect">
            <a:avLst/>
          </a:prstGeom>
        </p:spPr>
        <p:txBody>
          <a:bodyPr vert="horz" lIns="0" tIns="0" rIns="0" bIns="0" rtlCol="0">
            <a:no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Text Placeholder 18"/>
          <p:cNvSpPr>
            <a:spLocks noGrp="1"/>
          </p:cNvSpPr>
          <p:nvPr>
            <p:ph idx="17" hasCustomPrompt="1"/>
          </p:nvPr>
        </p:nvSpPr>
        <p:spPr>
          <a:xfrm>
            <a:off x="6030199" y="3832225"/>
            <a:ext cx="2743200" cy="2095200"/>
          </a:xfrm>
          <a:prstGeom prst="rect">
            <a:avLst/>
          </a:prstGeom>
        </p:spPr>
        <p:txBody>
          <a:bodyPr vert="horz" lIns="0" tIns="0" rIns="0" bIns="0" rtlCol="0">
            <a:no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 Placeholder 8"/>
          <p:cNvSpPr>
            <a:spLocks noGrp="1"/>
          </p:cNvSpPr>
          <p:nvPr>
            <p:ph type="body" sz="quarter" idx="18" hasCustomPrompt="1"/>
          </p:nvPr>
        </p:nvSpPr>
        <p:spPr>
          <a:xfrm>
            <a:off x="376238" y="651600"/>
            <a:ext cx="8371762" cy="757255"/>
          </a:xfrm>
          <a:prstGeom prst="rect">
            <a:avLst/>
          </a:prstGeom>
        </p:spPr>
        <p:txBody>
          <a:bodyPr lIns="0" tIns="0" rIns="0" bIns="0">
            <a:noAutofit/>
          </a:bodyPr>
          <a:lstStyle>
            <a:lvl1pPr marL="0" indent="0">
              <a:buNone/>
              <a:defRPr sz="2000" b="0">
                <a:solidFill>
                  <a:schemeClr val="tx2"/>
                </a:solidFill>
              </a:defRPr>
            </a:lvl1pPr>
          </a:lstStyle>
          <a:p>
            <a:pPr lvl="0"/>
            <a:r>
              <a:rPr lang="en-US" noProof="0" dirty="0"/>
              <a:t>Click to add subtitle</a:t>
            </a:r>
          </a:p>
        </p:txBody>
      </p:sp>
    </p:spTree>
    <p:extLst>
      <p:ext uri="{BB962C8B-B14F-4D97-AF65-F5344CB8AC3E}">
        <p14:creationId xmlns:p14="http://schemas.microsoft.com/office/powerpoint/2010/main" val="3395560946"/>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mp; subtitle">
    <p:spTree>
      <p:nvGrpSpPr>
        <p:cNvPr id="1" name=""/>
        <p:cNvGrpSpPr/>
        <p:nvPr/>
      </p:nvGrpSpPr>
      <p:grpSpPr>
        <a:xfrm>
          <a:off x="0" y="0"/>
          <a:ext cx="0" cy="0"/>
          <a:chOff x="0" y="0"/>
          <a:chExt cx="0" cy="0"/>
        </a:xfrm>
      </p:grpSpPr>
      <p:sp>
        <p:nvSpPr>
          <p:cNvPr id="10" name="Text Placeholder 8"/>
          <p:cNvSpPr>
            <a:spLocks noGrp="1"/>
          </p:cNvSpPr>
          <p:nvPr>
            <p:ph type="body" sz="quarter" idx="13" hasCustomPrompt="1"/>
          </p:nvPr>
        </p:nvSpPr>
        <p:spPr>
          <a:xfrm>
            <a:off x="376237" y="651600"/>
            <a:ext cx="8391525" cy="757255"/>
          </a:xfrm>
          <a:prstGeom prst="rect">
            <a:avLst/>
          </a:prstGeom>
        </p:spPr>
        <p:txBody>
          <a:bodyPr lIns="0" tIns="0" rIns="0" bIns="0">
            <a:noAutofit/>
          </a:bodyPr>
          <a:lstStyle>
            <a:lvl1pPr marL="0" indent="0">
              <a:buNone/>
              <a:defRPr sz="2000" b="0">
                <a:solidFill>
                  <a:schemeClr val="tx2"/>
                </a:solidFill>
              </a:defRPr>
            </a:lvl1pPr>
          </a:lstStyle>
          <a:p>
            <a:pPr lvl="0"/>
            <a:r>
              <a:rPr lang="en-US" noProof="0" dirty="0"/>
              <a:t>Click to add subtitle</a:t>
            </a:r>
          </a:p>
        </p:txBody>
      </p:sp>
      <p:sp>
        <p:nvSpPr>
          <p:cNvPr id="11" name="Title Placeholder 1"/>
          <p:cNvSpPr>
            <a:spLocks noGrp="1"/>
          </p:cNvSpPr>
          <p:nvPr>
            <p:ph type="title" hasCustomPrompt="1"/>
          </p:nvPr>
        </p:nvSpPr>
        <p:spPr>
          <a:xfrm>
            <a:off x="376237" y="317499"/>
            <a:ext cx="8391525" cy="334101"/>
          </a:xfrm>
          <a:prstGeom prst="rect">
            <a:avLst/>
          </a:prstGeom>
        </p:spPr>
        <p:txBody>
          <a:bodyPr vert="horz" lIns="0" tIns="0" rIns="0" bIns="0" rtlCol="0" anchor="t" anchorCtr="0">
            <a:noAutofit/>
          </a:bodyPr>
          <a:lstStyle>
            <a:lvl1pPr>
              <a:defRPr/>
            </a:lvl1pPr>
          </a:lstStyle>
          <a:p>
            <a:r>
              <a:rPr lang="en-US" noProof="0" dirty="0"/>
              <a:t>Click to add title</a:t>
            </a:r>
          </a:p>
        </p:txBody>
      </p:sp>
    </p:spTree>
    <p:extLst>
      <p:ext uri="{BB962C8B-B14F-4D97-AF65-F5344CB8AC3E}">
        <p14:creationId xmlns:p14="http://schemas.microsoft.com/office/powerpoint/2010/main" val="428195933"/>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Qualifications 2 x 1">
    <p:spTree>
      <p:nvGrpSpPr>
        <p:cNvPr id="1" name=""/>
        <p:cNvGrpSpPr/>
        <p:nvPr/>
      </p:nvGrpSpPr>
      <p:grpSpPr>
        <a:xfrm>
          <a:off x="0" y="0"/>
          <a:ext cx="0" cy="0"/>
          <a:chOff x="0" y="0"/>
          <a:chExt cx="0" cy="0"/>
        </a:xfrm>
      </p:grpSpPr>
      <p:sp>
        <p:nvSpPr>
          <p:cNvPr id="8" name="Text Placeholder 8"/>
          <p:cNvSpPr>
            <a:spLocks noGrp="1"/>
          </p:cNvSpPr>
          <p:nvPr>
            <p:ph type="body" sz="quarter" idx="17"/>
          </p:nvPr>
        </p:nvSpPr>
        <p:spPr>
          <a:xfrm>
            <a:off x="378000" y="1857892"/>
            <a:ext cx="4096512" cy="1695450"/>
          </a:xfrm>
        </p:spPr>
        <p:txBody>
          <a:bodyPr vert="horz" lIns="0" tIns="0" rIns="0" bIns="0" rtlCol="0">
            <a:noAutofit/>
          </a:bodyPr>
          <a:lstStyle>
            <a:lvl1pPr>
              <a:defRPr lang="en-US" noProof="0" dirty="0" smtClean="0"/>
            </a:lvl1pPr>
            <a:lvl2pPr>
              <a:defRPr lang="en-US" noProof="0" dirty="0" smtClean="0"/>
            </a:lvl2pPr>
            <a:lvl3pPr>
              <a:defRPr lang="en-US" b="0" noProof="0" dirty="0" smtClean="0"/>
            </a:lvl3pPr>
            <a:lvl4pPr>
              <a:defRPr lang="en-US" b="0" noProof="0" dirty="0" smtClean="0"/>
            </a:lvl4pPr>
            <a:lvl5pPr>
              <a:defRPr lang="en-US" b="0" noProof="0" dirty="0"/>
            </a:lvl5pPr>
          </a:lstStyle>
          <a:p>
            <a:pPr lvl="0">
              <a:buFontTx/>
              <a:tabLst>
                <a:tab pos="5029200" algn="r"/>
              </a:tabLst>
            </a:pPr>
            <a:r>
              <a:rPr lang="en-US" noProof="0" smtClean="0"/>
              <a:t>Click to edit Master text styles</a:t>
            </a:r>
          </a:p>
          <a:p>
            <a:pPr lvl="1">
              <a:buFontTx/>
              <a:tabLst>
                <a:tab pos="5029200" algn="r"/>
              </a:tabLst>
            </a:pPr>
            <a:r>
              <a:rPr lang="en-US" noProof="0" smtClean="0"/>
              <a:t>Second level</a:t>
            </a:r>
          </a:p>
          <a:p>
            <a:pPr lvl="2">
              <a:buFontTx/>
              <a:tabLst>
                <a:tab pos="5029200" algn="r"/>
              </a:tabLst>
            </a:pPr>
            <a:r>
              <a:rPr lang="en-US" noProof="0" smtClean="0"/>
              <a:t>Third level</a:t>
            </a:r>
          </a:p>
          <a:p>
            <a:pPr lvl="3">
              <a:buFontTx/>
              <a:tabLst>
                <a:tab pos="5029200" algn="r"/>
              </a:tabLst>
            </a:pPr>
            <a:r>
              <a:rPr lang="en-US" noProof="0" smtClean="0"/>
              <a:t>Fourth level</a:t>
            </a:r>
          </a:p>
          <a:p>
            <a:pPr lvl="4">
              <a:buFontTx/>
              <a:tabLst>
                <a:tab pos="5029200" algn="r"/>
              </a:tabLst>
            </a:pPr>
            <a:r>
              <a:rPr lang="en-US" noProof="0" smtClean="0"/>
              <a:t>Fifth level</a:t>
            </a:r>
            <a:endParaRPr lang="en-US" noProof="0" dirty="0"/>
          </a:p>
        </p:txBody>
      </p:sp>
      <p:sp>
        <p:nvSpPr>
          <p:cNvPr id="9" name="Text Placeholder 8"/>
          <p:cNvSpPr>
            <a:spLocks noGrp="1"/>
          </p:cNvSpPr>
          <p:nvPr>
            <p:ph type="body" sz="quarter" idx="21"/>
          </p:nvPr>
        </p:nvSpPr>
        <p:spPr>
          <a:xfrm>
            <a:off x="4684645" y="1857892"/>
            <a:ext cx="4096512" cy="1695450"/>
          </a:xfrm>
        </p:spPr>
        <p:txBody>
          <a:bodyPr vert="horz" lIns="0" tIns="0" rIns="0" bIns="0" rtlCol="0">
            <a:noAutofit/>
          </a:bodyPr>
          <a:lstStyle>
            <a:lvl1pPr>
              <a:defRPr lang="en-US" noProof="0" dirty="0" smtClean="0"/>
            </a:lvl1pPr>
            <a:lvl2pPr>
              <a:defRPr lang="en-US" noProof="0" dirty="0" smtClean="0"/>
            </a:lvl2pPr>
            <a:lvl3pPr>
              <a:defRPr lang="en-US" b="0" noProof="0" dirty="0" smtClean="0"/>
            </a:lvl3pPr>
            <a:lvl4pPr>
              <a:defRPr lang="en-US" b="0" noProof="0" dirty="0" smtClean="0"/>
            </a:lvl4pPr>
            <a:lvl5pPr>
              <a:defRPr lang="en-US" b="0" noProof="0" dirty="0"/>
            </a:lvl5pPr>
          </a:lstStyle>
          <a:p>
            <a:pPr lvl="0">
              <a:buFontTx/>
              <a:tabLst>
                <a:tab pos="5029200" algn="r"/>
              </a:tabLst>
            </a:pPr>
            <a:r>
              <a:rPr lang="en-US" noProof="0" smtClean="0"/>
              <a:t>Click to edit Master text styles</a:t>
            </a:r>
          </a:p>
          <a:p>
            <a:pPr lvl="1">
              <a:buFontTx/>
              <a:tabLst>
                <a:tab pos="5029200" algn="r"/>
              </a:tabLst>
            </a:pPr>
            <a:r>
              <a:rPr lang="en-US" noProof="0" smtClean="0"/>
              <a:t>Second level</a:t>
            </a:r>
          </a:p>
          <a:p>
            <a:pPr lvl="2">
              <a:buFontTx/>
              <a:tabLst>
                <a:tab pos="5029200" algn="r"/>
              </a:tabLst>
            </a:pPr>
            <a:r>
              <a:rPr lang="en-US" noProof="0" smtClean="0"/>
              <a:t>Third level</a:t>
            </a:r>
          </a:p>
          <a:p>
            <a:pPr lvl="3">
              <a:buFontTx/>
              <a:tabLst>
                <a:tab pos="5029200" algn="r"/>
              </a:tabLst>
            </a:pPr>
            <a:r>
              <a:rPr lang="en-US" noProof="0" smtClean="0"/>
              <a:t>Fourth level</a:t>
            </a:r>
          </a:p>
          <a:p>
            <a:pPr lvl="4">
              <a:buFontTx/>
              <a:tabLst>
                <a:tab pos="5029200" algn="r"/>
              </a:tabLst>
            </a:pPr>
            <a:r>
              <a:rPr lang="en-US" noProof="0" smtClean="0"/>
              <a:t>Fifth level</a:t>
            </a:r>
            <a:endParaRPr lang="en-US" noProof="0" dirty="0"/>
          </a:p>
        </p:txBody>
      </p:sp>
      <p:sp>
        <p:nvSpPr>
          <p:cNvPr id="2" name="Title 1"/>
          <p:cNvSpPr>
            <a:spLocks noGrp="1"/>
          </p:cNvSpPr>
          <p:nvPr>
            <p:ph type="title"/>
          </p:nvPr>
        </p:nvSpPr>
        <p:spPr>
          <a:xfrm>
            <a:off x="376238" y="317501"/>
            <a:ext cx="8391525" cy="334099"/>
          </a:xfrm>
        </p:spPr>
        <p:txBody>
          <a:bodyPr/>
          <a:lstStyle/>
          <a:p>
            <a:r>
              <a:rPr lang="en-US" noProof="0" smtClean="0"/>
              <a:t>Click to edit Master title style</a:t>
            </a:r>
            <a:endParaRPr lang="en-US" noProof="0" dirty="0"/>
          </a:p>
        </p:txBody>
      </p:sp>
      <p:sp>
        <p:nvSpPr>
          <p:cNvPr id="4" name="Rectangle 3"/>
          <p:cNvSpPr/>
          <p:nvPr userDrawn="1"/>
        </p:nvSpPr>
        <p:spPr>
          <a:xfrm>
            <a:off x="378000" y="1705378"/>
            <a:ext cx="4100118"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US" sz="1100" noProof="0" dirty="0">
              <a:solidFill>
                <a:schemeClr val="bg1"/>
              </a:solidFill>
            </a:endParaRPr>
          </a:p>
        </p:txBody>
      </p:sp>
      <p:sp>
        <p:nvSpPr>
          <p:cNvPr id="5" name="Rectangle 4"/>
          <p:cNvSpPr/>
          <p:nvPr userDrawn="1"/>
        </p:nvSpPr>
        <p:spPr>
          <a:xfrm>
            <a:off x="4684646" y="1705378"/>
            <a:ext cx="4089718"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US" sz="1100" noProof="0" dirty="0">
              <a:solidFill>
                <a:schemeClr val="bg1"/>
              </a:solidFill>
            </a:endParaRPr>
          </a:p>
        </p:txBody>
      </p:sp>
      <p:sp>
        <p:nvSpPr>
          <p:cNvPr id="6" name="Picture Placeholder 29"/>
          <p:cNvSpPr>
            <a:spLocks noGrp="1"/>
          </p:cNvSpPr>
          <p:nvPr>
            <p:ph type="pic" sz="quarter" idx="19" hasCustomPrompt="1"/>
          </p:nvPr>
        </p:nvSpPr>
        <p:spPr>
          <a:xfrm>
            <a:off x="3577118" y="1863916"/>
            <a:ext cx="907655"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noProof="0" dirty="0">
                <a:solidFill>
                  <a:schemeClr val="bg1"/>
                </a:solidFill>
              </a:rPr>
              <a:t>Co-brand</a:t>
            </a:r>
            <a:br>
              <a:rPr lang="en-US" sz="1200" noProof="0" dirty="0">
                <a:solidFill>
                  <a:schemeClr val="bg1"/>
                </a:solidFill>
              </a:rPr>
            </a:br>
            <a:r>
              <a:rPr lang="en-US" sz="1200" noProof="0" dirty="0">
                <a:solidFill>
                  <a:schemeClr val="bg1"/>
                </a:solidFill>
              </a:rPr>
              <a:t>Logo</a:t>
            </a:r>
          </a:p>
          <a:p>
            <a:endParaRPr lang="en-US" noProof="0" dirty="0"/>
          </a:p>
        </p:txBody>
      </p:sp>
      <p:sp>
        <p:nvSpPr>
          <p:cNvPr id="7" name="Picture Placeholder 29"/>
          <p:cNvSpPr>
            <a:spLocks noGrp="1"/>
          </p:cNvSpPr>
          <p:nvPr>
            <p:ph type="pic" sz="quarter" idx="20" hasCustomPrompt="1"/>
          </p:nvPr>
        </p:nvSpPr>
        <p:spPr>
          <a:xfrm>
            <a:off x="7818462" y="1857892"/>
            <a:ext cx="933121"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noProof="0" dirty="0">
                <a:solidFill>
                  <a:schemeClr val="bg1"/>
                </a:solidFill>
              </a:rPr>
              <a:t>Co-brand</a:t>
            </a:r>
            <a:br>
              <a:rPr lang="en-US" sz="1200" noProof="0" dirty="0">
                <a:solidFill>
                  <a:schemeClr val="bg1"/>
                </a:solidFill>
              </a:rPr>
            </a:br>
            <a:r>
              <a:rPr lang="en-US" sz="1200" noProof="0" dirty="0">
                <a:solidFill>
                  <a:schemeClr val="bg1"/>
                </a:solidFill>
              </a:rPr>
              <a:t>Logo</a:t>
            </a:r>
          </a:p>
          <a:p>
            <a:endParaRPr lang="en-US" noProof="0" dirty="0"/>
          </a:p>
        </p:txBody>
      </p:sp>
      <p:sp>
        <p:nvSpPr>
          <p:cNvPr id="16" name="Text Placeholder 8"/>
          <p:cNvSpPr>
            <a:spLocks noGrp="1"/>
          </p:cNvSpPr>
          <p:nvPr>
            <p:ph type="body" sz="quarter" idx="13" hasCustomPrompt="1"/>
          </p:nvPr>
        </p:nvSpPr>
        <p:spPr>
          <a:xfrm>
            <a:off x="376237" y="651600"/>
            <a:ext cx="8391525" cy="757255"/>
          </a:xfrm>
          <a:prstGeom prst="rect">
            <a:avLst/>
          </a:prstGeom>
        </p:spPr>
        <p:txBody>
          <a:bodyPr lIns="0" tIns="0" rIns="0" bIns="0">
            <a:noAutofit/>
          </a:bodyPr>
          <a:lstStyle>
            <a:lvl1pPr marL="0" indent="0">
              <a:buNone/>
              <a:defRPr sz="2000" b="0">
                <a:solidFill>
                  <a:schemeClr val="tx2"/>
                </a:solidFill>
              </a:defRPr>
            </a:lvl1pPr>
          </a:lstStyle>
          <a:p>
            <a:pPr lvl="0"/>
            <a:r>
              <a:rPr lang="en-US" noProof="0" dirty="0"/>
              <a:t>Click to add subtitle</a:t>
            </a:r>
          </a:p>
        </p:txBody>
      </p:sp>
    </p:spTree>
    <p:extLst>
      <p:ext uri="{BB962C8B-B14F-4D97-AF65-F5344CB8AC3E}">
        <p14:creationId xmlns:p14="http://schemas.microsoft.com/office/powerpoint/2010/main" val="4239408974"/>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Qualifications 2 x 2">
    <p:spTree>
      <p:nvGrpSpPr>
        <p:cNvPr id="1" name=""/>
        <p:cNvGrpSpPr/>
        <p:nvPr/>
      </p:nvGrpSpPr>
      <p:grpSpPr>
        <a:xfrm>
          <a:off x="0" y="0"/>
          <a:ext cx="0" cy="0"/>
          <a:chOff x="0" y="0"/>
          <a:chExt cx="0" cy="0"/>
        </a:xfrm>
      </p:grpSpPr>
      <p:sp>
        <p:nvSpPr>
          <p:cNvPr id="8" name="Text Placeholder 8"/>
          <p:cNvSpPr>
            <a:spLocks noGrp="1"/>
          </p:cNvSpPr>
          <p:nvPr>
            <p:ph type="body" sz="quarter" idx="17"/>
          </p:nvPr>
        </p:nvSpPr>
        <p:spPr>
          <a:xfrm>
            <a:off x="381960" y="1857892"/>
            <a:ext cx="4096512" cy="1695450"/>
          </a:xfrm>
        </p:spPr>
        <p:txBody>
          <a:bodyPr vert="horz" lIns="0" tIns="0" rIns="0" bIns="0" rtlCol="0">
            <a:noAutofit/>
          </a:bodyPr>
          <a:lstStyle>
            <a:lvl1pPr>
              <a:defRPr lang="en-US" noProof="0" dirty="0" smtClean="0"/>
            </a:lvl1pPr>
            <a:lvl2pPr>
              <a:defRPr lang="en-US" noProof="0" dirty="0" smtClean="0"/>
            </a:lvl2pPr>
            <a:lvl3pPr>
              <a:defRPr lang="en-US" b="0" noProof="0" dirty="0" smtClean="0"/>
            </a:lvl3pPr>
            <a:lvl4pPr>
              <a:defRPr lang="en-US" b="0" noProof="0" dirty="0" smtClean="0"/>
            </a:lvl4pPr>
            <a:lvl5pPr>
              <a:defRPr lang="en-US" b="0" noProof="0" dirty="0"/>
            </a:lvl5pPr>
          </a:lstStyle>
          <a:p>
            <a:pPr lvl="0">
              <a:buFontTx/>
              <a:tabLst>
                <a:tab pos="5029200" algn="r"/>
              </a:tabLst>
            </a:pPr>
            <a:r>
              <a:rPr lang="en-US" noProof="0" smtClean="0"/>
              <a:t>Click to edit Master text styles</a:t>
            </a:r>
          </a:p>
          <a:p>
            <a:pPr lvl="1">
              <a:buFontTx/>
              <a:tabLst>
                <a:tab pos="5029200" algn="r"/>
              </a:tabLst>
            </a:pPr>
            <a:r>
              <a:rPr lang="en-US" noProof="0" smtClean="0"/>
              <a:t>Second level</a:t>
            </a:r>
          </a:p>
          <a:p>
            <a:pPr lvl="2">
              <a:buFontTx/>
              <a:tabLst>
                <a:tab pos="5029200" algn="r"/>
              </a:tabLst>
            </a:pPr>
            <a:r>
              <a:rPr lang="en-US" noProof="0" smtClean="0"/>
              <a:t>Third level</a:t>
            </a:r>
          </a:p>
          <a:p>
            <a:pPr lvl="3">
              <a:buFontTx/>
              <a:tabLst>
                <a:tab pos="5029200" algn="r"/>
              </a:tabLst>
            </a:pPr>
            <a:r>
              <a:rPr lang="en-US" noProof="0" smtClean="0"/>
              <a:t>Fourth level</a:t>
            </a:r>
          </a:p>
          <a:p>
            <a:pPr lvl="4">
              <a:buFontTx/>
              <a:tabLst>
                <a:tab pos="5029200" algn="r"/>
              </a:tabLst>
            </a:pPr>
            <a:r>
              <a:rPr lang="en-US" noProof="0" smtClean="0"/>
              <a:t>Fifth level</a:t>
            </a:r>
            <a:endParaRPr lang="en-US" noProof="0" dirty="0"/>
          </a:p>
        </p:txBody>
      </p:sp>
      <p:sp>
        <p:nvSpPr>
          <p:cNvPr id="9" name="Text Placeholder 8"/>
          <p:cNvSpPr>
            <a:spLocks noGrp="1"/>
          </p:cNvSpPr>
          <p:nvPr>
            <p:ph type="body" sz="quarter" idx="21"/>
          </p:nvPr>
        </p:nvSpPr>
        <p:spPr>
          <a:xfrm>
            <a:off x="4684646" y="1857892"/>
            <a:ext cx="4096512" cy="1695450"/>
          </a:xfrm>
        </p:spPr>
        <p:txBody>
          <a:bodyPr vert="horz" lIns="0" tIns="0" rIns="0" bIns="0" rtlCol="0">
            <a:noAutofit/>
          </a:bodyPr>
          <a:lstStyle>
            <a:lvl1pPr>
              <a:defRPr lang="en-US" noProof="0" dirty="0" smtClean="0"/>
            </a:lvl1pPr>
            <a:lvl2pPr>
              <a:defRPr lang="en-US" noProof="0" dirty="0" smtClean="0"/>
            </a:lvl2pPr>
            <a:lvl3pPr>
              <a:defRPr lang="en-US" b="0" noProof="0" dirty="0" smtClean="0"/>
            </a:lvl3pPr>
            <a:lvl4pPr>
              <a:defRPr lang="en-US" b="0" noProof="0" dirty="0" smtClean="0"/>
            </a:lvl4pPr>
            <a:lvl5pPr>
              <a:defRPr lang="en-US" b="0" noProof="0" dirty="0"/>
            </a:lvl5pPr>
          </a:lstStyle>
          <a:p>
            <a:pPr lvl="0">
              <a:buFontTx/>
              <a:tabLst>
                <a:tab pos="5029200" algn="r"/>
              </a:tabLst>
            </a:pPr>
            <a:r>
              <a:rPr lang="en-US" noProof="0" smtClean="0"/>
              <a:t>Click to edit Master text styles</a:t>
            </a:r>
          </a:p>
          <a:p>
            <a:pPr lvl="1">
              <a:buFontTx/>
              <a:tabLst>
                <a:tab pos="5029200" algn="r"/>
              </a:tabLst>
            </a:pPr>
            <a:r>
              <a:rPr lang="en-US" noProof="0" smtClean="0"/>
              <a:t>Second level</a:t>
            </a:r>
          </a:p>
          <a:p>
            <a:pPr lvl="2">
              <a:buFontTx/>
              <a:tabLst>
                <a:tab pos="5029200" algn="r"/>
              </a:tabLst>
            </a:pPr>
            <a:r>
              <a:rPr lang="en-US" noProof="0" smtClean="0"/>
              <a:t>Third level</a:t>
            </a:r>
          </a:p>
          <a:p>
            <a:pPr lvl="3">
              <a:buFontTx/>
              <a:tabLst>
                <a:tab pos="5029200" algn="r"/>
              </a:tabLst>
            </a:pPr>
            <a:r>
              <a:rPr lang="en-US" noProof="0" smtClean="0"/>
              <a:t>Fourth level</a:t>
            </a:r>
          </a:p>
          <a:p>
            <a:pPr lvl="4">
              <a:buFontTx/>
              <a:tabLst>
                <a:tab pos="5029200" algn="r"/>
              </a:tabLst>
            </a:pPr>
            <a:r>
              <a:rPr lang="en-US" noProof="0" smtClean="0"/>
              <a:t>Fifth level</a:t>
            </a:r>
            <a:endParaRPr lang="en-US" noProof="0" dirty="0"/>
          </a:p>
        </p:txBody>
      </p:sp>
      <p:sp>
        <p:nvSpPr>
          <p:cNvPr id="2" name="Title 1"/>
          <p:cNvSpPr>
            <a:spLocks noGrp="1"/>
          </p:cNvSpPr>
          <p:nvPr>
            <p:ph type="title"/>
          </p:nvPr>
        </p:nvSpPr>
        <p:spPr>
          <a:xfrm>
            <a:off x="376238" y="317501"/>
            <a:ext cx="8391525" cy="334099"/>
          </a:xfrm>
        </p:spPr>
        <p:txBody>
          <a:bodyPr/>
          <a:lstStyle/>
          <a:p>
            <a:r>
              <a:rPr lang="en-US" noProof="0" smtClean="0"/>
              <a:t>Click to edit Master title style</a:t>
            </a:r>
            <a:endParaRPr lang="en-US" noProof="0" dirty="0"/>
          </a:p>
        </p:txBody>
      </p:sp>
      <p:sp>
        <p:nvSpPr>
          <p:cNvPr id="4" name="Rectangle 3"/>
          <p:cNvSpPr/>
          <p:nvPr userDrawn="1"/>
        </p:nvSpPr>
        <p:spPr>
          <a:xfrm>
            <a:off x="381960" y="1705378"/>
            <a:ext cx="4096512"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US" sz="1100" noProof="0" dirty="0">
              <a:solidFill>
                <a:schemeClr val="bg1"/>
              </a:solidFill>
            </a:endParaRPr>
          </a:p>
        </p:txBody>
      </p:sp>
      <p:sp>
        <p:nvSpPr>
          <p:cNvPr id="5" name="Rectangle 4"/>
          <p:cNvSpPr/>
          <p:nvPr userDrawn="1"/>
        </p:nvSpPr>
        <p:spPr>
          <a:xfrm>
            <a:off x="4684646" y="1705378"/>
            <a:ext cx="4096512"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US" sz="1100" noProof="0" dirty="0">
              <a:solidFill>
                <a:schemeClr val="bg1"/>
              </a:solidFill>
            </a:endParaRPr>
          </a:p>
        </p:txBody>
      </p:sp>
      <p:sp>
        <p:nvSpPr>
          <p:cNvPr id="7" name="Picture Placeholder 29"/>
          <p:cNvSpPr>
            <a:spLocks noGrp="1"/>
          </p:cNvSpPr>
          <p:nvPr>
            <p:ph type="pic" sz="quarter" idx="20" hasCustomPrompt="1"/>
          </p:nvPr>
        </p:nvSpPr>
        <p:spPr>
          <a:xfrm>
            <a:off x="7848037" y="1857892"/>
            <a:ext cx="933121"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noProof="0" dirty="0">
                <a:solidFill>
                  <a:schemeClr val="bg1"/>
                </a:solidFill>
              </a:rPr>
              <a:t>Co-brand</a:t>
            </a:r>
            <a:br>
              <a:rPr lang="en-US" sz="1200" noProof="0" dirty="0">
                <a:solidFill>
                  <a:schemeClr val="bg1"/>
                </a:solidFill>
              </a:rPr>
            </a:br>
            <a:r>
              <a:rPr lang="en-US" sz="1200" noProof="0" dirty="0">
                <a:solidFill>
                  <a:schemeClr val="bg1"/>
                </a:solidFill>
              </a:rPr>
              <a:t>Logo</a:t>
            </a:r>
          </a:p>
          <a:p>
            <a:endParaRPr lang="en-US" noProof="0" dirty="0"/>
          </a:p>
        </p:txBody>
      </p:sp>
      <p:sp>
        <p:nvSpPr>
          <p:cNvPr id="10" name="Text Placeholder 8"/>
          <p:cNvSpPr>
            <a:spLocks noGrp="1"/>
          </p:cNvSpPr>
          <p:nvPr>
            <p:ph type="body" sz="quarter" idx="22"/>
          </p:nvPr>
        </p:nvSpPr>
        <p:spPr>
          <a:xfrm>
            <a:off x="381960" y="4249682"/>
            <a:ext cx="4096512" cy="1695450"/>
          </a:xfrm>
        </p:spPr>
        <p:txBody>
          <a:bodyPr vert="horz" lIns="0" tIns="0" rIns="0" bIns="0" rtlCol="0">
            <a:noAutofit/>
          </a:bodyPr>
          <a:lstStyle>
            <a:lvl1pPr>
              <a:defRPr lang="en-US" noProof="0" dirty="0" smtClean="0"/>
            </a:lvl1pPr>
            <a:lvl2pPr>
              <a:defRPr lang="en-US" noProof="0" dirty="0" smtClean="0"/>
            </a:lvl2pPr>
            <a:lvl3pPr>
              <a:defRPr lang="en-US" b="0" noProof="0" dirty="0" smtClean="0"/>
            </a:lvl3pPr>
            <a:lvl4pPr>
              <a:defRPr lang="en-US" b="0" noProof="0" dirty="0" smtClean="0"/>
            </a:lvl4pPr>
            <a:lvl5pPr>
              <a:defRPr lang="en-US" b="0" noProof="0" dirty="0"/>
            </a:lvl5pPr>
          </a:lstStyle>
          <a:p>
            <a:pPr lvl="0">
              <a:buFontTx/>
              <a:tabLst>
                <a:tab pos="5029200" algn="r"/>
              </a:tabLst>
            </a:pPr>
            <a:r>
              <a:rPr lang="en-US" noProof="0" smtClean="0"/>
              <a:t>Click to edit Master text styles</a:t>
            </a:r>
          </a:p>
          <a:p>
            <a:pPr lvl="1">
              <a:buFontTx/>
              <a:tabLst>
                <a:tab pos="5029200" algn="r"/>
              </a:tabLst>
            </a:pPr>
            <a:r>
              <a:rPr lang="en-US" noProof="0" smtClean="0"/>
              <a:t>Second level</a:t>
            </a:r>
          </a:p>
          <a:p>
            <a:pPr lvl="2">
              <a:buFontTx/>
              <a:tabLst>
                <a:tab pos="5029200" algn="r"/>
              </a:tabLst>
            </a:pPr>
            <a:r>
              <a:rPr lang="en-US" noProof="0" smtClean="0"/>
              <a:t>Third level</a:t>
            </a:r>
          </a:p>
          <a:p>
            <a:pPr lvl="3">
              <a:buFontTx/>
              <a:tabLst>
                <a:tab pos="5029200" algn="r"/>
              </a:tabLst>
            </a:pPr>
            <a:r>
              <a:rPr lang="en-US" noProof="0" smtClean="0"/>
              <a:t>Fourth level</a:t>
            </a:r>
          </a:p>
          <a:p>
            <a:pPr lvl="4">
              <a:buFontTx/>
              <a:tabLst>
                <a:tab pos="5029200" algn="r"/>
              </a:tabLst>
            </a:pPr>
            <a:r>
              <a:rPr lang="en-US" noProof="0" smtClean="0"/>
              <a:t>Fifth level</a:t>
            </a:r>
            <a:endParaRPr lang="en-US" noProof="0" dirty="0"/>
          </a:p>
        </p:txBody>
      </p:sp>
      <p:sp>
        <p:nvSpPr>
          <p:cNvPr id="11" name="Text Placeholder 8"/>
          <p:cNvSpPr>
            <a:spLocks noGrp="1"/>
          </p:cNvSpPr>
          <p:nvPr>
            <p:ph type="body" sz="quarter" idx="23"/>
          </p:nvPr>
        </p:nvSpPr>
        <p:spPr>
          <a:xfrm>
            <a:off x="4684646" y="4249682"/>
            <a:ext cx="4096512" cy="1695450"/>
          </a:xfrm>
        </p:spPr>
        <p:txBody>
          <a:bodyPr vert="horz" lIns="0" tIns="0" rIns="0" bIns="0" rtlCol="0">
            <a:noAutofit/>
          </a:bodyPr>
          <a:lstStyle>
            <a:lvl1pPr>
              <a:defRPr lang="en-US" noProof="0" smtClean="0"/>
            </a:lvl1pPr>
            <a:lvl2pPr>
              <a:defRPr lang="en-US" noProof="0" smtClean="0"/>
            </a:lvl2pPr>
            <a:lvl3pPr>
              <a:defRPr lang="en-US" b="0" noProof="0" smtClean="0"/>
            </a:lvl3pPr>
            <a:lvl4pPr>
              <a:defRPr lang="en-US" b="0" noProof="0" smtClean="0"/>
            </a:lvl4pPr>
            <a:lvl5pPr>
              <a:defRPr lang="en-US" b="0" noProof="0" dirty="0"/>
            </a:lvl5pPr>
          </a:lstStyle>
          <a:p>
            <a:pPr lvl="0">
              <a:buFontTx/>
              <a:tabLst>
                <a:tab pos="5029200" algn="r"/>
              </a:tabLst>
            </a:pPr>
            <a:r>
              <a:rPr lang="en-US" noProof="0" smtClean="0"/>
              <a:t>Click to edit Master text styles</a:t>
            </a:r>
          </a:p>
          <a:p>
            <a:pPr lvl="1">
              <a:buFontTx/>
              <a:tabLst>
                <a:tab pos="5029200" algn="r"/>
              </a:tabLst>
            </a:pPr>
            <a:r>
              <a:rPr lang="en-US" noProof="0" smtClean="0"/>
              <a:t>Second level</a:t>
            </a:r>
          </a:p>
          <a:p>
            <a:pPr lvl="2">
              <a:buFontTx/>
              <a:tabLst>
                <a:tab pos="5029200" algn="r"/>
              </a:tabLst>
            </a:pPr>
            <a:r>
              <a:rPr lang="en-US" noProof="0" smtClean="0"/>
              <a:t>Third level</a:t>
            </a:r>
          </a:p>
          <a:p>
            <a:pPr lvl="3">
              <a:buFontTx/>
              <a:tabLst>
                <a:tab pos="5029200" algn="r"/>
              </a:tabLst>
            </a:pPr>
            <a:r>
              <a:rPr lang="en-US" noProof="0" smtClean="0"/>
              <a:t>Fourth level</a:t>
            </a:r>
          </a:p>
          <a:p>
            <a:pPr lvl="4">
              <a:buFontTx/>
              <a:tabLst>
                <a:tab pos="5029200" algn="r"/>
              </a:tabLst>
            </a:pPr>
            <a:r>
              <a:rPr lang="en-US" noProof="0" smtClean="0"/>
              <a:t>Fifth level</a:t>
            </a:r>
            <a:endParaRPr lang="en-US" noProof="0" dirty="0"/>
          </a:p>
        </p:txBody>
      </p:sp>
      <p:sp>
        <p:nvSpPr>
          <p:cNvPr id="12" name="Rectangle 11"/>
          <p:cNvSpPr/>
          <p:nvPr userDrawn="1"/>
        </p:nvSpPr>
        <p:spPr>
          <a:xfrm>
            <a:off x="381960" y="4103518"/>
            <a:ext cx="4096512"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US" sz="1100" noProof="0" dirty="0">
              <a:solidFill>
                <a:schemeClr val="bg1"/>
              </a:solidFill>
            </a:endParaRPr>
          </a:p>
        </p:txBody>
      </p:sp>
      <p:sp>
        <p:nvSpPr>
          <p:cNvPr id="13" name="Rectangle 12"/>
          <p:cNvSpPr/>
          <p:nvPr userDrawn="1"/>
        </p:nvSpPr>
        <p:spPr>
          <a:xfrm>
            <a:off x="4684646" y="4103518"/>
            <a:ext cx="4096512"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US" sz="1100" noProof="0" dirty="0">
              <a:solidFill>
                <a:schemeClr val="bg1"/>
              </a:solidFill>
            </a:endParaRPr>
          </a:p>
        </p:txBody>
      </p:sp>
      <p:sp>
        <p:nvSpPr>
          <p:cNvPr id="14" name="Picture Placeholder 29"/>
          <p:cNvSpPr>
            <a:spLocks noGrp="1"/>
          </p:cNvSpPr>
          <p:nvPr>
            <p:ph type="pic" sz="quarter" idx="24" hasCustomPrompt="1"/>
          </p:nvPr>
        </p:nvSpPr>
        <p:spPr>
          <a:xfrm>
            <a:off x="3548936" y="4255706"/>
            <a:ext cx="929536"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noProof="0" dirty="0">
                <a:solidFill>
                  <a:schemeClr val="bg1"/>
                </a:solidFill>
              </a:rPr>
              <a:t>Co-brand</a:t>
            </a:r>
            <a:br>
              <a:rPr lang="en-US" sz="1200" noProof="0" dirty="0">
                <a:solidFill>
                  <a:schemeClr val="bg1"/>
                </a:solidFill>
              </a:rPr>
            </a:br>
            <a:r>
              <a:rPr lang="en-US" sz="1200" noProof="0" dirty="0">
                <a:solidFill>
                  <a:schemeClr val="bg1"/>
                </a:solidFill>
              </a:rPr>
              <a:t>Logo</a:t>
            </a:r>
          </a:p>
          <a:p>
            <a:endParaRPr lang="en-US" noProof="0" dirty="0"/>
          </a:p>
        </p:txBody>
      </p:sp>
      <p:sp>
        <p:nvSpPr>
          <p:cNvPr id="15" name="Picture Placeholder 29"/>
          <p:cNvSpPr>
            <a:spLocks noGrp="1"/>
          </p:cNvSpPr>
          <p:nvPr>
            <p:ph type="pic" sz="quarter" idx="25" hasCustomPrompt="1"/>
          </p:nvPr>
        </p:nvSpPr>
        <p:spPr>
          <a:xfrm>
            <a:off x="7848038" y="4249682"/>
            <a:ext cx="933120"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noProof="0" dirty="0">
                <a:solidFill>
                  <a:schemeClr val="bg1"/>
                </a:solidFill>
              </a:rPr>
              <a:t>Co-brand</a:t>
            </a:r>
            <a:br>
              <a:rPr lang="en-US" sz="1200" noProof="0" dirty="0">
                <a:solidFill>
                  <a:schemeClr val="bg1"/>
                </a:solidFill>
              </a:rPr>
            </a:br>
            <a:r>
              <a:rPr lang="en-US" sz="1200" noProof="0" dirty="0">
                <a:solidFill>
                  <a:schemeClr val="bg1"/>
                </a:solidFill>
              </a:rPr>
              <a:t>Logo</a:t>
            </a:r>
          </a:p>
          <a:p>
            <a:endParaRPr lang="en-US" noProof="0" dirty="0"/>
          </a:p>
        </p:txBody>
      </p:sp>
      <p:sp>
        <p:nvSpPr>
          <p:cNvPr id="16" name="Text Placeholder 8"/>
          <p:cNvSpPr>
            <a:spLocks noGrp="1"/>
          </p:cNvSpPr>
          <p:nvPr>
            <p:ph type="body" sz="quarter" idx="13" hasCustomPrompt="1"/>
          </p:nvPr>
        </p:nvSpPr>
        <p:spPr>
          <a:xfrm>
            <a:off x="376238" y="651600"/>
            <a:ext cx="8398126"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17" name="Picture Placeholder 29"/>
          <p:cNvSpPr>
            <a:spLocks noGrp="1"/>
          </p:cNvSpPr>
          <p:nvPr>
            <p:ph type="pic" sz="quarter" idx="19" hasCustomPrompt="1"/>
          </p:nvPr>
        </p:nvSpPr>
        <p:spPr>
          <a:xfrm>
            <a:off x="3570817" y="1863916"/>
            <a:ext cx="907655"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noProof="0" dirty="0">
                <a:solidFill>
                  <a:schemeClr val="bg1"/>
                </a:solidFill>
              </a:rPr>
              <a:t>Co-brand</a:t>
            </a:r>
            <a:br>
              <a:rPr lang="en-US" sz="1200" noProof="0" dirty="0">
                <a:solidFill>
                  <a:schemeClr val="bg1"/>
                </a:solidFill>
              </a:rPr>
            </a:br>
            <a:r>
              <a:rPr lang="en-US" sz="1200" noProof="0" dirty="0">
                <a:solidFill>
                  <a:schemeClr val="bg1"/>
                </a:solidFill>
              </a:rPr>
              <a:t>Logo</a:t>
            </a:r>
          </a:p>
          <a:p>
            <a:endParaRPr lang="en-US" noProof="0" dirty="0"/>
          </a:p>
        </p:txBody>
      </p:sp>
    </p:spTree>
    <p:extLst>
      <p:ext uri="{BB962C8B-B14F-4D97-AF65-F5344CB8AC3E}">
        <p14:creationId xmlns:p14="http://schemas.microsoft.com/office/powerpoint/2010/main" val="3897561385"/>
      </p:ext>
    </p:extLst>
  </p:cSld>
  <p:clrMapOvr>
    <a:masterClrMapping/>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 column green line">
    <p:spTree>
      <p:nvGrpSpPr>
        <p:cNvPr id="1" name=""/>
        <p:cNvGrpSpPr/>
        <p:nvPr/>
      </p:nvGrpSpPr>
      <p:grpSpPr>
        <a:xfrm>
          <a:off x="0" y="0"/>
          <a:ext cx="0" cy="0"/>
          <a:chOff x="0" y="0"/>
          <a:chExt cx="0" cy="0"/>
        </a:xfrm>
      </p:grpSpPr>
      <p:sp>
        <p:nvSpPr>
          <p:cNvPr id="2" name="Title 1"/>
          <p:cNvSpPr>
            <a:spLocks noGrp="1"/>
          </p:cNvSpPr>
          <p:nvPr>
            <p:ph type="title"/>
          </p:nvPr>
        </p:nvSpPr>
        <p:spPr>
          <a:xfrm>
            <a:off x="376238" y="317501"/>
            <a:ext cx="8391525" cy="334099"/>
          </a:xfrm>
        </p:spPr>
        <p:txBody>
          <a:bodyPr/>
          <a:lstStyle/>
          <a:p>
            <a:r>
              <a:rPr lang="en-US" noProof="0" smtClean="0"/>
              <a:t>Click to edit Master title style</a:t>
            </a:r>
            <a:endParaRPr lang="en-US" noProof="0" dirty="0"/>
          </a:p>
        </p:txBody>
      </p:sp>
      <p:sp>
        <p:nvSpPr>
          <p:cNvPr id="4" name="Rectangle 3"/>
          <p:cNvSpPr/>
          <p:nvPr userDrawn="1"/>
        </p:nvSpPr>
        <p:spPr>
          <a:xfrm>
            <a:off x="3245467" y="1705968"/>
            <a:ext cx="2660904"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100" noProof="0" dirty="0">
              <a:solidFill>
                <a:schemeClr val="bg1"/>
              </a:solidFill>
            </a:endParaRPr>
          </a:p>
        </p:txBody>
      </p:sp>
      <p:sp>
        <p:nvSpPr>
          <p:cNvPr id="5" name="Rectangle 4"/>
          <p:cNvSpPr/>
          <p:nvPr userDrawn="1"/>
        </p:nvSpPr>
        <p:spPr>
          <a:xfrm>
            <a:off x="378000" y="1700213"/>
            <a:ext cx="2660904" cy="5975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100" noProof="0" dirty="0">
              <a:solidFill>
                <a:schemeClr val="bg1"/>
              </a:solidFill>
            </a:endParaRPr>
          </a:p>
        </p:txBody>
      </p:sp>
      <p:sp>
        <p:nvSpPr>
          <p:cNvPr id="6" name="Rectangle 5"/>
          <p:cNvSpPr/>
          <p:nvPr userDrawn="1"/>
        </p:nvSpPr>
        <p:spPr>
          <a:xfrm>
            <a:off x="6112933" y="1705968"/>
            <a:ext cx="2660904"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100" noProof="0" dirty="0">
              <a:solidFill>
                <a:schemeClr val="bg1"/>
              </a:solidFill>
            </a:endParaRPr>
          </a:p>
        </p:txBody>
      </p:sp>
      <p:sp>
        <p:nvSpPr>
          <p:cNvPr id="7" name="Text Placeholder 8"/>
          <p:cNvSpPr>
            <a:spLocks noGrp="1"/>
          </p:cNvSpPr>
          <p:nvPr>
            <p:ph type="body" sz="quarter" idx="17"/>
          </p:nvPr>
        </p:nvSpPr>
        <p:spPr>
          <a:xfrm>
            <a:off x="3245467" y="1851441"/>
            <a:ext cx="2660904" cy="3845754"/>
          </a:xfrm>
        </p:spPr>
        <p:txBody>
          <a:bodyPr vert="horz" lIns="0" tIns="0" rIns="0" bIns="0" rtlCol="0">
            <a:noAutofit/>
          </a:bodyPr>
          <a:lstStyle>
            <a:lvl1pPr>
              <a:defRPr lang="en-US" noProof="0" dirty="0" smtClean="0"/>
            </a:lvl1pPr>
            <a:lvl2pPr>
              <a:defRPr lang="en-US" noProof="0" dirty="0" smtClean="0"/>
            </a:lvl2pPr>
            <a:lvl3pPr>
              <a:defRPr lang="en-US" b="0" noProof="0" dirty="0" smtClean="0"/>
            </a:lvl3pPr>
            <a:lvl4pPr>
              <a:defRPr lang="en-US" b="0" noProof="0" dirty="0" smtClean="0"/>
            </a:lvl4pPr>
            <a:lvl5pPr>
              <a:defRPr lang="en-US" b="0" noProof="0" dirty="0"/>
            </a:lvl5pPr>
          </a:lstStyle>
          <a:p>
            <a:pPr lvl="0">
              <a:buFontTx/>
              <a:tabLst>
                <a:tab pos="5029200" algn="r"/>
              </a:tabLst>
            </a:pPr>
            <a:r>
              <a:rPr lang="en-US" noProof="0" smtClean="0"/>
              <a:t>Click to edit Master text styles</a:t>
            </a:r>
          </a:p>
          <a:p>
            <a:pPr lvl="1">
              <a:buFontTx/>
              <a:tabLst>
                <a:tab pos="5029200" algn="r"/>
              </a:tabLst>
            </a:pPr>
            <a:r>
              <a:rPr lang="en-US" noProof="0" smtClean="0"/>
              <a:t>Second level</a:t>
            </a:r>
          </a:p>
          <a:p>
            <a:pPr lvl="2">
              <a:buFontTx/>
              <a:tabLst>
                <a:tab pos="5029200" algn="r"/>
              </a:tabLst>
            </a:pPr>
            <a:r>
              <a:rPr lang="en-US" noProof="0" smtClean="0"/>
              <a:t>Third level</a:t>
            </a:r>
          </a:p>
          <a:p>
            <a:pPr lvl="3">
              <a:buFontTx/>
              <a:tabLst>
                <a:tab pos="5029200" algn="r"/>
              </a:tabLst>
            </a:pPr>
            <a:r>
              <a:rPr lang="en-US" noProof="0" smtClean="0"/>
              <a:t>Fourth level</a:t>
            </a:r>
          </a:p>
          <a:p>
            <a:pPr lvl="4">
              <a:buFontTx/>
              <a:tabLst>
                <a:tab pos="5029200" algn="r"/>
              </a:tabLst>
            </a:pPr>
            <a:r>
              <a:rPr lang="en-US" noProof="0" smtClean="0"/>
              <a:t>Fifth level</a:t>
            </a:r>
            <a:endParaRPr lang="en-US" noProof="0" dirty="0"/>
          </a:p>
        </p:txBody>
      </p:sp>
      <p:sp>
        <p:nvSpPr>
          <p:cNvPr id="8" name="Text Placeholder 8"/>
          <p:cNvSpPr>
            <a:spLocks noGrp="1"/>
          </p:cNvSpPr>
          <p:nvPr>
            <p:ph type="body" sz="quarter" idx="18"/>
          </p:nvPr>
        </p:nvSpPr>
        <p:spPr>
          <a:xfrm>
            <a:off x="378000" y="1851441"/>
            <a:ext cx="2660904" cy="3845754"/>
          </a:xfrm>
        </p:spPr>
        <p:txBody>
          <a:bodyPr vert="horz" lIns="0" tIns="0" rIns="0" bIns="0" rtlCol="0">
            <a:noAutofit/>
          </a:bodyPr>
          <a:lstStyle>
            <a:lvl1pPr>
              <a:defRPr lang="en-US" noProof="0" dirty="0" smtClean="0"/>
            </a:lvl1pPr>
            <a:lvl2pPr>
              <a:defRPr lang="en-US" noProof="0" dirty="0" smtClean="0"/>
            </a:lvl2pPr>
            <a:lvl3pPr>
              <a:defRPr lang="en-US" b="0" noProof="0" dirty="0" smtClean="0"/>
            </a:lvl3pPr>
            <a:lvl4pPr>
              <a:defRPr lang="en-US" b="0" noProof="0" dirty="0" smtClean="0"/>
            </a:lvl4pPr>
            <a:lvl5pPr>
              <a:defRPr lang="en-US" b="0" noProof="0" dirty="0"/>
            </a:lvl5pPr>
          </a:lstStyle>
          <a:p>
            <a:pPr lvl="0">
              <a:buFontTx/>
              <a:tabLst>
                <a:tab pos="5029200" algn="r"/>
              </a:tabLst>
            </a:pPr>
            <a:r>
              <a:rPr lang="en-US" noProof="0" smtClean="0"/>
              <a:t>Click to edit Master text styles</a:t>
            </a:r>
          </a:p>
          <a:p>
            <a:pPr lvl="1">
              <a:buFontTx/>
              <a:tabLst>
                <a:tab pos="5029200" algn="r"/>
              </a:tabLst>
            </a:pPr>
            <a:r>
              <a:rPr lang="en-US" noProof="0" smtClean="0"/>
              <a:t>Second level</a:t>
            </a:r>
          </a:p>
          <a:p>
            <a:pPr lvl="2">
              <a:buFontTx/>
              <a:tabLst>
                <a:tab pos="5029200" algn="r"/>
              </a:tabLst>
            </a:pPr>
            <a:r>
              <a:rPr lang="en-US" noProof="0" smtClean="0"/>
              <a:t>Third level</a:t>
            </a:r>
          </a:p>
          <a:p>
            <a:pPr lvl="3">
              <a:buFontTx/>
              <a:tabLst>
                <a:tab pos="5029200" algn="r"/>
              </a:tabLst>
            </a:pPr>
            <a:r>
              <a:rPr lang="en-US" noProof="0" smtClean="0"/>
              <a:t>Fourth level</a:t>
            </a:r>
          </a:p>
          <a:p>
            <a:pPr lvl="4">
              <a:buFontTx/>
              <a:tabLst>
                <a:tab pos="5029200" algn="r"/>
              </a:tabLst>
            </a:pPr>
            <a:r>
              <a:rPr lang="en-US" noProof="0" smtClean="0"/>
              <a:t>Fifth level</a:t>
            </a:r>
            <a:endParaRPr lang="en-US" noProof="0" dirty="0"/>
          </a:p>
        </p:txBody>
      </p:sp>
      <p:sp>
        <p:nvSpPr>
          <p:cNvPr id="9" name="Text Placeholder 8"/>
          <p:cNvSpPr>
            <a:spLocks noGrp="1"/>
          </p:cNvSpPr>
          <p:nvPr>
            <p:ph type="body" sz="quarter" idx="19"/>
          </p:nvPr>
        </p:nvSpPr>
        <p:spPr>
          <a:xfrm>
            <a:off x="6112933" y="1851441"/>
            <a:ext cx="2660904" cy="3845754"/>
          </a:xfrm>
        </p:spPr>
        <p:txBody>
          <a:bodyPr vert="horz" lIns="0" tIns="0" rIns="0" bIns="0" rtlCol="0">
            <a:noAutofit/>
          </a:bodyPr>
          <a:lstStyle>
            <a:lvl1pPr>
              <a:defRPr lang="en-US" noProof="0" dirty="0" smtClean="0"/>
            </a:lvl1pPr>
            <a:lvl2pPr>
              <a:defRPr lang="en-US" noProof="0" dirty="0" smtClean="0"/>
            </a:lvl2pPr>
            <a:lvl3pPr>
              <a:defRPr lang="en-US" b="0" noProof="0" dirty="0" smtClean="0"/>
            </a:lvl3pPr>
            <a:lvl4pPr>
              <a:defRPr lang="en-US" b="0" noProof="0" dirty="0" smtClean="0"/>
            </a:lvl4pPr>
            <a:lvl5pPr>
              <a:defRPr lang="en-US" b="0" noProof="0" dirty="0"/>
            </a:lvl5pPr>
          </a:lstStyle>
          <a:p>
            <a:pPr lvl="0">
              <a:buFontTx/>
              <a:tabLst>
                <a:tab pos="5029200" algn="r"/>
              </a:tabLst>
            </a:pPr>
            <a:r>
              <a:rPr lang="en-US" noProof="0" smtClean="0"/>
              <a:t>Click to edit Master text styles</a:t>
            </a:r>
          </a:p>
          <a:p>
            <a:pPr lvl="1">
              <a:buFontTx/>
              <a:tabLst>
                <a:tab pos="5029200" algn="r"/>
              </a:tabLst>
            </a:pPr>
            <a:r>
              <a:rPr lang="en-US" noProof="0" smtClean="0"/>
              <a:t>Second level</a:t>
            </a:r>
          </a:p>
          <a:p>
            <a:pPr lvl="2">
              <a:buFontTx/>
              <a:tabLst>
                <a:tab pos="5029200" algn="r"/>
              </a:tabLst>
            </a:pPr>
            <a:r>
              <a:rPr lang="en-US" noProof="0" smtClean="0"/>
              <a:t>Third level</a:t>
            </a:r>
          </a:p>
          <a:p>
            <a:pPr lvl="3">
              <a:buFontTx/>
              <a:tabLst>
                <a:tab pos="5029200" algn="r"/>
              </a:tabLst>
            </a:pPr>
            <a:r>
              <a:rPr lang="en-US" noProof="0" smtClean="0"/>
              <a:t>Fourth level</a:t>
            </a:r>
          </a:p>
          <a:p>
            <a:pPr lvl="4">
              <a:buFontTx/>
              <a:tabLst>
                <a:tab pos="5029200" algn="r"/>
              </a:tabLst>
            </a:pPr>
            <a:r>
              <a:rPr lang="en-US" noProof="0" smtClean="0"/>
              <a:t>Fifth level</a:t>
            </a:r>
            <a:endParaRPr lang="en-US" noProof="0" dirty="0"/>
          </a:p>
        </p:txBody>
      </p:sp>
      <p:sp>
        <p:nvSpPr>
          <p:cNvPr id="10" name="Text Placeholder 8"/>
          <p:cNvSpPr>
            <a:spLocks noGrp="1"/>
          </p:cNvSpPr>
          <p:nvPr>
            <p:ph type="body" sz="quarter" idx="13" hasCustomPrompt="1"/>
          </p:nvPr>
        </p:nvSpPr>
        <p:spPr>
          <a:xfrm>
            <a:off x="376238" y="651600"/>
            <a:ext cx="8371762" cy="757255"/>
          </a:xfrm>
          <a:prstGeom prst="rect">
            <a:avLst/>
          </a:prstGeom>
        </p:spPr>
        <p:txBody>
          <a:bodyPr lIns="0" tIns="0" rIns="0" bIns="0">
            <a:noAutofit/>
          </a:bodyPr>
          <a:lstStyle>
            <a:lvl1pPr marL="0" indent="0">
              <a:buNone/>
              <a:defRPr sz="2000" b="0">
                <a:solidFill>
                  <a:schemeClr val="tx2"/>
                </a:solidFill>
              </a:defRPr>
            </a:lvl1pPr>
          </a:lstStyle>
          <a:p>
            <a:pPr lvl="0"/>
            <a:r>
              <a:rPr lang="en-US" noProof="0" dirty="0"/>
              <a:t>Click to add subtitle</a:t>
            </a:r>
          </a:p>
        </p:txBody>
      </p:sp>
    </p:spTree>
    <p:extLst>
      <p:ext uri="{BB962C8B-B14F-4D97-AF65-F5344CB8AC3E}">
        <p14:creationId xmlns:p14="http://schemas.microsoft.com/office/powerpoint/2010/main" val="1735867472"/>
      </p:ext>
    </p:extLst>
  </p:cSld>
  <p:clrMapOvr>
    <a:masterClrMapping/>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4 column icon">
    <p:spTree>
      <p:nvGrpSpPr>
        <p:cNvPr id="1" name=""/>
        <p:cNvGrpSpPr/>
        <p:nvPr/>
      </p:nvGrpSpPr>
      <p:grpSpPr>
        <a:xfrm>
          <a:off x="0" y="0"/>
          <a:ext cx="0" cy="0"/>
          <a:chOff x="0" y="0"/>
          <a:chExt cx="0" cy="0"/>
        </a:xfrm>
      </p:grpSpPr>
      <p:sp>
        <p:nvSpPr>
          <p:cNvPr id="2" name="Title 1"/>
          <p:cNvSpPr>
            <a:spLocks noGrp="1"/>
          </p:cNvSpPr>
          <p:nvPr>
            <p:ph type="title"/>
          </p:nvPr>
        </p:nvSpPr>
        <p:spPr>
          <a:xfrm>
            <a:off x="376238" y="317501"/>
            <a:ext cx="8391525" cy="334099"/>
          </a:xfrm>
        </p:spPr>
        <p:txBody>
          <a:bodyPr/>
          <a:lstStyle/>
          <a:p>
            <a:r>
              <a:rPr lang="en-US" noProof="0" smtClean="0"/>
              <a:t>Click to edit Master title style</a:t>
            </a:r>
            <a:endParaRPr lang="en-US" noProof="0" dirty="0"/>
          </a:p>
        </p:txBody>
      </p:sp>
      <p:sp>
        <p:nvSpPr>
          <p:cNvPr id="4" name="Text Placeholder 8"/>
          <p:cNvSpPr>
            <a:spLocks noGrp="1"/>
          </p:cNvSpPr>
          <p:nvPr>
            <p:ph type="body" sz="quarter" idx="17"/>
          </p:nvPr>
        </p:nvSpPr>
        <p:spPr>
          <a:xfrm>
            <a:off x="378000" y="2556000"/>
            <a:ext cx="1944000" cy="3394800"/>
          </a:xfrm>
        </p:spPr>
        <p:txBody>
          <a:bodyPr vert="horz" lIns="0" tIns="0" rIns="0" bIns="0" rtlCol="0">
            <a:noAutofit/>
          </a:bodyPr>
          <a:lstStyle>
            <a:lvl1pPr>
              <a:defRPr lang="en-US" noProof="0" dirty="0" smtClean="0"/>
            </a:lvl1pPr>
            <a:lvl2pPr>
              <a:defRPr lang="en-US" noProof="0" dirty="0" smtClean="0"/>
            </a:lvl2pPr>
            <a:lvl3pPr>
              <a:defRPr lang="en-US" b="0" noProof="0" dirty="0" smtClean="0"/>
            </a:lvl3pPr>
            <a:lvl4pPr>
              <a:defRPr lang="en-US" b="0" noProof="0" dirty="0" smtClean="0"/>
            </a:lvl4pPr>
            <a:lvl5pPr>
              <a:defRPr lang="en-US" b="0" noProof="0" dirty="0"/>
            </a:lvl5pPr>
          </a:lstStyle>
          <a:p>
            <a:pPr lvl="0">
              <a:buFontTx/>
              <a:tabLst>
                <a:tab pos="5029200" algn="r"/>
              </a:tabLst>
            </a:pPr>
            <a:r>
              <a:rPr lang="en-US" noProof="0" smtClean="0"/>
              <a:t>Click to edit Master text styles</a:t>
            </a:r>
          </a:p>
          <a:p>
            <a:pPr lvl="1">
              <a:buFontTx/>
              <a:tabLst>
                <a:tab pos="5029200" algn="r"/>
              </a:tabLst>
            </a:pPr>
            <a:r>
              <a:rPr lang="en-US" noProof="0" smtClean="0"/>
              <a:t>Second level</a:t>
            </a:r>
          </a:p>
          <a:p>
            <a:pPr lvl="2">
              <a:buFontTx/>
              <a:tabLst>
                <a:tab pos="5029200" algn="r"/>
              </a:tabLst>
            </a:pPr>
            <a:r>
              <a:rPr lang="en-US" noProof="0" smtClean="0"/>
              <a:t>Third level</a:t>
            </a:r>
          </a:p>
          <a:p>
            <a:pPr lvl="3">
              <a:buFontTx/>
              <a:tabLst>
                <a:tab pos="5029200" algn="r"/>
              </a:tabLst>
            </a:pPr>
            <a:r>
              <a:rPr lang="en-US" noProof="0" smtClean="0"/>
              <a:t>Fourth level</a:t>
            </a:r>
          </a:p>
          <a:p>
            <a:pPr lvl="4">
              <a:buFontTx/>
              <a:tabLst>
                <a:tab pos="5029200" algn="r"/>
              </a:tabLst>
            </a:pPr>
            <a:r>
              <a:rPr lang="en-US" noProof="0" smtClean="0"/>
              <a:t>Fifth level</a:t>
            </a:r>
            <a:endParaRPr lang="en-US" noProof="0" dirty="0"/>
          </a:p>
        </p:txBody>
      </p:sp>
      <p:sp>
        <p:nvSpPr>
          <p:cNvPr id="5" name="Text Placeholder 8"/>
          <p:cNvSpPr>
            <a:spLocks noGrp="1"/>
          </p:cNvSpPr>
          <p:nvPr>
            <p:ph type="body" sz="quarter" idx="18"/>
          </p:nvPr>
        </p:nvSpPr>
        <p:spPr>
          <a:xfrm>
            <a:off x="6822627" y="2556000"/>
            <a:ext cx="1944000" cy="3394800"/>
          </a:xfrm>
        </p:spPr>
        <p:txBody>
          <a:bodyPr vert="horz" lIns="0" tIns="0" rIns="0" bIns="0" rtlCol="0">
            <a:noAutofit/>
          </a:bodyPr>
          <a:lstStyle>
            <a:lvl1pPr>
              <a:defRPr lang="en-US" noProof="0" dirty="0" smtClean="0"/>
            </a:lvl1pPr>
            <a:lvl2pPr>
              <a:defRPr lang="en-US" noProof="0" dirty="0" smtClean="0"/>
            </a:lvl2pPr>
            <a:lvl3pPr>
              <a:defRPr lang="en-US" b="0" noProof="0" dirty="0" smtClean="0"/>
            </a:lvl3pPr>
            <a:lvl4pPr>
              <a:defRPr lang="en-US" b="0" noProof="0" dirty="0" smtClean="0"/>
            </a:lvl4pPr>
            <a:lvl5pPr>
              <a:defRPr lang="en-US" b="0" noProof="0" dirty="0"/>
            </a:lvl5pPr>
          </a:lstStyle>
          <a:p>
            <a:pPr lvl="0">
              <a:buFontTx/>
              <a:tabLst>
                <a:tab pos="5029200" algn="r"/>
              </a:tabLst>
            </a:pPr>
            <a:r>
              <a:rPr lang="en-US" noProof="0" smtClean="0"/>
              <a:t>Click to edit Master text styles</a:t>
            </a:r>
          </a:p>
          <a:p>
            <a:pPr lvl="1">
              <a:buFontTx/>
              <a:tabLst>
                <a:tab pos="5029200" algn="r"/>
              </a:tabLst>
            </a:pPr>
            <a:r>
              <a:rPr lang="en-US" noProof="0" smtClean="0"/>
              <a:t>Second level</a:t>
            </a:r>
          </a:p>
          <a:p>
            <a:pPr lvl="2">
              <a:buFontTx/>
              <a:tabLst>
                <a:tab pos="5029200" algn="r"/>
              </a:tabLst>
            </a:pPr>
            <a:r>
              <a:rPr lang="en-US" noProof="0" smtClean="0"/>
              <a:t>Third level</a:t>
            </a:r>
          </a:p>
          <a:p>
            <a:pPr lvl="3">
              <a:buFontTx/>
              <a:tabLst>
                <a:tab pos="5029200" algn="r"/>
              </a:tabLst>
            </a:pPr>
            <a:r>
              <a:rPr lang="en-US" noProof="0" smtClean="0"/>
              <a:t>Fourth level</a:t>
            </a:r>
          </a:p>
          <a:p>
            <a:pPr lvl="4">
              <a:buFontTx/>
              <a:tabLst>
                <a:tab pos="5029200" algn="r"/>
              </a:tabLst>
            </a:pPr>
            <a:r>
              <a:rPr lang="en-US" noProof="0" smtClean="0"/>
              <a:t>Fifth level</a:t>
            </a:r>
            <a:endParaRPr lang="en-US" noProof="0" dirty="0"/>
          </a:p>
        </p:txBody>
      </p:sp>
      <p:sp>
        <p:nvSpPr>
          <p:cNvPr id="6" name="Text Placeholder 8"/>
          <p:cNvSpPr>
            <a:spLocks noGrp="1"/>
          </p:cNvSpPr>
          <p:nvPr>
            <p:ph type="body" sz="quarter" idx="19"/>
          </p:nvPr>
        </p:nvSpPr>
        <p:spPr>
          <a:xfrm>
            <a:off x="2526209" y="2556000"/>
            <a:ext cx="1944000" cy="3394800"/>
          </a:xfrm>
        </p:spPr>
        <p:txBody>
          <a:bodyPr vert="horz" lIns="0" tIns="0" rIns="0" bIns="0" rtlCol="0">
            <a:noAutofit/>
          </a:bodyPr>
          <a:lstStyle>
            <a:lvl1pPr>
              <a:defRPr lang="en-US" noProof="0" dirty="0" smtClean="0"/>
            </a:lvl1pPr>
            <a:lvl2pPr>
              <a:defRPr lang="en-US" noProof="0" dirty="0" smtClean="0"/>
            </a:lvl2pPr>
            <a:lvl3pPr>
              <a:defRPr lang="en-US" b="0" noProof="0" dirty="0" smtClean="0"/>
            </a:lvl3pPr>
            <a:lvl4pPr>
              <a:defRPr lang="en-US" b="0" noProof="0" dirty="0" smtClean="0"/>
            </a:lvl4pPr>
            <a:lvl5pPr>
              <a:defRPr lang="en-US" b="0" noProof="0" dirty="0"/>
            </a:lvl5pPr>
          </a:lstStyle>
          <a:p>
            <a:pPr lvl="0">
              <a:buFontTx/>
              <a:tabLst>
                <a:tab pos="5029200" algn="r"/>
              </a:tabLst>
            </a:pPr>
            <a:r>
              <a:rPr lang="en-US" noProof="0" smtClean="0"/>
              <a:t>Click to edit Master text styles</a:t>
            </a:r>
          </a:p>
          <a:p>
            <a:pPr lvl="1">
              <a:buFontTx/>
              <a:tabLst>
                <a:tab pos="5029200" algn="r"/>
              </a:tabLst>
            </a:pPr>
            <a:r>
              <a:rPr lang="en-US" noProof="0" smtClean="0"/>
              <a:t>Second level</a:t>
            </a:r>
          </a:p>
          <a:p>
            <a:pPr lvl="2">
              <a:buFontTx/>
              <a:tabLst>
                <a:tab pos="5029200" algn="r"/>
              </a:tabLst>
            </a:pPr>
            <a:r>
              <a:rPr lang="en-US" noProof="0" smtClean="0"/>
              <a:t>Third level</a:t>
            </a:r>
          </a:p>
          <a:p>
            <a:pPr lvl="3">
              <a:buFontTx/>
              <a:tabLst>
                <a:tab pos="5029200" algn="r"/>
              </a:tabLst>
            </a:pPr>
            <a:r>
              <a:rPr lang="en-US" noProof="0" smtClean="0"/>
              <a:t>Fourth level</a:t>
            </a:r>
          </a:p>
          <a:p>
            <a:pPr lvl="4">
              <a:buFontTx/>
              <a:tabLst>
                <a:tab pos="5029200" algn="r"/>
              </a:tabLst>
            </a:pPr>
            <a:r>
              <a:rPr lang="en-US" noProof="0" smtClean="0"/>
              <a:t>Fifth level</a:t>
            </a:r>
            <a:endParaRPr lang="en-US" noProof="0" dirty="0"/>
          </a:p>
        </p:txBody>
      </p:sp>
      <p:sp>
        <p:nvSpPr>
          <p:cNvPr id="7" name="Text Placeholder 8"/>
          <p:cNvSpPr>
            <a:spLocks noGrp="1"/>
          </p:cNvSpPr>
          <p:nvPr>
            <p:ph type="body" sz="quarter" idx="20"/>
          </p:nvPr>
        </p:nvSpPr>
        <p:spPr>
          <a:xfrm>
            <a:off x="4674418" y="2556000"/>
            <a:ext cx="1944000" cy="3394800"/>
          </a:xfrm>
        </p:spPr>
        <p:txBody>
          <a:bodyPr vert="horz" lIns="0" tIns="0" rIns="0" bIns="0" rtlCol="0">
            <a:noAutofit/>
          </a:bodyPr>
          <a:lstStyle>
            <a:lvl1pPr>
              <a:defRPr lang="en-US" noProof="0" dirty="0" smtClean="0"/>
            </a:lvl1pPr>
            <a:lvl2pPr>
              <a:defRPr lang="en-US" noProof="0" dirty="0" smtClean="0"/>
            </a:lvl2pPr>
            <a:lvl3pPr>
              <a:defRPr lang="en-US" b="0" noProof="0" dirty="0" smtClean="0"/>
            </a:lvl3pPr>
            <a:lvl4pPr>
              <a:defRPr lang="en-US" b="0" noProof="0" dirty="0" smtClean="0"/>
            </a:lvl4pPr>
            <a:lvl5pPr>
              <a:defRPr lang="en-US" b="0" noProof="0" dirty="0"/>
            </a:lvl5pPr>
          </a:lstStyle>
          <a:p>
            <a:pPr lvl="0">
              <a:buFontTx/>
              <a:tabLst>
                <a:tab pos="5029200" algn="r"/>
              </a:tabLst>
            </a:pPr>
            <a:r>
              <a:rPr lang="en-US" noProof="0" smtClean="0"/>
              <a:t>Click to edit Master text styles</a:t>
            </a:r>
          </a:p>
          <a:p>
            <a:pPr lvl="1">
              <a:buFontTx/>
              <a:tabLst>
                <a:tab pos="5029200" algn="r"/>
              </a:tabLst>
            </a:pPr>
            <a:r>
              <a:rPr lang="en-US" noProof="0" smtClean="0"/>
              <a:t>Second level</a:t>
            </a:r>
          </a:p>
          <a:p>
            <a:pPr lvl="2">
              <a:buFontTx/>
              <a:tabLst>
                <a:tab pos="5029200" algn="r"/>
              </a:tabLst>
            </a:pPr>
            <a:r>
              <a:rPr lang="en-US" noProof="0" smtClean="0"/>
              <a:t>Third level</a:t>
            </a:r>
          </a:p>
          <a:p>
            <a:pPr lvl="3">
              <a:buFontTx/>
              <a:tabLst>
                <a:tab pos="5029200" algn="r"/>
              </a:tabLst>
            </a:pPr>
            <a:r>
              <a:rPr lang="en-US" noProof="0" smtClean="0"/>
              <a:t>Fourth level</a:t>
            </a:r>
          </a:p>
          <a:p>
            <a:pPr lvl="4">
              <a:buFontTx/>
              <a:tabLst>
                <a:tab pos="5029200" algn="r"/>
              </a:tabLst>
            </a:pPr>
            <a:r>
              <a:rPr lang="en-US" noProof="0" smtClean="0"/>
              <a:t>Fifth level</a:t>
            </a:r>
            <a:endParaRPr lang="en-US" noProof="0" dirty="0"/>
          </a:p>
        </p:txBody>
      </p:sp>
      <p:sp>
        <p:nvSpPr>
          <p:cNvPr id="8" name="Text Placeholder 8"/>
          <p:cNvSpPr>
            <a:spLocks noGrp="1"/>
          </p:cNvSpPr>
          <p:nvPr>
            <p:ph type="body" sz="quarter" idx="13" hasCustomPrompt="1"/>
          </p:nvPr>
        </p:nvSpPr>
        <p:spPr>
          <a:xfrm>
            <a:off x="376237" y="651600"/>
            <a:ext cx="8391525" cy="757255"/>
          </a:xfrm>
          <a:prstGeom prst="rect">
            <a:avLst/>
          </a:prstGeom>
        </p:spPr>
        <p:txBody>
          <a:bodyPr lIns="0" tIns="0" rIns="0" bIns="0">
            <a:noAutofit/>
          </a:bodyPr>
          <a:lstStyle>
            <a:lvl1pPr marL="0" indent="0">
              <a:buNone/>
              <a:defRPr sz="2000" b="0">
                <a:solidFill>
                  <a:schemeClr val="tx2"/>
                </a:solidFill>
              </a:defRPr>
            </a:lvl1pPr>
          </a:lstStyle>
          <a:p>
            <a:pPr lvl="0"/>
            <a:r>
              <a:rPr lang="en-US" noProof="0" dirty="0"/>
              <a:t>Click to add subtitle</a:t>
            </a:r>
          </a:p>
        </p:txBody>
      </p:sp>
    </p:spTree>
    <p:extLst>
      <p:ext uri="{BB962C8B-B14F-4D97-AF65-F5344CB8AC3E}">
        <p14:creationId xmlns:p14="http://schemas.microsoft.com/office/powerpoint/2010/main" val="2912430734"/>
      </p:ext>
    </p:extLst>
  </p:cSld>
  <p:clrMapOvr>
    <a:masterClrMapping/>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4 column icon green">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76237" y="317500"/>
            <a:ext cx="8391526" cy="370193"/>
          </a:xfrm>
        </p:spPr>
        <p:txBody>
          <a:bodyPr/>
          <a:lstStyle>
            <a:lvl1pPr>
              <a:defRPr>
                <a:solidFill>
                  <a:schemeClr val="bg1"/>
                </a:solidFill>
              </a:defRPr>
            </a:lvl1pPr>
          </a:lstStyle>
          <a:p>
            <a:r>
              <a:rPr lang="en-US" noProof="0" smtClean="0"/>
              <a:t>Click to edit Master title style</a:t>
            </a:r>
            <a:endParaRPr lang="en-US" noProof="0" dirty="0"/>
          </a:p>
        </p:txBody>
      </p:sp>
      <p:sp>
        <p:nvSpPr>
          <p:cNvPr id="4" name="Text Placeholder 8"/>
          <p:cNvSpPr>
            <a:spLocks noGrp="1"/>
          </p:cNvSpPr>
          <p:nvPr>
            <p:ph type="body" sz="quarter" idx="17"/>
          </p:nvPr>
        </p:nvSpPr>
        <p:spPr>
          <a:xfrm>
            <a:off x="378000" y="2556000"/>
            <a:ext cx="1944000" cy="3394800"/>
          </a:xfrm>
        </p:spPr>
        <p:txBody>
          <a:bodyPr vert="horz" lIns="0" tIns="0" rIns="0" bIns="0" rtlCol="0">
            <a:noAutofit/>
          </a:bodyPr>
          <a:lstStyle>
            <a:lvl1pPr>
              <a:defRPr lang="en-US" noProof="0" smtClean="0">
                <a:solidFill>
                  <a:schemeClr val="bg1"/>
                </a:solidFill>
              </a:defRPr>
            </a:lvl1pPr>
            <a:lvl2pPr>
              <a:defRPr lang="en-US" noProof="0" smtClean="0">
                <a:solidFill>
                  <a:schemeClr val="bg1"/>
                </a:solidFill>
              </a:defRPr>
            </a:lvl2pPr>
            <a:lvl3pPr>
              <a:defRPr lang="en-US" b="0" noProof="0" smtClean="0">
                <a:solidFill>
                  <a:schemeClr val="bg1"/>
                </a:solidFill>
              </a:defRPr>
            </a:lvl3pPr>
            <a:lvl4pPr>
              <a:defRPr lang="en-US" b="0" noProof="0" smtClean="0">
                <a:solidFill>
                  <a:schemeClr val="bg1"/>
                </a:solidFill>
              </a:defRPr>
            </a:lvl4pPr>
            <a:lvl5pPr>
              <a:defRPr lang="en-US" b="0" noProof="0" dirty="0">
                <a:solidFill>
                  <a:schemeClr val="bg1"/>
                </a:solidFill>
              </a:defRPr>
            </a:lvl5pPr>
          </a:lstStyle>
          <a:p>
            <a:pPr lvl="0">
              <a:buFontTx/>
              <a:tabLst>
                <a:tab pos="5029200" algn="r"/>
              </a:tabLst>
            </a:pPr>
            <a:r>
              <a:rPr lang="en-US" noProof="0" smtClean="0"/>
              <a:t>Click to edit Master text styles</a:t>
            </a:r>
          </a:p>
          <a:p>
            <a:pPr lvl="1">
              <a:buFontTx/>
              <a:tabLst>
                <a:tab pos="5029200" algn="r"/>
              </a:tabLst>
            </a:pPr>
            <a:r>
              <a:rPr lang="en-US" noProof="0" smtClean="0"/>
              <a:t>Second level</a:t>
            </a:r>
          </a:p>
          <a:p>
            <a:pPr lvl="2">
              <a:buFontTx/>
              <a:tabLst>
                <a:tab pos="5029200" algn="r"/>
              </a:tabLst>
            </a:pPr>
            <a:r>
              <a:rPr lang="en-US" noProof="0" smtClean="0"/>
              <a:t>Third level</a:t>
            </a:r>
          </a:p>
          <a:p>
            <a:pPr lvl="3">
              <a:buFontTx/>
              <a:tabLst>
                <a:tab pos="5029200" algn="r"/>
              </a:tabLst>
            </a:pPr>
            <a:r>
              <a:rPr lang="en-US" noProof="0" smtClean="0"/>
              <a:t>Fourth level</a:t>
            </a:r>
          </a:p>
          <a:p>
            <a:pPr lvl="4">
              <a:buFontTx/>
              <a:tabLst>
                <a:tab pos="5029200" algn="r"/>
              </a:tabLst>
            </a:pPr>
            <a:r>
              <a:rPr lang="en-US" noProof="0" smtClean="0"/>
              <a:t>Fifth level</a:t>
            </a:r>
            <a:endParaRPr lang="en-US" noProof="0" dirty="0"/>
          </a:p>
        </p:txBody>
      </p:sp>
      <p:sp>
        <p:nvSpPr>
          <p:cNvPr id="5" name="Text Placeholder 8"/>
          <p:cNvSpPr>
            <a:spLocks noGrp="1"/>
          </p:cNvSpPr>
          <p:nvPr>
            <p:ph type="body" sz="quarter" idx="18"/>
          </p:nvPr>
        </p:nvSpPr>
        <p:spPr>
          <a:xfrm>
            <a:off x="6825564" y="2556000"/>
            <a:ext cx="1944000" cy="3394800"/>
          </a:xfrm>
        </p:spPr>
        <p:txBody>
          <a:bodyPr vert="horz" lIns="0" tIns="0" rIns="0" bIns="0" rtlCol="0">
            <a:noAutofit/>
          </a:bodyPr>
          <a:lstStyle>
            <a:lvl1pPr>
              <a:defRPr lang="en-US" noProof="0" smtClean="0">
                <a:solidFill>
                  <a:schemeClr val="bg1"/>
                </a:solidFill>
              </a:defRPr>
            </a:lvl1pPr>
            <a:lvl2pPr>
              <a:defRPr lang="en-US" noProof="0" smtClean="0">
                <a:solidFill>
                  <a:schemeClr val="bg1"/>
                </a:solidFill>
              </a:defRPr>
            </a:lvl2pPr>
            <a:lvl3pPr>
              <a:defRPr lang="en-US" b="0" noProof="0" smtClean="0">
                <a:solidFill>
                  <a:schemeClr val="bg1"/>
                </a:solidFill>
              </a:defRPr>
            </a:lvl3pPr>
            <a:lvl4pPr>
              <a:defRPr lang="en-US" b="0" noProof="0" smtClean="0">
                <a:solidFill>
                  <a:schemeClr val="bg1"/>
                </a:solidFill>
              </a:defRPr>
            </a:lvl4pPr>
            <a:lvl5pPr>
              <a:defRPr lang="en-US" b="0" noProof="0" dirty="0">
                <a:solidFill>
                  <a:schemeClr val="bg1"/>
                </a:solidFill>
              </a:defRPr>
            </a:lvl5pPr>
          </a:lstStyle>
          <a:p>
            <a:pPr lvl="0">
              <a:buFontTx/>
              <a:tabLst>
                <a:tab pos="5029200" algn="r"/>
              </a:tabLst>
            </a:pPr>
            <a:r>
              <a:rPr lang="en-US" noProof="0" smtClean="0"/>
              <a:t>Click to edit Master text styles</a:t>
            </a:r>
          </a:p>
          <a:p>
            <a:pPr lvl="1">
              <a:buFontTx/>
              <a:tabLst>
                <a:tab pos="5029200" algn="r"/>
              </a:tabLst>
            </a:pPr>
            <a:r>
              <a:rPr lang="en-US" noProof="0" smtClean="0"/>
              <a:t>Second level</a:t>
            </a:r>
          </a:p>
          <a:p>
            <a:pPr lvl="2">
              <a:buFontTx/>
              <a:tabLst>
                <a:tab pos="5029200" algn="r"/>
              </a:tabLst>
            </a:pPr>
            <a:r>
              <a:rPr lang="en-US" noProof="0" smtClean="0"/>
              <a:t>Third level</a:t>
            </a:r>
          </a:p>
          <a:p>
            <a:pPr lvl="3">
              <a:buFontTx/>
              <a:tabLst>
                <a:tab pos="5029200" algn="r"/>
              </a:tabLst>
            </a:pPr>
            <a:r>
              <a:rPr lang="en-US" noProof="0" smtClean="0"/>
              <a:t>Fourth level</a:t>
            </a:r>
          </a:p>
          <a:p>
            <a:pPr lvl="4">
              <a:buFontTx/>
              <a:tabLst>
                <a:tab pos="5029200" algn="r"/>
              </a:tabLst>
            </a:pPr>
            <a:r>
              <a:rPr lang="en-US" noProof="0" smtClean="0"/>
              <a:t>Fifth level</a:t>
            </a:r>
            <a:endParaRPr lang="en-US" noProof="0" dirty="0"/>
          </a:p>
        </p:txBody>
      </p:sp>
      <p:sp>
        <p:nvSpPr>
          <p:cNvPr id="6" name="Text Placeholder 8"/>
          <p:cNvSpPr>
            <a:spLocks noGrp="1"/>
          </p:cNvSpPr>
          <p:nvPr>
            <p:ph type="body" sz="quarter" idx="19"/>
          </p:nvPr>
        </p:nvSpPr>
        <p:spPr>
          <a:xfrm>
            <a:off x="2527188" y="2556000"/>
            <a:ext cx="1944000" cy="3394800"/>
          </a:xfrm>
        </p:spPr>
        <p:txBody>
          <a:bodyPr vert="horz" lIns="0" tIns="0" rIns="0" bIns="0" rtlCol="0">
            <a:noAutofit/>
          </a:bodyPr>
          <a:lstStyle>
            <a:lvl1pPr>
              <a:defRPr lang="en-US" noProof="0" smtClean="0">
                <a:solidFill>
                  <a:schemeClr val="bg1"/>
                </a:solidFill>
              </a:defRPr>
            </a:lvl1pPr>
            <a:lvl2pPr>
              <a:defRPr lang="en-US" noProof="0" smtClean="0">
                <a:solidFill>
                  <a:schemeClr val="bg1"/>
                </a:solidFill>
              </a:defRPr>
            </a:lvl2pPr>
            <a:lvl3pPr>
              <a:defRPr lang="en-US" b="0" noProof="0" smtClean="0">
                <a:solidFill>
                  <a:schemeClr val="bg1"/>
                </a:solidFill>
              </a:defRPr>
            </a:lvl3pPr>
            <a:lvl4pPr>
              <a:defRPr lang="en-US" b="0" noProof="0" smtClean="0">
                <a:solidFill>
                  <a:schemeClr val="bg1"/>
                </a:solidFill>
              </a:defRPr>
            </a:lvl4pPr>
            <a:lvl5pPr>
              <a:defRPr lang="en-US" b="0" noProof="0" dirty="0">
                <a:solidFill>
                  <a:schemeClr val="bg1"/>
                </a:solidFill>
              </a:defRPr>
            </a:lvl5pPr>
          </a:lstStyle>
          <a:p>
            <a:pPr lvl="0">
              <a:buFontTx/>
              <a:tabLst>
                <a:tab pos="5029200" algn="r"/>
              </a:tabLst>
            </a:pPr>
            <a:r>
              <a:rPr lang="en-US" noProof="0" smtClean="0"/>
              <a:t>Click to edit Master text styles</a:t>
            </a:r>
          </a:p>
          <a:p>
            <a:pPr lvl="1">
              <a:buFontTx/>
              <a:tabLst>
                <a:tab pos="5029200" algn="r"/>
              </a:tabLst>
            </a:pPr>
            <a:r>
              <a:rPr lang="en-US" noProof="0" smtClean="0"/>
              <a:t>Second level</a:t>
            </a:r>
          </a:p>
          <a:p>
            <a:pPr lvl="2">
              <a:buFontTx/>
              <a:tabLst>
                <a:tab pos="5029200" algn="r"/>
              </a:tabLst>
            </a:pPr>
            <a:r>
              <a:rPr lang="en-US" noProof="0" smtClean="0"/>
              <a:t>Third level</a:t>
            </a:r>
          </a:p>
          <a:p>
            <a:pPr lvl="3">
              <a:buFontTx/>
              <a:tabLst>
                <a:tab pos="5029200" algn="r"/>
              </a:tabLst>
            </a:pPr>
            <a:r>
              <a:rPr lang="en-US" noProof="0" smtClean="0"/>
              <a:t>Fourth level</a:t>
            </a:r>
          </a:p>
          <a:p>
            <a:pPr lvl="4">
              <a:buFontTx/>
              <a:tabLst>
                <a:tab pos="5029200" algn="r"/>
              </a:tabLst>
            </a:pPr>
            <a:r>
              <a:rPr lang="en-US" noProof="0" smtClean="0"/>
              <a:t>Fifth level</a:t>
            </a:r>
            <a:endParaRPr lang="en-US" noProof="0" dirty="0"/>
          </a:p>
        </p:txBody>
      </p:sp>
      <p:sp>
        <p:nvSpPr>
          <p:cNvPr id="7" name="Text Placeholder 8"/>
          <p:cNvSpPr>
            <a:spLocks noGrp="1"/>
          </p:cNvSpPr>
          <p:nvPr>
            <p:ph type="body" sz="quarter" idx="20"/>
          </p:nvPr>
        </p:nvSpPr>
        <p:spPr>
          <a:xfrm>
            <a:off x="4676376" y="2556000"/>
            <a:ext cx="1944000" cy="3394800"/>
          </a:xfrm>
        </p:spPr>
        <p:txBody>
          <a:bodyPr vert="horz" lIns="0" tIns="0" rIns="0" bIns="0" rtlCol="0">
            <a:noAutofit/>
          </a:bodyPr>
          <a:lstStyle>
            <a:lvl1pPr>
              <a:defRPr lang="en-US" noProof="0" smtClean="0">
                <a:solidFill>
                  <a:schemeClr val="bg1"/>
                </a:solidFill>
              </a:defRPr>
            </a:lvl1pPr>
            <a:lvl2pPr>
              <a:defRPr lang="en-US" noProof="0" smtClean="0">
                <a:solidFill>
                  <a:schemeClr val="bg1"/>
                </a:solidFill>
              </a:defRPr>
            </a:lvl2pPr>
            <a:lvl3pPr>
              <a:defRPr lang="en-US" b="0" noProof="0" smtClean="0">
                <a:solidFill>
                  <a:schemeClr val="bg1"/>
                </a:solidFill>
              </a:defRPr>
            </a:lvl3pPr>
            <a:lvl4pPr>
              <a:defRPr lang="en-US" b="0" noProof="0" smtClean="0">
                <a:solidFill>
                  <a:schemeClr val="bg1"/>
                </a:solidFill>
              </a:defRPr>
            </a:lvl4pPr>
            <a:lvl5pPr>
              <a:defRPr lang="en-US" b="0" noProof="0" dirty="0">
                <a:solidFill>
                  <a:schemeClr val="bg1"/>
                </a:solidFill>
              </a:defRPr>
            </a:lvl5pPr>
          </a:lstStyle>
          <a:p>
            <a:pPr lvl="0">
              <a:buFontTx/>
              <a:tabLst>
                <a:tab pos="5029200" algn="r"/>
              </a:tabLst>
            </a:pPr>
            <a:r>
              <a:rPr lang="en-US" noProof="0" smtClean="0"/>
              <a:t>Click to edit Master text styles</a:t>
            </a:r>
          </a:p>
          <a:p>
            <a:pPr lvl="1">
              <a:buFontTx/>
              <a:tabLst>
                <a:tab pos="5029200" algn="r"/>
              </a:tabLst>
            </a:pPr>
            <a:r>
              <a:rPr lang="en-US" noProof="0" smtClean="0"/>
              <a:t>Second level</a:t>
            </a:r>
          </a:p>
          <a:p>
            <a:pPr lvl="2">
              <a:buFontTx/>
              <a:tabLst>
                <a:tab pos="5029200" algn="r"/>
              </a:tabLst>
            </a:pPr>
            <a:r>
              <a:rPr lang="en-US" noProof="0" smtClean="0"/>
              <a:t>Third level</a:t>
            </a:r>
          </a:p>
          <a:p>
            <a:pPr lvl="3">
              <a:buFontTx/>
              <a:tabLst>
                <a:tab pos="5029200" algn="r"/>
              </a:tabLst>
            </a:pPr>
            <a:r>
              <a:rPr lang="en-US" noProof="0" smtClean="0"/>
              <a:t>Fourth level</a:t>
            </a:r>
          </a:p>
          <a:p>
            <a:pPr lvl="4">
              <a:buFontTx/>
              <a:tabLst>
                <a:tab pos="5029200" algn="r"/>
              </a:tabLst>
            </a:pPr>
            <a:r>
              <a:rPr lang="en-US" noProof="0" smtClean="0"/>
              <a:t>Fifth level</a:t>
            </a:r>
            <a:endParaRPr lang="en-US" noProof="0" dirty="0"/>
          </a:p>
        </p:txBody>
      </p:sp>
      <p:sp>
        <p:nvSpPr>
          <p:cNvPr id="8" name="Text Placeholder 8"/>
          <p:cNvSpPr>
            <a:spLocks noGrp="1"/>
          </p:cNvSpPr>
          <p:nvPr>
            <p:ph type="body" sz="quarter" idx="13" hasCustomPrompt="1"/>
          </p:nvPr>
        </p:nvSpPr>
        <p:spPr>
          <a:xfrm>
            <a:off x="376237" y="687694"/>
            <a:ext cx="8391526" cy="757255"/>
          </a:xfrm>
          <a:prstGeom prst="rect">
            <a:avLst/>
          </a:prstGeom>
        </p:spPr>
        <p:txBody>
          <a:bodyPr lIns="0" tIns="0" rIns="0" bIns="0">
            <a:noAutofit/>
          </a:bodyPr>
          <a:lstStyle>
            <a:lvl1pPr marL="0" indent="0">
              <a:buNone/>
              <a:defRPr sz="2000" b="0">
                <a:solidFill>
                  <a:schemeClr val="bg1"/>
                </a:solidFill>
              </a:defRPr>
            </a:lvl1pPr>
          </a:lstStyle>
          <a:p>
            <a:pPr lvl="0"/>
            <a:r>
              <a:rPr lang="en-US" noProof="0" dirty="0"/>
              <a:t>Click to add subtitle</a:t>
            </a:r>
          </a:p>
        </p:txBody>
      </p:sp>
      <p:sp>
        <p:nvSpPr>
          <p:cNvPr id="13" name="CaseCode"/>
          <p:cNvSpPr txBox="1"/>
          <p:nvPr userDrawn="1"/>
        </p:nvSpPr>
        <p:spPr>
          <a:xfrm>
            <a:off x="4751388" y="6477000"/>
            <a:ext cx="3672420" cy="200055"/>
          </a:xfrm>
          <a:prstGeom prst="rect">
            <a:avLst/>
          </a:prstGeom>
          <a:noFill/>
        </p:spPr>
        <p:txBody>
          <a:bodyPr wrap="square" lIns="0" tIns="0" rIns="0" bIns="0" rtlCol="0">
            <a:spAutoFit/>
          </a:bodyPr>
          <a:lstStyle/>
          <a:p>
            <a:pPr marL="0" indent="0" algn="r">
              <a:spcBef>
                <a:spcPts val="0"/>
              </a:spcBef>
              <a:buSzPct val="100000"/>
              <a:buFont typeface="Arial"/>
              <a:buNone/>
            </a:pPr>
            <a:r>
              <a:rPr lang="en-US" sz="650" noProof="0" dirty="0">
                <a:solidFill>
                  <a:schemeClr val="bg1"/>
                </a:solidFill>
              </a:rPr>
              <a:t>Presentation title</a:t>
            </a:r>
            <a:br>
              <a:rPr lang="en-US" sz="650" noProof="0" dirty="0">
                <a:solidFill>
                  <a:schemeClr val="bg1"/>
                </a:solidFill>
              </a:rPr>
            </a:br>
            <a:r>
              <a:rPr lang="en-US" sz="650" noProof="0" dirty="0">
                <a:solidFill>
                  <a:schemeClr val="bg1"/>
                </a:solidFill>
              </a:rPr>
              <a:t>[To edit, click View &gt; Slide Master &gt; </a:t>
            </a:r>
            <a:r>
              <a:rPr lang="en-US" sz="650" noProof="0" dirty="0" smtClean="0">
                <a:solidFill>
                  <a:schemeClr val="bg1"/>
                </a:solidFill>
              </a:rPr>
              <a:t>Slide master1]</a:t>
            </a:r>
            <a:endParaRPr lang="en-US" sz="650" noProof="0" dirty="0">
              <a:solidFill>
                <a:schemeClr val="bg1"/>
              </a:solidFill>
            </a:endParaRPr>
          </a:p>
        </p:txBody>
      </p:sp>
      <p:sp>
        <p:nvSpPr>
          <p:cNvPr id="14" name="Copyright"/>
          <p:cNvSpPr txBox="1"/>
          <p:nvPr userDrawn="1"/>
        </p:nvSpPr>
        <p:spPr>
          <a:xfrm>
            <a:off x="376236" y="6476999"/>
            <a:ext cx="4016376" cy="100027"/>
          </a:xfrm>
          <a:prstGeom prst="rect">
            <a:avLst/>
          </a:prstGeom>
          <a:noFill/>
        </p:spPr>
        <p:txBody>
          <a:bodyPr wrap="square" lIns="0" tIns="0" rIns="0" bIns="0" rtlCol="0">
            <a:spAutoFit/>
          </a:bodyPr>
          <a:lstStyle/>
          <a:p>
            <a:pPr marL="0" indent="0">
              <a:spcBef>
                <a:spcPts val="600"/>
              </a:spcBef>
              <a:buSzPct val="100000"/>
              <a:buFont typeface="Arial"/>
              <a:buNone/>
            </a:pPr>
            <a:r>
              <a:rPr lang="en-US" sz="650" noProof="0" dirty="0" smtClean="0">
                <a:solidFill>
                  <a:schemeClr val="bg1"/>
                </a:solidFill>
              </a:rPr>
              <a:t>Copyright © 2017 Deloitte Development LLC. All rights reserved.</a:t>
            </a:r>
            <a:endParaRPr lang="en-US" sz="650" noProof="0" dirty="0">
              <a:solidFill>
                <a:schemeClr val="bg1"/>
              </a:solidFill>
            </a:endParaRPr>
          </a:p>
        </p:txBody>
      </p:sp>
      <p:sp>
        <p:nvSpPr>
          <p:cNvPr id="15" name="TextBox 14"/>
          <p:cNvSpPr txBox="1"/>
          <p:nvPr userDrawn="1"/>
        </p:nvSpPr>
        <p:spPr>
          <a:xfrm>
            <a:off x="8536782" y="6477000"/>
            <a:ext cx="230981" cy="100027"/>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650" noProof="0" smtClean="0">
                <a:solidFill>
                  <a:schemeClr val="bg1"/>
                </a:solidFill>
              </a:rPr>
              <a:pPr marL="0" indent="0" algn="r">
                <a:spcBef>
                  <a:spcPts val="600"/>
                </a:spcBef>
                <a:buSzPct val="100000"/>
                <a:buFont typeface="Arial"/>
                <a:buNone/>
              </a:pPr>
              <a:t>‹#›</a:t>
            </a:fld>
            <a:endParaRPr lang="en-US" sz="650" noProof="0" dirty="0">
              <a:solidFill>
                <a:schemeClr val="bg1"/>
              </a:solidFill>
            </a:endParaRPr>
          </a:p>
        </p:txBody>
      </p:sp>
    </p:spTree>
    <p:extLst>
      <p:ext uri="{BB962C8B-B14F-4D97-AF65-F5344CB8AC3E}">
        <p14:creationId xmlns:p14="http://schemas.microsoft.com/office/powerpoint/2010/main" val="4044370876"/>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subtitle, 1 column text with charts">
    <p:spTree>
      <p:nvGrpSpPr>
        <p:cNvPr id="1" name=""/>
        <p:cNvGrpSpPr/>
        <p:nvPr/>
      </p:nvGrpSpPr>
      <p:grpSpPr>
        <a:xfrm>
          <a:off x="0" y="0"/>
          <a:ext cx="0" cy="0"/>
          <a:chOff x="0" y="0"/>
          <a:chExt cx="0" cy="0"/>
        </a:xfrm>
      </p:grpSpPr>
      <p:sp>
        <p:nvSpPr>
          <p:cNvPr id="8" name="Text Placeholder 8"/>
          <p:cNvSpPr>
            <a:spLocks noGrp="1"/>
          </p:cNvSpPr>
          <p:nvPr>
            <p:ph type="body" sz="quarter" idx="13" hasCustomPrompt="1"/>
          </p:nvPr>
        </p:nvSpPr>
        <p:spPr>
          <a:xfrm>
            <a:off x="376237" y="651600"/>
            <a:ext cx="8391525" cy="757255"/>
          </a:xfrm>
          <a:prstGeom prst="rect">
            <a:avLst/>
          </a:prstGeom>
        </p:spPr>
        <p:txBody>
          <a:bodyPr lIns="0" tIns="0" rIns="0" bIns="0">
            <a:noAutofit/>
          </a:bodyPr>
          <a:lstStyle>
            <a:lvl1pPr marL="0" indent="0">
              <a:buNone/>
              <a:defRPr sz="2000" b="0">
                <a:solidFill>
                  <a:schemeClr val="tx2"/>
                </a:solidFill>
              </a:defRPr>
            </a:lvl1pPr>
          </a:lstStyle>
          <a:p>
            <a:pPr lvl="0"/>
            <a:r>
              <a:rPr lang="en-US" noProof="0" dirty="0"/>
              <a:t>Click to add subtitle</a:t>
            </a:r>
          </a:p>
        </p:txBody>
      </p:sp>
      <p:sp>
        <p:nvSpPr>
          <p:cNvPr id="9" name="Title Placeholder 1"/>
          <p:cNvSpPr>
            <a:spLocks noGrp="1"/>
          </p:cNvSpPr>
          <p:nvPr>
            <p:ph type="title" hasCustomPrompt="1"/>
          </p:nvPr>
        </p:nvSpPr>
        <p:spPr>
          <a:xfrm>
            <a:off x="376237" y="317499"/>
            <a:ext cx="8391525" cy="334101"/>
          </a:xfrm>
          <a:prstGeom prst="rect">
            <a:avLst/>
          </a:prstGeom>
        </p:spPr>
        <p:txBody>
          <a:bodyPr vert="horz" lIns="0" tIns="0" rIns="0" bIns="0" rtlCol="0" anchor="t" anchorCtr="0">
            <a:noAutofit/>
          </a:bodyPr>
          <a:lstStyle>
            <a:lvl1pPr>
              <a:defRPr/>
            </a:lvl1pPr>
          </a:lstStyle>
          <a:p>
            <a:r>
              <a:rPr lang="en-US" noProof="0" dirty="0"/>
              <a:t>Click to add title</a:t>
            </a:r>
          </a:p>
        </p:txBody>
      </p:sp>
      <p:sp>
        <p:nvSpPr>
          <p:cNvPr id="10" name="Text Placeholder 18"/>
          <p:cNvSpPr>
            <a:spLocks noGrp="1"/>
          </p:cNvSpPr>
          <p:nvPr>
            <p:ph idx="1"/>
          </p:nvPr>
        </p:nvSpPr>
        <p:spPr>
          <a:xfrm>
            <a:off x="376237" y="1665288"/>
            <a:ext cx="4195763" cy="4716463"/>
          </a:xfrm>
          <a:prstGeom prst="rect">
            <a:avLst/>
          </a:prstGeom>
        </p:spPr>
        <p:txBody>
          <a:bodyPr vert="horz" lIns="0" tIns="0" rIns="0" bIns="0" rtlCol="0">
            <a:no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Tree>
    <p:extLst>
      <p:ext uri="{BB962C8B-B14F-4D97-AF65-F5344CB8AC3E}">
        <p14:creationId xmlns:p14="http://schemas.microsoft.com/office/powerpoint/2010/main" val="4167089491"/>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US" noProof="0" dirty="0"/>
          </a:p>
        </p:txBody>
      </p:sp>
    </p:spTree>
    <p:extLst>
      <p:ext uri="{BB962C8B-B14F-4D97-AF65-F5344CB8AC3E}">
        <p14:creationId xmlns:p14="http://schemas.microsoft.com/office/powerpoint/2010/main" val="3242278702"/>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 Circle White">
    <p:bg bwMode="gray">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gray">
          <a:xfrm>
            <a:off x="2502000" y="1368000"/>
            <a:ext cx="4140000" cy="4140000"/>
          </a:xfrm>
          <a:prstGeom prst="ellipse">
            <a:avLst/>
          </a:prstGeom>
          <a:ln w="25400">
            <a:solidFill>
              <a:schemeClr val="accent1"/>
            </a:solidFill>
          </a:ln>
        </p:spPr>
        <p:txBody>
          <a:bodyPr lIns="108000" tIns="108000" rIns="108000" bIns="108000" anchor="ctr" anchorCtr="0">
            <a:normAutofit/>
          </a:bodyPr>
          <a:lstStyle>
            <a:lvl1pPr algn="ctr">
              <a:lnSpc>
                <a:spcPts val="4200"/>
              </a:lnSpc>
              <a:defRPr sz="3600" b="0">
                <a:solidFill>
                  <a:schemeClr val="tx1"/>
                </a:solidFill>
                <a:latin typeface="+mj-lt"/>
                <a:ea typeface="Open Sans" panose="020B0606030504020204" pitchFamily="34" charset="0"/>
                <a:cs typeface="Open Sans" panose="020B0606030504020204" pitchFamily="34" charset="0"/>
              </a:defRPr>
            </a:lvl1pPr>
          </a:lstStyle>
          <a:p>
            <a:r>
              <a:rPr lang="en-US" noProof="0" smtClean="0"/>
              <a:t>Click to edit Master title style</a:t>
            </a:r>
            <a:endParaRPr lang="en-US" noProof="0" dirty="0"/>
          </a:p>
        </p:txBody>
      </p:sp>
      <p:sp>
        <p:nvSpPr>
          <p:cNvPr id="3" name="Subtitle 2"/>
          <p:cNvSpPr>
            <a:spLocks noGrp="1"/>
          </p:cNvSpPr>
          <p:nvPr>
            <p:ph type="subTitle" idx="1"/>
          </p:nvPr>
        </p:nvSpPr>
        <p:spPr bwMode="gray">
          <a:xfrm>
            <a:off x="376238" y="5864229"/>
            <a:ext cx="4195761" cy="505645"/>
          </a:xfrm>
          <a:prstGeom prst="rect">
            <a:avLst/>
          </a:prstGeom>
        </p:spPr>
        <p:txBody>
          <a:bodyPr lIns="0" tIns="0" rIns="0" bIns="0" anchor="b" anchorCtr="0">
            <a:noAutofit/>
          </a:bodyPr>
          <a:lstStyle>
            <a:lvl1pPr marL="0" indent="0" algn="l">
              <a:lnSpc>
                <a:spcPct val="100000"/>
              </a:lnSpc>
              <a:spcAft>
                <a:spcPts val="0"/>
              </a:spcAft>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smtClean="0"/>
              <a:t>Click to edit Master subtitle style</a:t>
            </a:r>
            <a:endParaRPr lang="en-US" noProof="0" dirty="0"/>
          </a:p>
        </p:txBody>
      </p:sp>
      <p:sp>
        <p:nvSpPr>
          <p:cNvPr id="5" name="Text Placeholder 4"/>
          <p:cNvSpPr>
            <a:spLocks noGrp="1"/>
          </p:cNvSpPr>
          <p:nvPr>
            <p:ph type="body" sz="quarter" idx="10"/>
          </p:nvPr>
        </p:nvSpPr>
        <p:spPr>
          <a:xfrm>
            <a:off x="376238" y="6381750"/>
            <a:ext cx="4195762" cy="298450"/>
          </a:xfrm>
          <a:prstGeom prst="rect">
            <a:avLst/>
          </a:prstGeom>
        </p:spPr>
        <p:txBody>
          <a:bodyPr/>
          <a:lstStyle>
            <a:lvl1pPr>
              <a:spcAft>
                <a:spcPts val="0"/>
              </a:spcAft>
              <a:defRPr sz="100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smtClean="0"/>
              <a:t>Click to edit Master text styles</a:t>
            </a:r>
          </a:p>
        </p:txBody>
      </p:sp>
      <p:grpSp>
        <p:nvGrpSpPr>
          <p:cNvPr id="7" name="Group 6"/>
          <p:cNvGrpSpPr/>
          <p:nvPr userDrawn="1"/>
        </p:nvGrpSpPr>
        <p:grpSpPr>
          <a:xfrm>
            <a:off x="377991" y="378000"/>
            <a:ext cx="1620000" cy="307976"/>
            <a:chOff x="398463" y="404813"/>
            <a:chExt cx="1627187" cy="307976"/>
          </a:xfrm>
          <a:solidFill>
            <a:schemeClr val="tx1"/>
          </a:solidFill>
        </p:grpSpPr>
        <p:sp>
          <p:nvSpPr>
            <p:cNvPr id="8" name="Oval 5"/>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10" name="Freeform 6"/>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11" name="Rectangle 7"/>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12" name="Freeform 8"/>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13" name="Rectangle 9"/>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14" name="Rectangle 10"/>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15" name="Freeform 11"/>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16" name="Freeform 12"/>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17" name="Freeform 13"/>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18" name="Freeform 14"/>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grpSp>
    </p:spTree>
    <p:extLst>
      <p:ext uri="{BB962C8B-B14F-4D97-AF65-F5344CB8AC3E}">
        <p14:creationId xmlns:p14="http://schemas.microsoft.com/office/powerpoint/2010/main" val="3258162802"/>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4088">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23936"/>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userDrawn="1">
  <p:cSld name="End slide">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376239" y="4211955"/>
            <a:ext cx="6396702" cy="2169796"/>
          </a:xfrm>
        </p:spPr>
        <p:txBody>
          <a:bodyPr anchor="b" anchorCtr="0"/>
          <a:lstStyle>
            <a:lvl1pPr>
              <a:lnSpc>
                <a:spcPct val="100000"/>
              </a:lnSpc>
              <a:spcAft>
                <a:spcPts val="600"/>
              </a:spcAft>
              <a:defRPr sz="900"/>
            </a:lvl1pPr>
          </a:lstStyle>
          <a:p>
            <a:pPr lvl="0"/>
            <a:r>
              <a:rPr lang="en-US" noProof="0" smtClean="0"/>
              <a:t>Click to edit Master text styles</a:t>
            </a:r>
          </a:p>
        </p:txBody>
      </p:sp>
      <p:sp>
        <p:nvSpPr>
          <p:cNvPr id="3" name="Picture Placeholder 2"/>
          <p:cNvSpPr>
            <a:spLocks noGrp="1"/>
          </p:cNvSpPr>
          <p:nvPr>
            <p:ph type="pic" sz="quarter" idx="14" hasCustomPrompt="1"/>
          </p:nvPr>
        </p:nvSpPr>
        <p:spPr>
          <a:xfrm>
            <a:off x="7028135" y="4211955"/>
            <a:ext cx="1739627" cy="1725448"/>
          </a:xfrm>
        </p:spPr>
        <p:txBody>
          <a:bodyPr anchor="ctr" anchorCtr="0"/>
          <a:lstStyle>
            <a:lvl1pPr algn="ctr">
              <a:defRPr sz="900"/>
            </a:lvl1pPr>
          </a:lstStyle>
          <a:p>
            <a:r>
              <a:rPr lang="en-US" sz="900" noProof="0" dirty="0"/>
              <a:t>Insert sponsorship mark here</a:t>
            </a:r>
            <a:endParaRPr lang="en-US" noProof="0" dirty="0"/>
          </a:p>
        </p:txBody>
      </p:sp>
      <p:sp>
        <p:nvSpPr>
          <p:cNvPr id="8" name="Text Placeholder 7"/>
          <p:cNvSpPr>
            <a:spLocks noGrp="1"/>
          </p:cNvSpPr>
          <p:nvPr>
            <p:ph type="body" sz="quarter" idx="15"/>
          </p:nvPr>
        </p:nvSpPr>
        <p:spPr>
          <a:xfrm>
            <a:off x="7028137" y="6018028"/>
            <a:ext cx="1739626" cy="363722"/>
          </a:xfrm>
        </p:spPr>
        <p:txBody>
          <a:bodyPr anchor="b" anchorCtr="0"/>
          <a:lstStyle>
            <a:lvl1pPr>
              <a:lnSpc>
                <a:spcPct val="100000"/>
              </a:lnSpc>
              <a:defRPr sz="950"/>
            </a:lvl1pPr>
          </a:lstStyle>
          <a:p>
            <a:pPr lvl="0"/>
            <a:r>
              <a:rPr lang="en-US" noProof="0" smtClean="0"/>
              <a:t>Click to edit Master text styles</a:t>
            </a:r>
          </a:p>
        </p:txBody>
      </p:sp>
      <p:grpSp>
        <p:nvGrpSpPr>
          <p:cNvPr id="9" name="Group 8"/>
          <p:cNvGrpSpPr/>
          <p:nvPr userDrawn="1"/>
        </p:nvGrpSpPr>
        <p:grpSpPr>
          <a:xfrm>
            <a:off x="377991" y="378000"/>
            <a:ext cx="1620000" cy="307976"/>
            <a:chOff x="398463" y="404813"/>
            <a:chExt cx="1627187" cy="307976"/>
          </a:xfrm>
          <a:solidFill>
            <a:schemeClr val="tx1"/>
          </a:solidFill>
        </p:grpSpPr>
        <p:sp>
          <p:nvSpPr>
            <p:cNvPr id="10" name="Oval 5"/>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11" name="Freeform 6"/>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12" name="Rectangle 7"/>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13" name="Freeform 8"/>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14" name="Rectangle 9"/>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15" name="Rectangle 10"/>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16" name="Freeform 11"/>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17" name="Freeform 12"/>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18" name="Freeform 13"/>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sp>
          <p:nvSpPr>
            <p:cNvPr id="19" name="Freeform 14"/>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solidFill>
                  <a:schemeClr val="bg1"/>
                </a:solidFill>
              </a:endParaRPr>
            </a:p>
          </p:txBody>
        </p:sp>
      </p:grpSp>
    </p:spTree>
    <p:extLst>
      <p:ext uri="{BB962C8B-B14F-4D97-AF65-F5344CB8AC3E}">
        <p14:creationId xmlns:p14="http://schemas.microsoft.com/office/powerpoint/2010/main" val="28552751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 Deloitte green">
    <p:bg bwMode="gray">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376238" y="1705669"/>
            <a:ext cx="7905750" cy="1592403"/>
          </a:xfrm>
        </p:spPr>
        <p:txBody>
          <a:bodyPr anchor="b"/>
          <a:lstStyle>
            <a:lvl1pPr>
              <a:lnSpc>
                <a:spcPct val="95000"/>
              </a:lnSpc>
              <a:defRPr sz="3850" b="1">
                <a:solidFill>
                  <a:schemeClr val="bg1"/>
                </a:solidFill>
                <a:latin typeface="+mj-lt"/>
                <a:ea typeface="Open Sans" panose="020B0606030504020204" pitchFamily="34" charset="0"/>
                <a:cs typeface="Open Sans" panose="020B0606030504020204" pitchFamily="34" charset="0"/>
              </a:defRPr>
            </a:lvl1pPr>
          </a:lstStyle>
          <a:p>
            <a:r>
              <a:rPr lang="en-US" noProof="0" smtClean="0"/>
              <a:t>Click to edit Master title style</a:t>
            </a:r>
            <a:endParaRPr lang="en-US" noProof="0" dirty="0"/>
          </a:p>
        </p:txBody>
      </p:sp>
      <p:sp>
        <p:nvSpPr>
          <p:cNvPr id="3" name="Text Placeholder 2"/>
          <p:cNvSpPr>
            <a:spLocks noGrp="1"/>
          </p:cNvSpPr>
          <p:nvPr>
            <p:ph type="body" idx="1"/>
          </p:nvPr>
        </p:nvSpPr>
        <p:spPr bwMode="gray">
          <a:xfrm>
            <a:off x="376238" y="3429000"/>
            <a:ext cx="7905750" cy="1566532"/>
          </a:xfrm>
        </p:spPr>
        <p:txBody>
          <a:bodyPr lIns="0" tIns="0" rIns="0" bIns="0">
            <a:noAutofit/>
          </a:bodyPr>
          <a:lstStyle>
            <a:lvl1pPr marL="0" indent="0">
              <a:lnSpc>
                <a:spcPct val="95000"/>
              </a:lnSpc>
              <a:spcAft>
                <a:spcPts val="0"/>
              </a:spcAft>
              <a:buNone/>
              <a:defRPr sz="385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smtClean="0"/>
              <a:t>Click to edit Master text styles</a:t>
            </a:r>
          </a:p>
        </p:txBody>
      </p:sp>
      <p:sp>
        <p:nvSpPr>
          <p:cNvPr id="5" name="CaseCode"/>
          <p:cNvSpPr txBox="1"/>
          <p:nvPr userDrawn="1"/>
        </p:nvSpPr>
        <p:spPr>
          <a:xfrm>
            <a:off x="4751388" y="6476999"/>
            <a:ext cx="3672420" cy="200055"/>
          </a:xfrm>
          <a:prstGeom prst="rect">
            <a:avLst/>
          </a:prstGeom>
          <a:noFill/>
        </p:spPr>
        <p:txBody>
          <a:bodyPr wrap="square" lIns="0" tIns="0" rIns="0" bIns="0" rtlCol="0">
            <a:spAutoFit/>
          </a:bodyPr>
          <a:lstStyle/>
          <a:p>
            <a:pPr marL="0" indent="0" algn="r">
              <a:spcBef>
                <a:spcPts val="0"/>
              </a:spcBef>
              <a:buSzPct val="100000"/>
              <a:buFont typeface="Arial"/>
              <a:buNone/>
            </a:pPr>
            <a:r>
              <a:rPr lang="en-US" sz="650" noProof="0" dirty="0">
                <a:solidFill>
                  <a:schemeClr val="bg1"/>
                </a:solidFill>
              </a:rPr>
              <a:t>Presentation title</a:t>
            </a:r>
            <a:br>
              <a:rPr lang="en-US" sz="650" noProof="0" dirty="0">
                <a:solidFill>
                  <a:schemeClr val="bg1"/>
                </a:solidFill>
              </a:rPr>
            </a:br>
            <a:r>
              <a:rPr lang="en-US" sz="650" noProof="0" dirty="0">
                <a:solidFill>
                  <a:schemeClr val="bg1"/>
                </a:solidFill>
              </a:rPr>
              <a:t>[To edit, click View &gt; Slide Master &gt; </a:t>
            </a:r>
            <a:r>
              <a:rPr lang="en-US" sz="650" noProof="0" dirty="0" smtClean="0">
                <a:solidFill>
                  <a:schemeClr val="bg1"/>
                </a:solidFill>
              </a:rPr>
              <a:t>Slide master1]</a:t>
            </a:r>
            <a:endParaRPr lang="en-US" sz="650" noProof="0" dirty="0">
              <a:solidFill>
                <a:schemeClr val="bg1"/>
              </a:solidFill>
            </a:endParaRPr>
          </a:p>
        </p:txBody>
      </p:sp>
      <p:sp>
        <p:nvSpPr>
          <p:cNvPr id="7" name="Copyright"/>
          <p:cNvSpPr txBox="1"/>
          <p:nvPr userDrawn="1"/>
        </p:nvSpPr>
        <p:spPr>
          <a:xfrm>
            <a:off x="376236" y="6476999"/>
            <a:ext cx="4016376" cy="100027"/>
          </a:xfrm>
          <a:prstGeom prst="rect">
            <a:avLst/>
          </a:prstGeom>
          <a:noFill/>
        </p:spPr>
        <p:txBody>
          <a:bodyPr wrap="square" lIns="0" tIns="0" rIns="0" bIns="0" rtlCol="0">
            <a:spAutoFit/>
          </a:bodyPr>
          <a:lstStyle/>
          <a:p>
            <a:pPr marL="0" indent="0">
              <a:spcBef>
                <a:spcPts val="600"/>
              </a:spcBef>
              <a:buSzPct val="100000"/>
              <a:buFont typeface="Arial"/>
              <a:buNone/>
            </a:pPr>
            <a:r>
              <a:rPr lang="en-US" sz="650" noProof="0" dirty="0" smtClean="0">
                <a:solidFill>
                  <a:schemeClr val="bg1"/>
                </a:solidFill>
              </a:rPr>
              <a:t>Copyright © 2017 Deloitte Development LLC. All rights reserved.</a:t>
            </a:r>
            <a:endParaRPr lang="en-US" sz="650" noProof="0" dirty="0">
              <a:solidFill>
                <a:schemeClr val="bg1"/>
              </a:solidFill>
            </a:endParaRPr>
          </a:p>
        </p:txBody>
      </p:sp>
      <p:sp>
        <p:nvSpPr>
          <p:cNvPr id="8" name="TextBox 7"/>
          <p:cNvSpPr txBox="1"/>
          <p:nvPr userDrawn="1"/>
        </p:nvSpPr>
        <p:spPr>
          <a:xfrm>
            <a:off x="8536782" y="6477000"/>
            <a:ext cx="230981" cy="100027"/>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650" noProof="0" smtClean="0">
                <a:solidFill>
                  <a:schemeClr val="bg1"/>
                </a:solidFill>
              </a:rPr>
              <a:pPr marL="0" indent="0" algn="r">
                <a:spcBef>
                  <a:spcPts val="600"/>
                </a:spcBef>
                <a:buSzPct val="100000"/>
                <a:buFont typeface="Arial"/>
                <a:buNone/>
              </a:pPr>
              <a:t>‹#›</a:t>
            </a:fld>
            <a:endParaRPr lang="en-US" sz="650" noProof="0" dirty="0">
              <a:solidFill>
                <a:schemeClr val="bg1"/>
              </a:solidFill>
            </a:endParaRPr>
          </a:p>
        </p:txBody>
      </p:sp>
    </p:spTree>
    <p:extLst>
      <p:ext uri="{BB962C8B-B14F-4D97-AF65-F5344CB8AC3E}">
        <p14:creationId xmlns:p14="http://schemas.microsoft.com/office/powerpoint/2010/main" val="2104574128"/>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 Deloitte dark green">
    <p:bg bwMode="gray">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376238" y="1705669"/>
            <a:ext cx="7905750" cy="1592403"/>
          </a:xfrm>
        </p:spPr>
        <p:txBody>
          <a:bodyPr anchor="b"/>
          <a:lstStyle>
            <a:lvl1pPr>
              <a:lnSpc>
                <a:spcPct val="95000"/>
              </a:lnSpc>
              <a:defRPr sz="3850" b="1">
                <a:solidFill>
                  <a:schemeClr val="bg1"/>
                </a:solidFill>
                <a:latin typeface="+mj-lt"/>
                <a:ea typeface="Open Sans" panose="020B0606030504020204" pitchFamily="34" charset="0"/>
                <a:cs typeface="Open Sans" panose="020B0606030504020204" pitchFamily="34" charset="0"/>
              </a:defRPr>
            </a:lvl1pPr>
          </a:lstStyle>
          <a:p>
            <a:r>
              <a:rPr lang="en-US" noProof="0" smtClean="0"/>
              <a:t>Click to edit Master title style</a:t>
            </a:r>
            <a:endParaRPr lang="en-US" noProof="0" dirty="0"/>
          </a:p>
        </p:txBody>
      </p:sp>
      <p:sp>
        <p:nvSpPr>
          <p:cNvPr id="3" name="Text Placeholder 2"/>
          <p:cNvSpPr>
            <a:spLocks noGrp="1"/>
          </p:cNvSpPr>
          <p:nvPr>
            <p:ph type="body" idx="1"/>
          </p:nvPr>
        </p:nvSpPr>
        <p:spPr bwMode="gray">
          <a:xfrm>
            <a:off x="376238" y="3429000"/>
            <a:ext cx="7908050" cy="1566532"/>
          </a:xfrm>
        </p:spPr>
        <p:txBody>
          <a:bodyPr lIns="0" tIns="0" rIns="0" bIns="0">
            <a:noAutofit/>
          </a:bodyPr>
          <a:lstStyle>
            <a:lvl1pPr marL="0" indent="0">
              <a:lnSpc>
                <a:spcPct val="95000"/>
              </a:lnSpc>
              <a:spcAft>
                <a:spcPts val="0"/>
              </a:spcAft>
              <a:buNone/>
              <a:defRPr sz="385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smtClean="0"/>
              <a:t>Click to edit Master text styles</a:t>
            </a:r>
          </a:p>
        </p:txBody>
      </p:sp>
      <p:sp>
        <p:nvSpPr>
          <p:cNvPr id="13" name="CaseCode"/>
          <p:cNvSpPr txBox="1"/>
          <p:nvPr userDrawn="1"/>
        </p:nvSpPr>
        <p:spPr>
          <a:xfrm>
            <a:off x="4751388" y="6477000"/>
            <a:ext cx="3672420" cy="200055"/>
          </a:xfrm>
          <a:prstGeom prst="rect">
            <a:avLst/>
          </a:prstGeom>
          <a:noFill/>
        </p:spPr>
        <p:txBody>
          <a:bodyPr wrap="square" lIns="0" tIns="0" rIns="0" bIns="0" rtlCol="0">
            <a:spAutoFit/>
          </a:bodyPr>
          <a:lstStyle/>
          <a:p>
            <a:pPr marL="0" indent="0" algn="r">
              <a:spcBef>
                <a:spcPts val="0"/>
              </a:spcBef>
              <a:buSzPct val="100000"/>
              <a:buFont typeface="Arial"/>
              <a:buNone/>
            </a:pPr>
            <a:r>
              <a:rPr lang="en-US" sz="650" noProof="0" dirty="0">
                <a:solidFill>
                  <a:schemeClr val="bg1"/>
                </a:solidFill>
              </a:rPr>
              <a:t>Presentation title</a:t>
            </a:r>
            <a:br>
              <a:rPr lang="en-US" sz="650" noProof="0" dirty="0">
                <a:solidFill>
                  <a:schemeClr val="bg1"/>
                </a:solidFill>
              </a:rPr>
            </a:br>
            <a:r>
              <a:rPr lang="en-US" sz="650" noProof="0" dirty="0">
                <a:solidFill>
                  <a:schemeClr val="bg1"/>
                </a:solidFill>
              </a:rPr>
              <a:t>[To edit, click View &gt; Slide Master &gt; </a:t>
            </a:r>
            <a:r>
              <a:rPr lang="en-US" sz="650" noProof="0" dirty="0" smtClean="0">
                <a:solidFill>
                  <a:schemeClr val="bg1"/>
                </a:solidFill>
              </a:rPr>
              <a:t>Slide master1]</a:t>
            </a:r>
            <a:endParaRPr lang="en-US" sz="650" noProof="0" dirty="0">
              <a:solidFill>
                <a:schemeClr val="bg1"/>
              </a:solidFill>
            </a:endParaRPr>
          </a:p>
        </p:txBody>
      </p:sp>
      <p:sp>
        <p:nvSpPr>
          <p:cNvPr id="14" name="Copyright"/>
          <p:cNvSpPr txBox="1"/>
          <p:nvPr userDrawn="1"/>
        </p:nvSpPr>
        <p:spPr>
          <a:xfrm>
            <a:off x="376236" y="6476999"/>
            <a:ext cx="4016376" cy="100027"/>
          </a:xfrm>
          <a:prstGeom prst="rect">
            <a:avLst/>
          </a:prstGeom>
          <a:noFill/>
        </p:spPr>
        <p:txBody>
          <a:bodyPr wrap="square" lIns="0" tIns="0" rIns="0" bIns="0" rtlCol="0">
            <a:spAutoFit/>
          </a:bodyPr>
          <a:lstStyle/>
          <a:p>
            <a:pPr marL="0" indent="0">
              <a:spcBef>
                <a:spcPts val="600"/>
              </a:spcBef>
              <a:buSzPct val="100000"/>
              <a:buFont typeface="Arial"/>
              <a:buNone/>
            </a:pPr>
            <a:r>
              <a:rPr lang="en-US" sz="650" noProof="0" dirty="0" smtClean="0">
                <a:solidFill>
                  <a:schemeClr val="bg1"/>
                </a:solidFill>
              </a:rPr>
              <a:t>Copyright © 2017 Deloitte Development LLC. All rights reserved.</a:t>
            </a:r>
            <a:endParaRPr lang="en-US" sz="650" noProof="0" dirty="0">
              <a:solidFill>
                <a:schemeClr val="bg1"/>
              </a:solidFill>
            </a:endParaRPr>
          </a:p>
        </p:txBody>
      </p:sp>
      <p:sp>
        <p:nvSpPr>
          <p:cNvPr id="15" name="TextBox 14"/>
          <p:cNvSpPr txBox="1"/>
          <p:nvPr userDrawn="1"/>
        </p:nvSpPr>
        <p:spPr>
          <a:xfrm>
            <a:off x="8536782" y="6477000"/>
            <a:ext cx="230981" cy="100027"/>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650" noProof="0" smtClean="0">
                <a:solidFill>
                  <a:schemeClr val="bg1"/>
                </a:solidFill>
              </a:rPr>
              <a:pPr marL="0" indent="0" algn="r">
                <a:spcBef>
                  <a:spcPts val="600"/>
                </a:spcBef>
                <a:buSzPct val="100000"/>
                <a:buFont typeface="Arial"/>
                <a:buNone/>
              </a:pPr>
              <a:t>‹#›</a:t>
            </a:fld>
            <a:endParaRPr lang="en-US" sz="650" noProof="0" dirty="0">
              <a:solidFill>
                <a:schemeClr val="bg1"/>
              </a:solidFill>
            </a:endParaRPr>
          </a:p>
        </p:txBody>
      </p:sp>
    </p:spTree>
    <p:extLst>
      <p:ext uri="{BB962C8B-B14F-4D97-AF65-F5344CB8AC3E}">
        <p14:creationId xmlns:p14="http://schemas.microsoft.com/office/powerpoint/2010/main" val="1976482637"/>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Divider - Deloitte blue">
    <p:bg bwMode="gray">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376238" y="1705669"/>
            <a:ext cx="7905750" cy="1592403"/>
          </a:xfrm>
        </p:spPr>
        <p:txBody>
          <a:bodyPr anchor="b"/>
          <a:lstStyle>
            <a:lvl1pPr>
              <a:lnSpc>
                <a:spcPct val="95000"/>
              </a:lnSpc>
              <a:defRPr sz="3850" b="1">
                <a:solidFill>
                  <a:schemeClr val="bg1"/>
                </a:solidFill>
                <a:latin typeface="+mj-lt"/>
                <a:ea typeface="Open Sans" panose="020B0606030504020204" pitchFamily="34" charset="0"/>
                <a:cs typeface="Open Sans" panose="020B0606030504020204" pitchFamily="34" charset="0"/>
              </a:defRPr>
            </a:lvl1pPr>
          </a:lstStyle>
          <a:p>
            <a:r>
              <a:rPr lang="en-US" noProof="0" smtClean="0"/>
              <a:t>Click to edit Master title style</a:t>
            </a:r>
            <a:endParaRPr lang="en-US" noProof="0" dirty="0"/>
          </a:p>
        </p:txBody>
      </p:sp>
      <p:sp>
        <p:nvSpPr>
          <p:cNvPr id="3" name="Text Placeholder 2"/>
          <p:cNvSpPr>
            <a:spLocks noGrp="1"/>
          </p:cNvSpPr>
          <p:nvPr>
            <p:ph type="body" idx="1"/>
          </p:nvPr>
        </p:nvSpPr>
        <p:spPr bwMode="gray">
          <a:xfrm>
            <a:off x="376238" y="3429000"/>
            <a:ext cx="7905750" cy="1566532"/>
          </a:xfrm>
        </p:spPr>
        <p:txBody>
          <a:bodyPr lIns="0" tIns="0" rIns="0" bIns="0">
            <a:noAutofit/>
          </a:bodyPr>
          <a:lstStyle>
            <a:lvl1pPr marL="0" indent="0">
              <a:lnSpc>
                <a:spcPct val="95000"/>
              </a:lnSpc>
              <a:spcAft>
                <a:spcPts val="0"/>
              </a:spcAft>
              <a:buNone/>
              <a:defRPr sz="385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smtClean="0"/>
              <a:t>Click to edit Master text styles</a:t>
            </a:r>
          </a:p>
        </p:txBody>
      </p:sp>
      <p:sp>
        <p:nvSpPr>
          <p:cNvPr id="10" name="CaseCode"/>
          <p:cNvSpPr txBox="1"/>
          <p:nvPr userDrawn="1"/>
        </p:nvSpPr>
        <p:spPr>
          <a:xfrm>
            <a:off x="4751388" y="6477000"/>
            <a:ext cx="3672420" cy="200055"/>
          </a:xfrm>
          <a:prstGeom prst="rect">
            <a:avLst/>
          </a:prstGeom>
          <a:noFill/>
        </p:spPr>
        <p:txBody>
          <a:bodyPr wrap="square" lIns="0" tIns="0" rIns="0" bIns="0" rtlCol="0">
            <a:spAutoFit/>
          </a:bodyPr>
          <a:lstStyle/>
          <a:p>
            <a:pPr marL="0" indent="0" algn="r">
              <a:spcBef>
                <a:spcPts val="0"/>
              </a:spcBef>
              <a:buSzPct val="100000"/>
              <a:buFont typeface="Arial"/>
              <a:buNone/>
            </a:pPr>
            <a:r>
              <a:rPr lang="en-US" sz="650" noProof="0" dirty="0">
                <a:solidFill>
                  <a:schemeClr val="bg1"/>
                </a:solidFill>
              </a:rPr>
              <a:t>Presentation title</a:t>
            </a:r>
            <a:br>
              <a:rPr lang="en-US" sz="650" noProof="0" dirty="0">
                <a:solidFill>
                  <a:schemeClr val="bg1"/>
                </a:solidFill>
              </a:rPr>
            </a:br>
            <a:r>
              <a:rPr lang="en-US" sz="650" noProof="0" dirty="0">
                <a:solidFill>
                  <a:schemeClr val="bg1"/>
                </a:solidFill>
              </a:rPr>
              <a:t>[To edit, click View &gt; Slide Master &gt; </a:t>
            </a:r>
            <a:r>
              <a:rPr lang="en-US" sz="650" noProof="0" dirty="0" smtClean="0">
                <a:solidFill>
                  <a:schemeClr val="bg1"/>
                </a:solidFill>
              </a:rPr>
              <a:t>Slide master1]</a:t>
            </a:r>
            <a:endParaRPr lang="en-US" sz="650" noProof="0" dirty="0">
              <a:solidFill>
                <a:schemeClr val="bg1"/>
              </a:solidFill>
            </a:endParaRPr>
          </a:p>
        </p:txBody>
      </p:sp>
      <p:sp>
        <p:nvSpPr>
          <p:cNvPr id="11" name="Copyright"/>
          <p:cNvSpPr txBox="1"/>
          <p:nvPr userDrawn="1"/>
        </p:nvSpPr>
        <p:spPr>
          <a:xfrm>
            <a:off x="376236" y="6476999"/>
            <a:ext cx="4016376" cy="100027"/>
          </a:xfrm>
          <a:prstGeom prst="rect">
            <a:avLst/>
          </a:prstGeom>
          <a:noFill/>
        </p:spPr>
        <p:txBody>
          <a:bodyPr wrap="square" lIns="0" tIns="0" rIns="0" bIns="0" rtlCol="0">
            <a:spAutoFit/>
          </a:bodyPr>
          <a:lstStyle/>
          <a:p>
            <a:pPr marL="0" indent="0">
              <a:spcBef>
                <a:spcPts val="600"/>
              </a:spcBef>
              <a:buSzPct val="100000"/>
              <a:buFont typeface="Arial"/>
              <a:buNone/>
            </a:pPr>
            <a:r>
              <a:rPr lang="en-US" sz="650" noProof="0" dirty="0" smtClean="0">
                <a:solidFill>
                  <a:schemeClr val="bg1"/>
                </a:solidFill>
              </a:rPr>
              <a:t>Copyright © 2017 Deloitte Development LLC. All rights reserved.</a:t>
            </a:r>
            <a:endParaRPr lang="en-US" sz="650" noProof="0" dirty="0">
              <a:solidFill>
                <a:schemeClr val="bg1"/>
              </a:solidFill>
            </a:endParaRPr>
          </a:p>
        </p:txBody>
      </p:sp>
      <p:sp>
        <p:nvSpPr>
          <p:cNvPr id="12" name="TextBox 11"/>
          <p:cNvSpPr txBox="1"/>
          <p:nvPr userDrawn="1"/>
        </p:nvSpPr>
        <p:spPr>
          <a:xfrm>
            <a:off x="8536782" y="6477000"/>
            <a:ext cx="230981" cy="100027"/>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650" noProof="0" smtClean="0">
                <a:solidFill>
                  <a:schemeClr val="bg1"/>
                </a:solidFill>
              </a:rPr>
              <a:pPr marL="0" indent="0" algn="r">
                <a:spcBef>
                  <a:spcPts val="600"/>
                </a:spcBef>
                <a:buSzPct val="100000"/>
                <a:buFont typeface="Arial"/>
                <a:buNone/>
              </a:pPr>
              <a:t>‹#›</a:t>
            </a:fld>
            <a:endParaRPr lang="en-US" sz="650" noProof="0" dirty="0">
              <a:solidFill>
                <a:schemeClr val="bg1"/>
              </a:solidFill>
            </a:endParaRPr>
          </a:p>
        </p:txBody>
      </p:sp>
    </p:spTree>
    <p:extLst>
      <p:ext uri="{BB962C8B-B14F-4D97-AF65-F5344CB8AC3E}">
        <p14:creationId xmlns:p14="http://schemas.microsoft.com/office/powerpoint/2010/main" val="1654021458"/>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Divider - Deloitte dark blue">
    <p:bg bwMode="gray">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376238" y="1705669"/>
            <a:ext cx="7905750" cy="1592403"/>
          </a:xfrm>
        </p:spPr>
        <p:txBody>
          <a:bodyPr anchor="b"/>
          <a:lstStyle>
            <a:lvl1pPr>
              <a:lnSpc>
                <a:spcPct val="95000"/>
              </a:lnSpc>
              <a:defRPr sz="3850" b="1">
                <a:solidFill>
                  <a:schemeClr val="bg1"/>
                </a:solidFill>
                <a:latin typeface="+mj-lt"/>
                <a:ea typeface="Open Sans" panose="020B0606030504020204" pitchFamily="34" charset="0"/>
                <a:cs typeface="Open Sans" panose="020B0606030504020204" pitchFamily="34" charset="0"/>
              </a:defRPr>
            </a:lvl1pPr>
          </a:lstStyle>
          <a:p>
            <a:r>
              <a:rPr lang="en-US" noProof="0" smtClean="0"/>
              <a:t>Click to edit Master title style</a:t>
            </a:r>
            <a:endParaRPr lang="en-US" noProof="0" dirty="0"/>
          </a:p>
        </p:txBody>
      </p:sp>
      <p:sp>
        <p:nvSpPr>
          <p:cNvPr id="3" name="Text Placeholder 2"/>
          <p:cNvSpPr>
            <a:spLocks noGrp="1"/>
          </p:cNvSpPr>
          <p:nvPr>
            <p:ph type="body" idx="1"/>
          </p:nvPr>
        </p:nvSpPr>
        <p:spPr bwMode="gray">
          <a:xfrm>
            <a:off x="376238" y="3429000"/>
            <a:ext cx="7905750" cy="1566532"/>
          </a:xfrm>
        </p:spPr>
        <p:txBody>
          <a:bodyPr lIns="0" tIns="0" rIns="0" bIns="0">
            <a:noAutofit/>
          </a:bodyPr>
          <a:lstStyle>
            <a:lvl1pPr marL="0" indent="0">
              <a:lnSpc>
                <a:spcPct val="95000"/>
              </a:lnSpc>
              <a:spcAft>
                <a:spcPts val="0"/>
              </a:spcAft>
              <a:buNone/>
              <a:defRPr sz="385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smtClean="0"/>
              <a:t>Click to edit Master text styles</a:t>
            </a:r>
          </a:p>
        </p:txBody>
      </p:sp>
      <p:sp>
        <p:nvSpPr>
          <p:cNvPr id="10" name="CaseCode"/>
          <p:cNvSpPr txBox="1"/>
          <p:nvPr userDrawn="1"/>
        </p:nvSpPr>
        <p:spPr>
          <a:xfrm>
            <a:off x="4751388" y="6477000"/>
            <a:ext cx="3672420" cy="200055"/>
          </a:xfrm>
          <a:prstGeom prst="rect">
            <a:avLst/>
          </a:prstGeom>
          <a:noFill/>
        </p:spPr>
        <p:txBody>
          <a:bodyPr wrap="square" lIns="0" tIns="0" rIns="0" bIns="0" rtlCol="0">
            <a:spAutoFit/>
          </a:bodyPr>
          <a:lstStyle/>
          <a:p>
            <a:pPr marL="0" indent="0" algn="r">
              <a:spcBef>
                <a:spcPts val="0"/>
              </a:spcBef>
              <a:buSzPct val="100000"/>
              <a:buFont typeface="Arial"/>
              <a:buNone/>
            </a:pPr>
            <a:r>
              <a:rPr lang="en-US" sz="650" noProof="0" dirty="0">
                <a:solidFill>
                  <a:schemeClr val="bg1"/>
                </a:solidFill>
              </a:rPr>
              <a:t>Presentation title</a:t>
            </a:r>
            <a:br>
              <a:rPr lang="en-US" sz="650" noProof="0" dirty="0">
                <a:solidFill>
                  <a:schemeClr val="bg1"/>
                </a:solidFill>
              </a:rPr>
            </a:br>
            <a:r>
              <a:rPr lang="en-US" sz="650" noProof="0" dirty="0">
                <a:solidFill>
                  <a:schemeClr val="bg1"/>
                </a:solidFill>
              </a:rPr>
              <a:t>[To edit, click View &gt; Slide Master &gt; </a:t>
            </a:r>
            <a:r>
              <a:rPr lang="en-US" sz="650" noProof="0" dirty="0" smtClean="0">
                <a:solidFill>
                  <a:schemeClr val="bg1"/>
                </a:solidFill>
              </a:rPr>
              <a:t>Slide master1]</a:t>
            </a:r>
            <a:endParaRPr lang="en-US" sz="650" noProof="0" dirty="0">
              <a:solidFill>
                <a:schemeClr val="bg1"/>
              </a:solidFill>
            </a:endParaRPr>
          </a:p>
        </p:txBody>
      </p:sp>
      <p:sp>
        <p:nvSpPr>
          <p:cNvPr id="11" name="Copyright"/>
          <p:cNvSpPr txBox="1"/>
          <p:nvPr userDrawn="1"/>
        </p:nvSpPr>
        <p:spPr>
          <a:xfrm>
            <a:off x="376236" y="6476999"/>
            <a:ext cx="4016376" cy="100027"/>
          </a:xfrm>
          <a:prstGeom prst="rect">
            <a:avLst/>
          </a:prstGeom>
          <a:noFill/>
        </p:spPr>
        <p:txBody>
          <a:bodyPr wrap="square" lIns="0" tIns="0" rIns="0" bIns="0" rtlCol="0">
            <a:spAutoFit/>
          </a:bodyPr>
          <a:lstStyle/>
          <a:p>
            <a:pPr marL="0" indent="0">
              <a:spcBef>
                <a:spcPts val="600"/>
              </a:spcBef>
              <a:buSzPct val="100000"/>
              <a:buFont typeface="Arial"/>
              <a:buNone/>
            </a:pPr>
            <a:r>
              <a:rPr lang="en-US" sz="650" noProof="0" dirty="0" smtClean="0">
                <a:solidFill>
                  <a:schemeClr val="bg1"/>
                </a:solidFill>
              </a:rPr>
              <a:t>Copyright © 2017 Deloitte Development LLC. All rights reserved.</a:t>
            </a:r>
            <a:endParaRPr lang="en-US" sz="650" noProof="0" dirty="0">
              <a:solidFill>
                <a:schemeClr val="bg1"/>
              </a:solidFill>
            </a:endParaRPr>
          </a:p>
        </p:txBody>
      </p:sp>
      <p:sp>
        <p:nvSpPr>
          <p:cNvPr id="12" name="TextBox 11"/>
          <p:cNvSpPr txBox="1"/>
          <p:nvPr userDrawn="1"/>
        </p:nvSpPr>
        <p:spPr>
          <a:xfrm>
            <a:off x="8536782" y="6477000"/>
            <a:ext cx="230981" cy="100027"/>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650" noProof="0" smtClean="0">
                <a:solidFill>
                  <a:schemeClr val="bg1"/>
                </a:solidFill>
              </a:rPr>
              <a:pPr marL="0" indent="0" algn="r">
                <a:spcBef>
                  <a:spcPts val="600"/>
                </a:spcBef>
                <a:buSzPct val="100000"/>
                <a:buFont typeface="Arial"/>
                <a:buNone/>
              </a:pPr>
              <a:t>‹#›</a:t>
            </a:fld>
            <a:endParaRPr lang="en-US" sz="650" noProof="0" dirty="0">
              <a:solidFill>
                <a:schemeClr val="bg1"/>
              </a:solidFill>
            </a:endParaRPr>
          </a:p>
        </p:txBody>
      </p:sp>
    </p:spTree>
    <p:extLst>
      <p:ext uri="{BB962C8B-B14F-4D97-AF65-F5344CB8AC3E}">
        <p14:creationId xmlns:p14="http://schemas.microsoft.com/office/powerpoint/2010/main" val="1272371442"/>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Divider - Deloitte black">
    <p:bg bwMode="gray">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376238" y="1705669"/>
            <a:ext cx="7905750" cy="1592403"/>
          </a:xfrm>
        </p:spPr>
        <p:txBody>
          <a:bodyPr anchor="b"/>
          <a:lstStyle>
            <a:lvl1pPr>
              <a:lnSpc>
                <a:spcPct val="95000"/>
              </a:lnSpc>
              <a:defRPr sz="3850" b="1">
                <a:solidFill>
                  <a:schemeClr val="bg1"/>
                </a:solidFill>
                <a:latin typeface="+mj-lt"/>
                <a:ea typeface="Open Sans" panose="020B0606030504020204" pitchFamily="34" charset="0"/>
                <a:cs typeface="Open Sans" panose="020B0606030504020204" pitchFamily="34" charset="0"/>
              </a:defRPr>
            </a:lvl1pPr>
          </a:lstStyle>
          <a:p>
            <a:r>
              <a:rPr lang="en-US" noProof="0" smtClean="0"/>
              <a:t>Click to edit Master title style</a:t>
            </a:r>
            <a:endParaRPr lang="en-US" noProof="0" dirty="0"/>
          </a:p>
        </p:txBody>
      </p:sp>
      <p:sp>
        <p:nvSpPr>
          <p:cNvPr id="3" name="Text Placeholder 2"/>
          <p:cNvSpPr>
            <a:spLocks noGrp="1"/>
          </p:cNvSpPr>
          <p:nvPr>
            <p:ph type="body" idx="1"/>
          </p:nvPr>
        </p:nvSpPr>
        <p:spPr bwMode="gray">
          <a:xfrm>
            <a:off x="376238" y="3429000"/>
            <a:ext cx="7905750" cy="1566532"/>
          </a:xfrm>
        </p:spPr>
        <p:txBody>
          <a:bodyPr lIns="0" tIns="0" rIns="0" bIns="0">
            <a:noAutofit/>
          </a:bodyPr>
          <a:lstStyle>
            <a:lvl1pPr marL="0" indent="0">
              <a:lnSpc>
                <a:spcPct val="95000"/>
              </a:lnSpc>
              <a:spcAft>
                <a:spcPts val="0"/>
              </a:spcAft>
              <a:buNone/>
              <a:defRPr sz="385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smtClean="0"/>
              <a:t>Click to edit Master text styles</a:t>
            </a:r>
          </a:p>
        </p:txBody>
      </p:sp>
      <p:sp>
        <p:nvSpPr>
          <p:cNvPr id="10" name="CaseCode"/>
          <p:cNvSpPr txBox="1"/>
          <p:nvPr userDrawn="1"/>
        </p:nvSpPr>
        <p:spPr>
          <a:xfrm>
            <a:off x="4751388" y="6477000"/>
            <a:ext cx="3672420" cy="200055"/>
          </a:xfrm>
          <a:prstGeom prst="rect">
            <a:avLst/>
          </a:prstGeom>
          <a:noFill/>
        </p:spPr>
        <p:txBody>
          <a:bodyPr wrap="square" lIns="0" tIns="0" rIns="0" bIns="0" rtlCol="0">
            <a:spAutoFit/>
          </a:bodyPr>
          <a:lstStyle/>
          <a:p>
            <a:pPr marL="0" indent="0" algn="r">
              <a:spcBef>
                <a:spcPts val="0"/>
              </a:spcBef>
              <a:buSzPct val="100000"/>
              <a:buFont typeface="Arial"/>
              <a:buNone/>
            </a:pPr>
            <a:r>
              <a:rPr lang="en-US" sz="650" noProof="0" dirty="0">
                <a:solidFill>
                  <a:schemeClr val="bg1"/>
                </a:solidFill>
              </a:rPr>
              <a:t>Presentation title</a:t>
            </a:r>
            <a:br>
              <a:rPr lang="en-US" sz="650" noProof="0" dirty="0">
                <a:solidFill>
                  <a:schemeClr val="bg1"/>
                </a:solidFill>
              </a:rPr>
            </a:br>
            <a:r>
              <a:rPr lang="en-US" sz="650" noProof="0" dirty="0">
                <a:solidFill>
                  <a:schemeClr val="bg1"/>
                </a:solidFill>
              </a:rPr>
              <a:t>[To edit, click View &gt; Slide Master &gt; </a:t>
            </a:r>
            <a:r>
              <a:rPr lang="en-US" sz="650" noProof="0" dirty="0" smtClean="0">
                <a:solidFill>
                  <a:schemeClr val="bg1"/>
                </a:solidFill>
              </a:rPr>
              <a:t>Slide master1]</a:t>
            </a:r>
            <a:endParaRPr lang="en-US" sz="650" noProof="0" dirty="0">
              <a:solidFill>
                <a:schemeClr val="bg1"/>
              </a:solidFill>
            </a:endParaRPr>
          </a:p>
        </p:txBody>
      </p:sp>
      <p:sp>
        <p:nvSpPr>
          <p:cNvPr id="11" name="Copyright"/>
          <p:cNvSpPr txBox="1"/>
          <p:nvPr userDrawn="1"/>
        </p:nvSpPr>
        <p:spPr>
          <a:xfrm>
            <a:off x="376236" y="6476999"/>
            <a:ext cx="4016376" cy="100027"/>
          </a:xfrm>
          <a:prstGeom prst="rect">
            <a:avLst/>
          </a:prstGeom>
          <a:noFill/>
        </p:spPr>
        <p:txBody>
          <a:bodyPr wrap="square" lIns="0" tIns="0" rIns="0" bIns="0" rtlCol="0">
            <a:spAutoFit/>
          </a:bodyPr>
          <a:lstStyle/>
          <a:p>
            <a:pPr marL="0" indent="0">
              <a:spcBef>
                <a:spcPts val="600"/>
              </a:spcBef>
              <a:buSzPct val="100000"/>
              <a:buFont typeface="Arial"/>
              <a:buNone/>
            </a:pPr>
            <a:r>
              <a:rPr lang="en-US" sz="650" noProof="0" dirty="0" smtClean="0">
                <a:solidFill>
                  <a:schemeClr val="bg1"/>
                </a:solidFill>
              </a:rPr>
              <a:t>Copyright © 2017 Deloitte Development LLC. All rights reserved.</a:t>
            </a:r>
            <a:endParaRPr lang="en-US" sz="650" noProof="0" dirty="0">
              <a:solidFill>
                <a:schemeClr val="bg1"/>
              </a:solidFill>
            </a:endParaRPr>
          </a:p>
        </p:txBody>
      </p:sp>
      <p:sp>
        <p:nvSpPr>
          <p:cNvPr id="12" name="TextBox 11"/>
          <p:cNvSpPr txBox="1"/>
          <p:nvPr userDrawn="1"/>
        </p:nvSpPr>
        <p:spPr>
          <a:xfrm>
            <a:off x="8536782" y="6477000"/>
            <a:ext cx="230981" cy="100027"/>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650" noProof="0" smtClean="0">
                <a:solidFill>
                  <a:schemeClr val="bg1"/>
                </a:solidFill>
              </a:rPr>
              <a:pPr marL="0" indent="0" algn="r">
                <a:spcBef>
                  <a:spcPts val="600"/>
                </a:spcBef>
                <a:buSzPct val="100000"/>
                <a:buFont typeface="Arial"/>
                <a:buNone/>
              </a:pPr>
              <a:t>‹#›</a:t>
            </a:fld>
            <a:endParaRPr lang="en-US" sz="650" noProof="0" dirty="0">
              <a:solidFill>
                <a:schemeClr val="bg1"/>
              </a:solidFill>
            </a:endParaRPr>
          </a:p>
        </p:txBody>
      </p:sp>
    </p:spTree>
    <p:extLst>
      <p:ext uri="{BB962C8B-B14F-4D97-AF65-F5344CB8AC3E}">
        <p14:creationId xmlns:p14="http://schemas.microsoft.com/office/powerpoint/2010/main" val="1936978992"/>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oleObject" Target="../embeddings/oleObject1.bin"/><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tags" Target="../tags/tag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p:custDataLst>
              <p:tags r:id="rId44"/>
            </p:custDataLst>
            <p:extLst>
              <p:ext uri="{D42A27DB-BD31-4B8C-83A1-F6EECF244321}">
                <p14:modId xmlns:p14="http://schemas.microsoft.com/office/powerpoint/2010/main" val="1791176610"/>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545" name="think-cell Slide" r:id="rId45" imgW="270" imgH="270" progId="TCLayout.ActiveDocument.1">
                  <p:embed/>
                </p:oleObj>
              </mc:Choice>
              <mc:Fallback>
                <p:oleObj name="think-cell Slide" r:id="rId45" imgW="270" imgH="270" progId="TCLayout.ActiveDocument.1">
                  <p:embed/>
                  <p:pic>
                    <p:nvPicPr>
                      <p:cNvPr id="0" name=""/>
                      <p:cNvPicPr/>
                      <p:nvPr/>
                    </p:nvPicPr>
                    <p:blipFill>
                      <a:blip r:embed="rId46"/>
                      <a:stretch>
                        <a:fillRect/>
                      </a:stretch>
                    </p:blipFill>
                    <p:spPr>
                      <a:xfrm>
                        <a:off x="1588" y="1588"/>
                        <a:ext cx="1587" cy="1587"/>
                      </a:xfrm>
                      <a:prstGeom prst="rect">
                        <a:avLst/>
                      </a:prstGeom>
                    </p:spPr>
                  </p:pic>
                </p:oleObj>
              </mc:Fallback>
            </mc:AlternateContent>
          </a:graphicData>
        </a:graphic>
      </p:graphicFrame>
      <p:sp>
        <p:nvSpPr>
          <p:cNvPr id="2" name="Title Placeholder 1"/>
          <p:cNvSpPr>
            <a:spLocks noGrp="1"/>
          </p:cNvSpPr>
          <p:nvPr>
            <p:ph type="title"/>
          </p:nvPr>
        </p:nvSpPr>
        <p:spPr bwMode="gray">
          <a:xfrm>
            <a:off x="376238" y="317501"/>
            <a:ext cx="8391525" cy="692150"/>
          </a:xfrm>
          <a:prstGeom prst="rect">
            <a:avLst/>
          </a:prstGeom>
        </p:spPr>
        <p:txBody>
          <a:bodyPr vert="horz" lIns="0" tIns="0" rIns="0" bIns="0" rtlCol="0" anchor="t" anchorCtr="0">
            <a:noAutofit/>
          </a:bodyPr>
          <a:lstStyle/>
          <a:p>
            <a:r>
              <a:rPr lang="en-US" noProof="0" smtClean="0"/>
              <a:t>Click to edit Master title style</a:t>
            </a:r>
            <a:endParaRPr lang="en-US" noProof="0" dirty="0"/>
          </a:p>
        </p:txBody>
      </p:sp>
      <p:sp>
        <p:nvSpPr>
          <p:cNvPr id="15" name="CaseCode"/>
          <p:cNvSpPr txBox="1"/>
          <p:nvPr userDrawn="1"/>
        </p:nvSpPr>
        <p:spPr>
          <a:xfrm>
            <a:off x="4751388" y="6476999"/>
            <a:ext cx="3672420" cy="200054"/>
          </a:xfrm>
          <a:prstGeom prst="rect">
            <a:avLst/>
          </a:prstGeom>
          <a:noFill/>
        </p:spPr>
        <p:txBody>
          <a:bodyPr vert="horz" wrap="square" lIns="0" tIns="0" rIns="0" bIns="0" rtlCol="0" anchor="t">
            <a:noAutofit/>
          </a:bodyPr>
          <a:lstStyle/>
          <a:p>
            <a:pPr marL="0" indent="0" algn="r" defTabSz="914400" rtl="0" eaLnBrk="1" latinLnBrk="0" hangingPunct="1">
              <a:spcBef>
                <a:spcPts val="0"/>
              </a:spcBef>
              <a:buSzPct val="100000"/>
              <a:buFontTx/>
              <a:buNone/>
            </a:pPr>
            <a:r>
              <a:rPr lang="en-US" sz="650" b="0" noProof="0" dirty="0" smtClean="0">
                <a:solidFill>
                  <a:schemeClr val="tx1"/>
                </a:solidFill>
                <a:latin typeface="+mn-lt"/>
              </a:rPr>
              <a:t>AAA AIS Bootcamp | Emerging Technology</a:t>
            </a:r>
            <a:r>
              <a:rPr lang="en-US" sz="650" b="0" baseline="0" noProof="0" dirty="0" smtClean="0">
                <a:solidFill>
                  <a:schemeClr val="tx1"/>
                </a:solidFill>
                <a:latin typeface="+mn-lt"/>
              </a:rPr>
              <a:t> – Cyber Risk</a:t>
            </a:r>
            <a:endParaRPr lang="en-US" sz="650" b="0" noProof="0" dirty="0">
              <a:solidFill>
                <a:schemeClr val="tx1"/>
              </a:solidFill>
              <a:latin typeface="+mn-lt"/>
            </a:endParaRPr>
          </a:p>
        </p:txBody>
      </p:sp>
      <p:sp>
        <p:nvSpPr>
          <p:cNvPr id="18" name="Copyright"/>
          <p:cNvSpPr txBox="1"/>
          <p:nvPr userDrawn="1"/>
        </p:nvSpPr>
        <p:spPr>
          <a:xfrm>
            <a:off x="376237" y="6477000"/>
            <a:ext cx="4016376" cy="201260"/>
          </a:xfrm>
          <a:prstGeom prst="rect">
            <a:avLst/>
          </a:prstGeom>
          <a:noFill/>
        </p:spPr>
        <p:txBody>
          <a:bodyPr vert="horz" wrap="square" lIns="0" tIns="0" rIns="0" bIns="0" rtlCol="0" anchor="t">
            <a:noAutofit/>
          </a:bodyPr>
          <a:lstStyle/>
          <a:p>
            <a:pPr marL="0" indent="0" algn="l" defTabSz="914400" rtl="0" eaLnBrk="1" latinLnBrk="0" hangingPunct="1">
              <a:spcBef>
                <a:spcPts val="600"/>
              </a:spcBef>
              <a:buSzPct val="100000"/>
              <a:buFont typeface="Arial"/>
              <a:buNone/>
            </a:pPr>
            <a:r>
              <a:rPr lang="en-US" sz="650" b="0" noProof="0" dirty="0" smtClean="0">
                <a:solidFill>
                  <a:schemeClr val="tx1"/>
                </a:solidFill>
                <a:latin typeface="+mn-lt"/>
              </a:rPr>
              <a:t>Copyright © 2017 Deloitte Development LLC. All rights reserved.</a:t>
            </a:r>
            <a:endParaRPr lang="en-US" sz="650" b="0" noProof="0" dirty="0">
              <a:solidFill>
                <a:schemeClr val="tx1"/>
              </a:solidFill>
              <a:latin typeface="+mn-lt"/>
            </a:endParaRPr>
          </a:p>
        </p:txBody>
      </p:sp>
      <p:sp>
        <p:nvSpPr>
          <p:cNvPr id="19" name="Text Placeholder 18"/>
          <p:cNvSpPr>
            <a:spLocks noGrp="1"/>
          </p:cNvSpPr>
          <p:nvPr>
            <p:ph type="body" idx="1"/>
          </p:nvPr>
        </p:nvSpPr>
        <p:spPr>
          <a:xfrm>
            <a:off x="376237" y="1665289"/>
            <a:ext cx="8391525" cy="4716462"/>
          </a:xfrm>
          <a:prstGeom prst="rect">
            <a:avLst/>
          </a:prstGeom>
        </p:spPr>
        <p:txBody>
          <a:bodyPr vert="horz" lIns="0" tIns="0" rIns="0" bIns="0" rtlCol="0">
            <a:no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3" name="TextBox 2"/>
          <p:cNvSpPr txBox="1"/>
          <p:nvPr userDrawn="1"/>
        </p:nvSpPr>
        <p:spPr>
          <a:xfrm>
            <a:off x="8536782" y="6477000"/>
            <a:ext cx="230981" cy="100027"/>
          </a:xfrm>
          <a:prstGeom prst="rect">
            <a:avLst/>
          </a:prstGeom>
          <a:noFill/>
        </p:spPr>
        <p:txBody>
          <a:bodyPr wrap="square" lIns="0" tIns="0" rIns="0" bIns="0" rtlCol="0">
            <a:noAutofit/>
          </a:bodyPr>
          <a:lstStyle/>
          <a:p>
            <a:pPr marL="0" indent="0" algn="r">
              <a:spcBef>
                <a:spcPts val="600"/>
              </a:spcBef>
              <a:buSzPct val="100000"/>
              <a:buFont typeface="Arial"/>
              <a:buNone/>
            </a:pPr>
            <a:fld id="{C58DF478-B544-4ED8-9ED4-6A2648E2D233}" type="slidenum">
              <a:rPr lang="en-US" sz="650" noProof="0" smtClean="0">
                <a:solidFill>
                  <a:schemeClr val="tx1"/>
                </a:solidFill>
              </a:rPr>
              <a:pPr marL="0" indent="0" algn="r">
                <a:spcBef>
                  <a:spcPts val="600"/>
                </a:spcBef>
                <a:buSzPct val="100000"/>
                <a:buFont typeface="Arial"/>
                <a:buNone/>
              </a:pPr>
              <a:t>‹#›</a:t>
            </a:fld>
            <a:endParaRPr lang="en-US" sz="650" noProof="0" dirty="0">
              <a:solidFill>
                <a:schemeClr val="tx1"/>
              </a:solidFill>
            </a:endParaRP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56" r:id="rId3"/>
    <p:sldLayoutId id="2147483755" r:id="rId4"/>
    <p:sldLayoutId id="2147483703" r:id="rId5"/>
    <p:sldLayoutId id="2147483704" r:id="rId6"/>
    <p:sldLayoutId id="2147483705" r:id="rId7"/>
    <p:sldLayoutId id="2147483706" r:id="rId8"/>
    <p:sldLayoutId id="2147483707" r:id="rId9"/>
    <p:sldLayoutId id="2147483713" r:id="rId10"/>
    <p:sldLayoutId id="2147483708" r:id="rId11"/>
    <p:sldLayoutId id="2147483710" r:id="rId12"/>
    <p:sldLayoutId id="2147483754" r:id="rId13"/>
    <p:sldLayoutId id="2147483711" r:id="rId14"/>
    <p:sldLayoutId id="2147483753" r:id="rId15"/>
    <p:sldLayoutId id="2147483679" r:id="rId16"/>
    <p:sldLayoutId id="2147483712" r:id="rId17"/>
    <p:sldLayoutId id="2147483678" r:id="rId18"/>
    <p:sldLayoutId id="2147483681" r:id="rId19"/>
    <p:sldLayoutId id="2147483735" r:id="rId20"/>
    <p:sldLayoutId id="2147483699" r:id="rId21"/>
    <p:sldLayoutId id="2147483714" r:id="rId22"/>
    <p:sldLayoutId id="2147483697" r:id="rId23"/>
    <p:sldLayoutId id="2147483715" r:id="rId24"/>
    <p:sldLayoutId id="2147483716" r:id="rId25"/>
    <p:sldLayoutId id="2147483717" r:id="rId26"/>
    <p:sldLayoutId id="2147483718" r:id="rId27"/>
    <p:sldLayoutId id="2147483728" r:id="rId28"/>
    <p:sldLayoutId id="2147483720" r:id="rId29"/>
    <p:sldLayoutId id="2147483721" r:id="rId30"/>
    <p:sldLayoutId id="2147483722" r:id="rId31"/>
    <p:sldLayoutId id="2147483695" r:id="rId32"/>
    <p:sldLayoutId id="2147483751" r:id="rId33"/>
    <p:sldLayoutId id="2147483724" r:id="rId34"/>
    <p:sldLayoutId id="2147483725" r:id="rId35"/>
    <p:sldLayoutId id="2147483726" r:id="rId36"/>
    <p:sldLayoutId id="2147483727" r:id="rId37"/>
    <p:sldLayoutId id="2147483698" r:id="rId38"/>
    <p:sldLayoutId id="2147483752" r:id="rId39"/>
    <p:sldLayoutId id="2147483696" r:id="rId40"/>
    <p:sldLayoutId id="2147483750" r:id="rId41"/>
  </p:sldLayoutIdLst>
  <p:transition>
    <p:fade/>
  </p:transition>
  <p:timing>
    <p:tnLst>
      <p:par>
        <p:cTn id="1" dur="indefinite" restart="never" nodeType="tmRoot"/>
      </p:par>
    </p:tnLst>
  </p:timing>
  <p:hf hdr="0" dt="0"/>
  <p:txStyles>
    <p:titleStyle>
      <a:lvl1pPr algn="l" defTabSz="914400" rtl="0" eaLnBrk="1" latinLnBrk="0" hangingPunct="1">
        <a:spcBef>
          <a:spcPct val="0"/>
        </a:spcBef>
        <a:buNone/>
        <a:defRPr sz="2000" kern="1200">
          <a:solidFill>
            <a:schemeClr val="tx1"/>
          </a:solidFill>
          <a:latin typeface="+mj-lt"/>
          <a:ea typeface="+mj-ea"/>
          <a:cs typeface="+mj-cs"/>
        </a:defRPr>
      </a:lvl1pPr>
    </p:titleStyle>
    <p:bodyStyle>
      <a:lvl1pPr marL="0" indent="0" algn="l" defTabSz="914400" rtl="0" eaLnBrk="1" latinLnBrk="0" hangingPunct="1">
        <a:spcBef>
          <a:spcPts val="0"/>
        </a:spcBef>
        <a:spcAft>
          <a:spcPts val="1000"/>
        </a:spcAft>
        <a:buSzPct val="100000"/>
        <a:buFontTx/>
        <a:buNone/>
        <a:defRPr sz="1200" b="0" kern="1200">
          <a:solidFill>
            <a:schemeClr val="tx1"/>
          </a:solidFill>
          <a:latin typeface="+mn-lt"/>
          <a:ea typeface="+mn-ea"/>
          <a:cs typeface="+mn-cs"/>
        </a:defRPr>
      </a:lvl1pPr>
      <a:lvl2pPr marL="127000" indent="-127000" algn="l" defTabSz="914400" rtl="0" eaLnBrk="1" latinLnBrk="0" hangingPunct="1">
        <a:spcBef>
          <a:spcPts val="0"/>
        </a:spcBef>
        <a:spcAft>
          <a:spcPts val="1000"/>
        </a:spcAft>
        <a:buClrTx/>
        <a:buSzPct val="100000"/>
        <a:buFont typeface="Arial" panose="020B0604020202020204" pitchFamily="34" charset="0"/>
        <a:buChar char="•"/>
        <a:defRPr lang="en-US" sz="1200" b="0" kern="1200" dirty="0" smtClean="0">
          <a:solidFill>
            <a:schemeClr val="tx1"/>
          </a:solidFill>
          <a:latin typeface="+mn-lt"/>
          <a:ea typeface="+mn-ea"/>
          <a:cs typeface="+mn-cs"/>
        </a:defRPr>
      </a:lvl2pPr>
      <a:lvl3pPr marL="279400" indent="-127000" algn="l" defTabSz="914400" rtl="0" eaLnBrk="1" latinLnBrk="0" hangingPunct="1">
        <a:spcBef>
          <a:spcPts val="0"/>
        </a:spcBef>
        <a:spcAft>
          <a:spcPts val="1000"/>
        </a:spcAft>
        <a:buClrTx/>
        <a:buSzPct val="100000"/>
        <a:buFont typeface="Arial" panose="020B0604020202020204" pitchFamily="34" charset="0"/>
        <a:buChar char="−"/>
        <a:defRPr lang="en-US" sz="1200" kern="1200" dirty="0" smtClean="0">
          <a:solidFill>
            <a:schemeClr val="tx1"/>
          </a:solidFill>
          <a:latin typeface="+mn-lt"/>
          <a:ea typeface="+mn-ea"/>
          <a:cs typeface="+mn-cs"/>
        </a:defRPr>
      </a:lvl3pPr>
      <a:lvl4pPr marL="431800" indent="-127000" algn="l" defTabSz="914400" rtl="0" eaLnBrk="1" latinLnBrk="0" hangingPunct="1">
        <a:spcBef>
          <a:spcPts val="0"/>
        </a:spcBef>
        <a:spcAft>
          <a:spcPts val="1000"/>
        </a:spcAft>
        <a:buClrTx/>
        <a:buSzPct val="100000"/>
        <a:buFont typeface="Arial" panose="020B0604020202020204" pitchFamily="34" charset="0"/>
        <a:buChar char="◦"/>
        <a:defRPr lang="en-US" sz="1200" kern="1200" baseline="0" dirty="0" smtClean="0">
          <a:solidFill>
            <a:schemeClr val="tx1"/>
          </a:solidFill>
          <a:latin typeface="+mn-lt"/>
          <a:ea typeface="+mn-ea"/>
          <a:cs typeface="+mn-cs"/>
        </a:defRPr>
      </a:lvl4pPr>
      <a:lvl5pPr marL="584200" indent="-127000" algn="l" defTabSz="798513" rtl="0" eaLnBrk="1" latinLnBrk="0" hangingPunct="1">
        <a:spcBef>
          <a:spcPts val="0"/>
        </a:spcBef>
        <a:spcAft>
          <a:spcPts val="1000"/>
        </a:spcAft>
        <a:buClrTx/>
        <a:buSzPct val="100000"/>
        <a:buFont typeface="Arial" panose="020B0604020202020204" pitchFamily="34" charset="0"/>
        <a:buChar char="−"/>
        <a:tabLst/>
        <a:defRPr lang="en-US" sz="1200" kern="1200" baseline="0" dirty="0" smtClean="0">
          <a:solidFill>
            <a:schemeClr val="tx1"/>
          </a:solidFill>
          <a:latin typeface="+mn-lt"/>
          <a:ea typeface="+mn-ea"/>
          <a:cs typeface="+mn-cs"/>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834" userDrawn="1">
          <p15:clr>
            <a:srgbClr val="F26B43"/>
          </p15:clr>
        </p15:guide>
        <p15:guide id="2" orient="horz" pos="2160" userDrawn="1">
          <p15:clr>
            <a:srgbClr val="F26B43"/>
          </p15:clr>
        </p15:guide>
        <p15:guide id="3" orient="horz" pos="4020" userDrawn="1">
          <p15:clr>
            <a:srgbClr val="F26B43"/>
          </p15:clr>
        </p15:guide>
        <p15:guide id="4" pos="237" userDrawn="1">
          <p15:clr>
            <a:srgbClr val="F26B43"/>
          </p15:clr>
        </p15:guide>
        <p15:guide id="5" pos="5523" userDrawn="1">
          <p15:clr>
            <a:srgbClr val="F26B43"/>
          </p15:clr>
        </p15:guide>
        <p15:guide id="6" orient="horz" pos="1071" userDrawn="1">
          <p15:clr>
            <a:srgbClr val="F26B43"/>
          </p15:clr>
        </p15:guide>
        <p15:guide id="7" orient="horz" pos="200" userDrawn="1">
          <p15:clr>
            <a:srgbClr val="F26B43"/>
          </p15:clr>
        </p15:guide>
        <p15:guide id="8" orient="horz" pos="4080" userDrawn="1">
          <p15:clr>
            <a:srgbClr val="F26B43"/>
          </p15:clr>
        </p15:guide>
        <p15:guide id="10" pos="3721" userDrawn="1">
          <p15:clr>
            <a:srgbClr val="F26B43"/>
          </p15:clr>
        </p15:guide>
        <p15:guide id="11" orient="horz" pos="236" userDrawn="1">
          <p15:clr>
            <a:srgbClr val="F26B43"/>
          </p15:clr>
        </p15:guide>
        <p15:guide id="12" pos="1022" userDrawn="1">
          <p15:clr>
            <a:srgbClr val="F26B43"/>
          </p15:clr>
        </p15:guide>
        <p15:guide id="13" pos="1137" userDrawn="1">
          <p15:clr>
            <a:srgbClr val="F26B43"/>
          </p15:clr>
        </p15:guide>
        <p15:guide id="14" pos="1920" userDrawn="1">
          <p15:clr>
            <a:srgbClr val="F26B43"/>
          </p15:clr>
        </p15:guide>
        <p15:guide id="15" pos="2033" userDrawn="1">
          <p15:clr>
            <a:srgbClr val="F26B43"/>
          </p15:clr>
        </p15:guide>
        <p15:guide id="16" pos="4620" userDrawn="1">
          <p15:clr>
            <a:srgbClr val="F26B43"/>
          </p15:clr>
        </p15:guide>
        <p15:guide id="17" pos="2823" userDrawn="1">
          <p15:clr>
            <a:srgbClr val="F26B43"/>
          </p15:clr>
        </p15:guide>
        <p15:guide id="18" pos="2937" userDrawn="1">
          <p15:clr>
            <a:srgbClr val="F26B43"/>
          </p15:clr>
        </p15:guide>
        <p15:guide id="19" pos="2880" userDrawn="1">
          <p15:clr>
            <a:srgbClr val="F26B43"/>
          </p15:clr>
        </p15:guide>
        <p15:guide id="20" pos="4734" userDrawn="1">
          <p15:clr>
            <a:srgbClr val="F26B43"/>
          </p15:clr>
        </p15:guide>
        <p15:guide id="21" orient="horz" pos="1049" userDrawn="1">
          <p15:clr>
            <a:srgbClr val="F26B43"/>
          </p15:clr>
        </p15:guide>
        <p15:guide id="22" orient="horz" pos="6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hyperlink" Target="http://www.youtube.com/watch?v=l_XOrcBxy-E&amp;list=PLwhdouPxnpJRatY3hO--OhwI9ocg2-91O&amp;feature=share" TargetMode="External"/><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Layout" Target="../slideLayouts/slideLayout4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p:cNvPicPr>
            <a:picLocks noGrp="1" noChangeAspect="1"/>
          </p:cNvPicPr>
          <p:nvPr>
            <p:ph type="pic" sz="quarter" idx="11"/>
          </p:nvPr>
        </p:nvPicPr>
        <p:blipFill>
          <a:blip r:embed="rId3">
            <a:extLst>
              <a:ext uri="{28A0092B-C50C-407E-A947-70E740481C1C}">
                <a14:useLocalDpi xmlns:a14="http://schemas.microsoft.com/office/drawing/2010/main" val="0"/>
              </a:ext>
            </a:extLst>
          </a:blip>
          <a:stretch>
            <a:fillRect/>
          </a:stretch>
        </p:blipFill>
        <p:spPr>
          <a:xfrm>
            <a:off x="2654789" y="1514629"/>
            <a:ext cx="3825142" cy="3825142"/>
          </a:xfrm>
        </p:spPr>
      </p:pic>
      <p:sp>
        <p:nvSpPr>
          <p:cNvPr id="2" name="Subtitle 1"/>
          <p:cNvSpPr>
            <a:spLocks noGrp="1"/>
          </p:cNvSpPr>
          <p:nvPr>
            <p:ph type="subTitle" idx="1"/>
          </p:nvPr>
        </p:nvSpPr>
        <p:spPr>
          <a:xfrm>
            <a:off x="376238" y="5538913"/>
            <a:ext cx="4195761" cy="505645"/>
          </a:xfrm>
        </p:spPr>
        <p:txBody>
          <a:bodyPr/>
          <a:lstStyle/>
          <a:p>
            <a:r>
              <a:rPr lang="en-US" dirty="0"/>
              <a:t>AAA AIS Educator Bootcamp</a:t>
            </a:r>
          </a:p>
          <a:p>
            <a:pPr lvl="1"/>
            <a:r>
              <a:rPr lang="en-US" dirty="0"/>
              <a:t>Cyber concerns in emerging </a:t>
            </a:r>
            <a:r>
              <a:rPr lang="en-US" dirty="0" smtClean="0"/>
              <a:t>technology</a:t>
            </a:r>
            <a:endParaRPr lang="en-US" dirty="0"/>
          </a:p>
        </p:txBody>
      </p:sp>
      <p:sp>
        <p:nvSpPr>
          <p:cNvPr id="3" name="Text Placeholder 2"/>
          <p:cNvSpPr>
            <a:spLocks noGrp="1"/>
          </p:cNvSpPr>
          <p:nvPr>
            <p:ph type="body" sz="quarter" idx="10"/>
          </p:nvPr>
        </p:nvSpPr>
        <p:spPr>
          <a:xfrm>
            <a:off x="376238" y="6056434"/>
            <a:ext cx="4195762" cy="298450"/>
          </a:xfrm>
        </p:spPr>
        <p:txBody>
          <a:bodyPr/>
          <a:lstStyle/>
          <a:p>
            <a:r>
              <a:rPr lang="en-US" dirty="0"/>
              <a:t>Steven Darroch</a:t>
            </a:r>
          </a:p>
          <a:p>
            <a:r>
              <a:rPr lang="en-US" dirty="0"/>
              <a:t>Senior Manager, Deloitte</a:t>
            </a:r>
          </a:p>
          <a:p>
            <a:r>
              <a:rPr lang="en-US" dirty="0"/>
              <a:t>May </a:t>
            </a:r>
            <a:r>
              <a:rPr lang="en-US" dirty="0" smtClean="0"/>
              <a:t>2017</a:t>
            </a:r>
            <a:endParaRPr lang="en-US" dirty="0"/>
          </a:p>
        </p:txBody>
      </p:sp>
    </p:spTree>
    <p:extLst>
      <p:ext uri="{BB962C8B-B14F-4D97-AF65-F5344CB8AC3E}">
        <p14:creationId xmlns:p14="http://schemas.microsoft.com/office/powerpoint/2010/main" val="861957290"/>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Typical IT Risk Standards, Frameworks </a:t>
            </a:r>
            <a:r>
              <a:rPr lang="en-US" dirty="0" smtClean="0"/>
              <a:t>and </a:t>
            </a:r>
            <a:r>
              <a:rPr lang="en-US" dirty="0" smtClean="0"/>
              <a:t>Practices</a:t>
            </a:r>
            <a:endParaRPr lang="en-US" dirty="0"/>
          </a:p>
        </p:txBody>
      </p:sp>
      <p:sp>
        <p:nvSpPr>
          <p:cNvPr id="11" name="Content Placeholder 10"/>
          <p:cNvSpPr>
            <a:spLocks noGrp="1"/>
          </p:cNvSpPr>
          <p:nvPr>
            <p:ph idx="1"/>
          </p:nvPr>
        </p:nvSpPr>
        <p:spPr/>
        <p:txBody>
          <a:bodyPr/>
          <a:lstStyle/>
          <a:p>
            <a:r>
              <a:rPr lang="en-US" dirty="0" smtClean="0"/>
              <a:t> </a:t>
            </a:r>
            <a:endParaRPr lang="en-US" dirty="0"/>
          </a:p>
        </p:txBody>
      </p:sp>
      <p:sp>
        <p:nvSpPr>
          <p:cNvPr id="6" name="Freeform 5"/>
          <p:cNvSpPr/>
          <p:nvPr/>
        </p:nvSpPr>
        <p:spPr>
          <a:xfrm>
            <a:off x="1525106" y="1511229"/>
            <a:ext cx="7219416" cy="989261"/>
          </a:xfrm>
          <a:custGeom>
            <a:avLst/>
            <a:gdLst>
              <a:gd name="connsiteX0" fmla="*/ 131904 w 791408"/>
              <a:gd name="connsiteY0" fmla="*/ 0 h 6850548"/>
              <a:gd name="connsiteX1" fmla="*/ 659504 w 791408"/>
              <a:gd name="connsiteY1" fmla="*/ 0 h 6850548"/>
              <a:gd name="connsiteX2" fmla="*/ 791408 w 791408"/>
              <a:gd name="connsiteY2" fmla="*/ 131904 h 6850548"/>
              <a:gd name="connsiteX3" fmla="*/ 791408 w 791408"/>
              <a:gd name="connsiteY3" fmla="*/ 6850548 h 6850548"/>
              <a:gd name="connsiteX4" fmla="*/ 791408 w 791408"/>
              <a:gd name="connsiteY4" fmla="*/ 6850548 h 6850548"/>
              <a:gd name="connsiteX5" fmla="*/ 0 w 791408"/>
              <a:gd name="connsiteY5" fmla="*/ 6850548 h 6850548"/>
              <a:gd name="connsiteX6" fmla="*/ 0 w 791408"/>
              <a:gd name="connsiteY6" fmla="*/ 6850548 h 6850548"/>
              <a:gd name="connsiteX7" fmla="*/ 0 w 791408"/>
              <a:gd name="connsiteY7" fmla="*/ 131904 h 6850548"/>
              <a:gd name="connsiteX8" fmla="*/ 131904 w 791408"/>
              <a:gd name="connsiteY8" fmla="*/ 0 h 6850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1408" h="6850548">
                <a:moveTo>
                  <a:pt x="791408" y="1141784"/>
                </a:moveTo>
                <a:lnTo>
                  <a:pt x="791408" y="5708764"/>
                </a:lnTo>
                <a:cubicBezTo>
                  <a:pt x="791408" y="6339355"/>
                  <a:pt x="784586" y="6850544"/>
                  <a:pt x="776170" y="6850544"/>
                </a:cubicBezTo>
                <a:lnTo>
                  <a:pt x="0" y="6850544"/>
                </a:lnTo>
                <a:lnTo>
                  <a:pt x="0" y="6850544"/>
                </a:lnTo>
                <a:lnTo>
                  <a:pt x="0" y="4"/>
                </a:lnTo>
                <a:lnTo>
                  <a:pt x="0" y="4"/>
                </a:lnTo>
                <a:lnTo>
                  <a:pt x="776170" y="4"/>
                </a:lnTo>
                <a:cubicBezTo>
                  <a:pt x="784586" y="4"/>
                  <a:pt x="791408" y="511193"/>
                  <a:pt x="791408" y="1141784"/>
                </a:cubicBezTo>
                <a:close/>
              </a:path>
            </a:pathLst>
          </a:custGeom>
          <a:solidFill>
            <a:schemeClr val="bg1">
              <a:lumMod val="95000"/>
            </a:schemeClr>
          </a:solidFill>
          <a:ln w="12700">
            <a:no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82881" tIns="130072" rIns="130072" bIns="130074" numCol="1" spcCol="1270" anchor="ctr" anchorCtr="0">
            <a:noAutofit/>
          </a:bodyPr>
          <a:lstStyle/>
          <a:p>
            <a:pPr marL="171450" lvl="1" indent="-171450" algn="l" defTabSz="533400">
              <a:lnSpc>
                <a:spcPct val="90000"/>
              </a:lnSpc>
              <a:spcBef>
                <a:spcPct val="0"/>
              </a:spcBef>
              <a:spcAft>
                <a:spcPts val="300"/>
              </a:spcAft>
              <a:buFont typeface="Arial" panose="020B0604020202020204" pitchFamily="34" charset="0"/>
              <a:buChar char="•"/>
            </a:pPr>
            <a:r>
              <a:rPr lang="en-US" sz="1200" kern="1200" dirty="0" smtClean="0">
                <a:solidFill>
                  <a:srgbClr val="000000"/>
                </a:solidFill>
                <a:latin typeface="+mj-lt"/>
              </a:rPr>
              <a:t>ISO/IEC JTC 1 is Joint Technical Committee 1 of the International Organization for Standardization (ISO) and the International Electrotechnical Commission (IEC).</a:t>
            </a:r>
            <a:endParaRPr lang="en-US" sz="1200" kern="1200" dirty="0">
              <a:solidFill>
                <a:srgbClr val="000000"/>
              </a:solidFill>
              <a:latin typeface="+mj-lt"/>
            </a:endParaRPr>
          </a:p>
          <a:p>
            <a:pPr marL="171450" lvl="1" indent="-171450" algn="l" defTabSz="533400">
              <a:lnSpc>
                <a:spcPct val="90000"/>
              </a:lnSpc>
              <a:spcBef>
                <a:spcPct val="0"/>
              </a:spcBef>
              <a:spcAft>
                <a:spcPts val="300"/>
              </a:spcAft>
              <a:buFont typeface="Arial" panose="020B0604020202020204" pitchFamily="34" charset="0"/>
              <a:buChar char="•"/>
            </a:pPr>
            <a:r>
              <a:rPr lang="en-US" sz="1200" kern="1200" dirty="0" smtClean="0">
                <a:solidFill>
                  <a:srgbClr val="000000"/>
                </a:solidFill>
                <a:latin typeface="+mj-lt"/>
              </a:rPr>
              <a:t>Its purpose as a technical committee is to develop, maintain, promote, and facilitate standards in the fields of information technology (IT) and Information and Communications Technology (ICT</a:t>
            </a:r>
            <a:r>
              <a:rPr lang="en-US" sz="1200" kern="1200" dirty="0" smtClean="0">
                <a:solidFill>
                  <a:srgbClr val="000000"/>
                </a:solidFill>
                <a:latin typeface="+mj-lt"/>
              </a:rPr>
              <a:t>)</a:t>
            </a:r>
            <a:endParaRPr lang="en-US" sz="1200" kern="1200" dirty="0">
              <a:solidFill>
                <a:srgbClr val="000000"/>
              </a:solidFill>
              <a:latin typeface="+mj-lt"/>
            </a:endParaRPr>
          </a:p>
        </p:txBody>
      </p:sp>
      <p:sp>
        <p:nvSpPr>
          <p:cNvPr id="7" name="Freeform 6"/>
          <p:cNvSpPr/>
          <p:nvPr/>
        </p:nvSpPr>
        <p:spPr>
          <a:xfrm>
            <a:off x="457200" y="1511229"/>
            <a:ext cx="1131992" cy="989261"/>
          </a:xfrm>
          <a:custGeom>
            <a:avLst/>
            <a:gdLst>
              <a:gd name="connsiteX0" fmla="*/ 0 w 1131992"/>
              <a:gd name="connsiteY0" fmla="*/ 164880 h 989260"/>
              <a:gd name="connsiteX1" fmla="*/ 164880 w 1131992"/>
              <a:gd name="connsiteY1" fmla="*/ 0 h 989260"/>
              <a:gd name="connsiteX2" fmla="*/ 967112 w 1131992"/>
              <a:gd name="connsiteY2" fmla="*/ 0 h 989260"/>
              <a:gd name="connsiteX3" fmla="*/ 1131992 w 1131992"/>
              <a:gd name="connsiteY3" fmla="*/ 164880 h 989260"/>
              <a:gd name="connsiteX4" fmla="*/ 1131992 w 1131992"/>
              <a:gd name="connsiteY4" fmla="*/ 824380 h 989260"/>
              <a:gd name="connsiteX5" fmla="*/ 967112 w 1131992"/>
              <a:gd name="connsiteY5" fmla="*/ 989260 h 989260"/>
              <a:gd name="connsiteX6" fmla="*/ 164880 w 1131992"/>
              <a:gd name="connsiteY6" fmla="*/ 989260 h 989260"/>
              <a:gd name="connsiteX7" fmla="*/ 0 w 1131992"/>
              <a:gd name="connsiteY7" fmla="*/ 824380 h 989260"/>
              <a:gd name="connsiteX8" fmla="*/ 0 w 1131992"/>
              <a:gd name="connsiteY8" fmla="*/ 164880 h 989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1992" h="989260">
                <a:moveTo>
                  <a:pt x="0" y="164880"/>
                </a:moveTo>
                <a:cubicBezTo>
                  <a:pt x="0" y="73819"/>
                  <a:pt x="73819" y="0"/>
                  <a:pt x="164880" y="0"/>
                </a:cubicBezTo>
                <a:lnTo>
                  <a:pt x="967112" y="0"/>
                </a:lnTo>
                <a:cubicBezTo>
                  <a:pt x="1058173" y="0"/>
                  <a:pt x="1131992" y="73819"/>
                  <a:pt x="1131992" y="164880"/>
                </a:cubicBezTo>
                <a:lnTo>
                  <a:pt x="1131992" y="824380"/>
                </a:lnTo>
                <a:cubicBezTo>
                  <a:pt x="1131992" y="915441"/>
                  <a:pt x="1058173" y="989260"/>
                  <a:pt x="967112" y="989260"/>
                </a:cubicBezTo>
                <a:lnTo>
                  <a:pt x="164880" y="989260"/>
                </a:lnTo>
                <a:cubicBezTo>
                  <a:pt x="73819" y="989260"/>
                  <a:pt x="0" y="915441"/>
                  <a:pt x="0" y="824380"/>
                </a:cubicBezTo>
                <a:lnTo>
                  <a:pt x="0" y="16488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1632" tIns="74962" rIns="101632" bIns="74962" numCol="1" spcCol="1270" anchor="ctr" anchorCtr="0">
            <a:noAutofit/>
          </a:bodyPr>
          <a:lstStyle/>
          <a:p>
            <a:pPr lvl="0" algn="ctr" defTabSz="622300">
              <a:lnSpc>
                <a:spcPct val="90000"/>
              </a:lnSpc>
              <a:spcBef>
                <a:spcPct val="0"/>
              </a:spcBef>
              <a:spcAft>
                <a:spcPct val="35000"/>
              </a:spcAft>
            </a:pPr>
            <a:r>
              <a:rPr lang="en-US" sz="1200" b="1" kern="1200" dirty="0" smtClean="0">
                <a:latin typeface="+mj-lt"/>
              </a:rPr>
              <a:t>ISO/IEC</a:t>
            </a:r>
            <a:endParaRPr lang="en-US" sz="1200" b="1" kern="1200" dirty="0">
              <a:latin typeface="+mj-lt"/>
            </a:endParaRPr>
          </a:p>
        </p:txBody>
      </p:sp>
      <p:sp>
        <p:nvSpPr>
          <p:cNvPr id="8" name="Freeform 7"/>
          <p:cNvSpPr/>
          <p:nvPr/>
        </p:nvSpPr>
        <p:spPr>
          <a:xfrm>
            <a:off x="1523999" y="2567354"/>
            <a:ext cx="7212366" cy="1125805"/>
          </a:xfrm>
          <a:custGeom>
            <a:avLst/>
            <a:gdLst>
              <a:gd name="connsiteX0" fmla="*/ 170659 w 1023932"/>
              <a:gd name="connsiteY0" fmla="*/ 0 h 6843858"/>
              <a:gd name="connsiteX1" fmla="*/ 853273 w 1023932"/>
              <a:gd name="connsiteY1" fmla="*/ 0 h 6843858"/>
              <a:gd name="connsiteX2" fmla="*/ 1023932 w 1023932"/>
              <a:gd name="connsiteY2" fmla="*/ 170659 h 6843858"/>
              <a:gd name="connsiteX3" fmla="*/ 1023932 w 1023932"/>
              <a:gd name="connsiteY3" fmla="*/ 6843858 h 6843858"/>
              <a:gd name="connsiteX4" fmla="*/ 1023932 w 1023932"/>
              <a:gd name="connsiteY4" fmla="*/ 6843858 h 6843858"/>
              <a:gd name="connsiteX5" fmla="*/ 0 w 1023932"/>
              <a:gd name="connsiteY5" fmla="*/ 6843858 h 6843858"/>
              <a:gd name="connsiteX6" fmla="*/ 0 w 1023932"/>
              <a:gd name="connsiteY6" fmla="*/ 6843858 h 6843858"/>
              <a:gd name="connsiteX7" fmla="*/ 0 w 1023932"/>
              <a:gd name="connsiteY7" fmla="*/ 170659 h 6843858"/>
              <a:gd name="connsiteX8" fmla="*/ 170659 w 1023932"/>
              <a:gd name="connsiteY8" fmla="*/ 0 h 6843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23932" h="6843858">
                <a:moveTo>
                  <a:pt x="1023932" y="1140670"/>
                </a:moveTo>
                <a:lnTo>
                  <a:pt x="1023932" y="5703188"/>
                </a:lnTo>
                <a:cubicBezTo>
                  <a:pt x="1023932" y="6333158"/>
                  <a:pt x="1012500" y="6843855"/>
                  <a:pt x="998399" y="6843855"/>
                </a:cubicBezTo>
                <a:lnTo>
                  <a:pt x="0" y="6843855"/>
                </a:lnTo>
                <a:lnTo>
                  <a:pt x="0" y="6843855"/>
                </a:lnTo>
                <a:lnTo>
                  <a:pt x="0" y="3"/>
                </a:lnTo>
                <a:lnTo>
                  <a:pt x="0" y="3"/>
                </a:lnTo>
                <a:lnTo>
                  <a:pt x="998399" y="3"/>
                </a:lnTo>
                <a:cubicBezTo>
                  <a:pt x="1012500" y="3"/>
                  <a:pt x="1023932" y="510700"/>
                  <a:pt x="1023932" y="1140670"/>
                </a:cubicBezTo>
                <a:close/>
              </a:path>
            </a:pathLst>
          </a:custGeom>
          <a:solidFill>
            <a:schemeClr val="bg1">
              <a:lumMod val="95000"/>
            </a:schemeClr>
          </a:solidFill>
          <a:ln w="12700">
            <a:no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82880" tIns="141424" rIns="141424" bIns="141424" numCol="1" spcCol="1270" anchor="ctr" anchorCtr="0">
            <a:noAutofit/>
          </a:bodyPr>
          <a:lstStyle/>
          <a:p>
            <a:pPr marL="171450" lvl="1" indent="-171450" algn="l" defTabSz="533400">
              <a:lnSpc>
                <a:spcPct val="90000"/>
              </a:lnSpc>
              <a:spcBef>
                <a:spcPct val="0"/>
              </a:spcBef>
              <a:spcAft>
                <a:spcPts val="300"/>
              </a:spcAft>
              <a:buFont typeface="Arial" panose="020B0604020202020204" pitchFamily="34" charset="0"/>
              <a:buChar char="•"/>
            </a:pPr>
            <a:r>
              <a:rPr lang="en-US" sz="1200" kern="1200" dirty="0" smtClean="0">
                <a:solidFill>
                  <a:srgbClr val="000000"/>
                </a:solidFill>
                <a:latin typeface="+mj-lt"/>
              </a:rPr>
              <a:t>The National Institute of Standards and Technology (NIST), is a measurement standards laboratory, also known as a National Metrological Institute (NMI), which is a </a:t>
            </a:r>
            <a:r>
              <a:rPr lang="en-US" sz="1200" kern="1200" dirty="0" err="1" smtClean="0">
                <a:solidFill>
                  <a:srgbClr val="000000"/>
                </a:solidFill>
                <a:latin typeface="+mj-lt"/>
              </a:rPr>
              <a:t>nonregulatory</a:t>
            </a:r>
            <a:r>
              <a:rPr lang="en-US" sz="1200" kern="1200" dirty="0" smtClean="0">
                <a:solidFill>
                  <a:srgbClr val="000000"/>
                </a:solidFill>
                <a:latin typeface="+mj-lt"/>
              </a:rPr>
              <a:t> </a:t>
            </a:r>
            <a:r>
              <a:rPr lang="en-US" sz="1200" kern="1200" dirty="0" smtClean="0">
                <a:solidFill>
                  <a:srgbClr val="000000"/>
                </a:solidFill>
                <a:latin typeface="+mj-lt"/>
              </a:rPr>
              <a:t>agency of the United States Department of Commerce. </a:t>
            </a:r>
            <a:endParaRPr lang="en-US" sz="1200" kern="1200" dirty="0">
              <a:solidFill>
                <a:srgbClr val="000000"/>
              </a:solidFill>
              <a:latin typeface="+mj-lt"/>
            </a:endParaRPr>
          </a:p>
          <a:p>
            <a:pPr marL="171450" lvl="1" indent="-171450" algn="l" defTabSz="533400">
              <a:lnSpc>
                <a:spcPct val="90000"/>
              </a:lnSpc>
              <a:spcBef>
                <a:spcPct val="0"/>
              </a:spcBef>
              <a:spcAft>
                <a:spcPts val="300"/>
              </a:spcAft>
              <a:buFont typeface="Arial" panose="020B0604020202020204" pitchFamily="34" charset="0"/>
              <a:buChar char="•"/>
            </a:pPr>
            <a:r>
              <a:rPr lang="en-US" sz="1200" kern="1200" dirty="0" smtClean="0">
                <a:solidFill>
                  <a:srgbClr val="000000"/>
                </a:solidFill>
                <a:latin typeface="+mj-lt"/>
              </a:rPr>
              <a:t>The institute's official mission is to promote </a:t>
            </a:r>
            <a:r>
              <a:rPr lang="en-US" sz="1200" kern="1200" dirty="0" smtClean="0">
                <a:solidFill>
                  <a:srgbClr val="000000"/>
                </a:solidFill>
                <a:latin typeface="+mj-lt"/>
              </a:rPr>
              <a:t>US </a:t>
            </a:r>
            <a:r>
              <a:rPr lang="en-US" sz="1200" kern="1200" dirty="0" smtClean="0">
                <a:solidFill>
                  <a:srgbClr val="000000"/>
                </a:solidFill>
                <a:latin typeface="+mj-lt"/>
              </a:rPr>
              <a:t>innovation and industrial competitiveness by advancing measurement science, standards, and technology in ways to enhance economic security </a:t>
            </a:r>
            <a:r>
              <a:rPr lang="en-US" sz="1200" kern="1200" dirty="0" smtClean="0">
                <a:solidFill>
                  <a:srgbClr val="000000"/>
                </a:solidFill>
                <a:latin typeface="+mj-lt"/>
              </a:rPr>
              <a:t> and improve </a:t>
            </a:r>
            <a:r>
              <a:rPr lang="en-US" sz="1200" kern="1200" dirty="0" smtClean="0">
                <a:solidFill>
                  <a:srgbClr val="000000"/>
                </a:solidFill>
                <a:latin typeface="+mj-lt"/>
              </a:rPr>
              <a:t>our quality of </a:t>
            </a:r>
            <a:r>
              <a:rPr lang="en-US" sz="1200" kern="1200" dirty="0" smtClean="0">
                <a:solidFill>
                  <a:srgbClr val="000000"/>
                </a:solidFill>
                <a:latin typeface="+mj-lt"/>
              </a:rPr>
              <a:t>life</a:t>
            </a:r>
            <a:endParaRPr lang="en-US" sz="1200" kern="1200" dirty="0">
              <a:solidFill>
                <a:srgbClr val="000000"/>
              </a:solidFill>
              <a:latin typeface="+mj-lt"/>
            </a:endParaRPr>
          </a:p>
        </p:txBody>
      </p:sp>
      <p:sp>
        <p:nvSpPr>
          <p:cNvPr id="9" name="Freeform 8"/>
          <p:cNvSpPr/>
          <p:nvPr/>
        </p:nvSpPr>
        <p:spPr>
          <a:xfrm>
            <a:off x="457200" y="2569079"/>
            <a:ext cx="1130886" cy="1106743"/>
          </a:xfrm>
          <a:custGeom>
            <a:avLst/>
            <a:gdLst>
              <a:gd name="connsiteX0" fmla="*/ 0 w 1130886"/>
              <a:gd name="connsiteY0" fmla="*/ 164880 h 989260"/>
              <a:gd name="connsiteX1" fmla="*/ 164880 w 1130886"/>
              <a:gd name="connsiteY1" fmla="*/ 0 h 989260"/>
              <a:gd name="connsiteX2" fmla="*/ 966006 w 1130886"/>
              <a:gd name="connsiteY2" fmla="*/ 0 h 989260"/>
              <a:gd name="connsiteX3" fmla="*/ 1130886 w 1130886"/>
              <a:gd name="connsiteY3" fmla="*/ 164880 h 989260"/>
              <a:gd name="connsiteX4" fmla="*/ 1130886 w 1130886"/>
              <a:gd name="connsiteY4" fmla="*/ 824380 h 989260"/>
              <a:gd name="connsiteX5" fmla="*/ 966006 w 1130886"/>
              <a:gd name="connsiteY5" fmla="*/ 989260 h 989260"/>
              <a:gd name="connsiteX6" fmla="*/ 164880 w 1130886"/>
              <a:gd name="connsiteY6" fmla="*/ 989260 h 989260"/>
              <a:gd name="connsiteX7" fmla="*/ 0 w 1130886"/>
              <a:gd name="connsiteY7" fmla="*/ 824380 h 989260"/>
              <a:gd name="connsiteX8" fmla="*/ 0 w 1130886"/>
              <a:gd name="connsiteY8" fmla="*/ 164880 h 989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0886" h="989260">
                <a:moveTo>
                  <a:pt x="0" y="164880"/>
                </a:moveTo>
                <a:cubicBezTo>
                  <a:pt x="0" y="73819"/>
                  <a:pt x="73819" y="0"/>
                  <a:pt x="164880" y="0"/>
                </a:cubicBezTo>
                <a:lnTo>
                  <a:pt x="966006" y="0"/>
                </a:lnTo>
                <a:cubicBezTo>
                  <a:pt x="1057067" y="0"/>
                  <a:pt x="1130886" y="73819"/>
                  <a:pt x="1130886" y="164880"/>
                </a:cubicBezTo>
                <a:lnTo>
                  <a:pt x="1130886" y="824380"/>
                </a:lnTo>
                <a:cubicBezTo>
                  <a:pt x="1130886" y="915441"/>
                  <a:pt x="1057067" y="989260"/>
                  <a:pt x="966006" y="989260"/>
                </a:cubicBezTo>
                <a:lnTo>
                  <a:pt x="164880" y="989260"/>
                </a:lnTo>
                <a:cubicBezTo>
                  <a:pt x="73819" y="989260"/>
                  <a:pt x="0" y="915441"/>
                  <a:pt x="0" y="824380"/>
                </a:cubicBezTo>
                <a:lnTo>
                  <a:pt x="0" y="16488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1632" tIns="74962" rIns="101632" bIns="74962" numCol="1" spcCol="1270" anchor="ctr" anchorCtr="0">
            <a:noAutofit/>
          </a:bodyPr>
          <a:lstStyle/>
          <a:p>
            <a:pPr lvl="0" algn="ctr" defTabSz="622300">
              <a:lnSpc>
                <a:spcPct val="90000"/>
              </a:lnSpc>
              <a:spcBef>
                <a:spcPct val="0"/>
              </a:spcBef>
              <a:spcAft>
                <a:spcPct val="35000"/>
              </a:spcAft>
            </a:pPr>
            <a:r>
              <a:rPr lang="en-US" sz="1200" b="1" kern="1200" dirty="0" smtClean="0">
                <a:latin typeface="+mj-lt"/>
              </a:rPr>
              <a:t>NIST</a:t>
            </a:r>
            <a:endParaRPr lang="en-US" sz="1200" b="1" kern="1200" dirty="0">
              <a:latin typeface="+mj-lt"/>
            </a:endParaRPr>
          </a:p>
        </p:txBody>
      </p:sp>
      <p:sp>
        <p:nvSpPr>
          <p:cNvPr id="12" name="Freeform 11"/>
          <p:cNvSpPr/>
          <p:nvPr/>
        </p:nvSpPr>
        <p:spPr>
          <a:xfrm>
            <a:off x="1525106" y="5429249"/>
            <a:ext cx="7219416" cy="619125"/>
          </a:xfrm>
          <a:custGeom>
            <a:avLst/>
            <a:gdLst>
              <a:gd name="connsiteX0" fmla="*/ 131904 w 791408"/>
              <a:gd name="connsiteY0" fmla="*/ 0 h 6850548"/>
              <a:gd name="connsiteX1" fmla="*/ 659504 w 791408"/>
              <a:gd name="connsiteY1" fmla="*/ 0 h 6850548"/>
              <a:gd name="connsiteX2" fmla="*/ 791408 w 791408"/>
              <a:gd name="connsiteY2" fmla="*/ 131904 h 6850548"/>
              <a:gd name="connsiteX3" fmla="*/ 791408 w 791408"/>
              <a:gd name="connsiteY3" fmla="*/ 6850548 h 6850548"/>
              <a:gd name="connsiteX4" fmla="*/ 791408 w 791408"/>
              <a:gd name="connsiteY4" fmla="*/ 6850548 h 6850548"/>
              <a:gd name="connsiteX5" fmla="*/ 0 w 791408"/>
              <a:gd name="connsiteY5" fmla="*/ 6850548 h 6850548"/>
              <a:gd name="connsiteX6" fmla="*/ 0 w 791408"/>
              <a:gd name="connsiteY6" fmla="*/ 6850548 h 6850548"/>
              <a:gd name="connsiteX7" fmla="*/ 0 w 791408"/>
              <a:gd name="connsiteY7" fmla="*/ 131904 h 6850548"/>
              <a:gd name="connsiteX8" fmla="*/ 131904 w 791408"/>
              <a:gd name="connsiteY8" fmla="*/ 0 h 6850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1408" h="6850548">
                <a:moveTo>
                  <a:pt x="791408" y="1141784"/>
                </a:moveTo>
                <a:lnTo>
                  <a:pt x="791408" y="5708764"/>
                </a:lnTo>
                <a:cubicBezTo>
                  <a:pt x="791408" y="6339355"/>
                  <a:pt x="784586" y="6850544"/>
                  <a:pt x="776170" y="6850544"/>
                </a:cubicBezTo>
                <a:lnTo>
                  <a:pt x="0" y="6850544"/>
                </a:lnTo>
                <a:lnTo>
                  <a:pt x="0" y="6850544"/>
                </a:lnTo>
                <a:lnTo>
                  <a:pt x="0" y="4"/>
                </a:lnTo>
                <a:lnTo>
                  <a:pt x="0" y="4"/>
                </a:lnTo>
                <a:lnTo>
                  <a:pt x="776170" y="4"/>
                </a:lnTo>
                <a:cubicBezTo>
                  <a:pt x="784586" y="4"/>
                  <a:pt x="791408" y="511193"/>
                  <a:pt x="791408" y="1141784"/>
                </a:cubicBezTo>
                <a:close/>
              </a:path>
            </a:pathLst>
          </a:custGeom>
          <a:solidFill>
            <a:schemeClr val="bg1">
              <a:lumMod val="95000"/>
            </a:schemeClr>
          </a:solidFill>
          <a:ln w="12700">
            <a:no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82881" tIns="130073" rIns="130072" bIns="130073" numCol="1" spcCol="1270" anchor="ctr" anchorCtr="0">
            <a:noAutofit/>
          </a:bodyPr>
          <a:lstStyle/>
          <a:p>
            <a:pPr marL="171450" lvl="1" indent="-171450" algn="l" defTabSz="533400">
              <a:lnSpc>
                <a:spcPct val="90000"/>
              </a:lnSpc>
              <a:spcBef>
                <a:spcPct val="0"/>
              </a:spcBef>
              <a:spcAft>
                <a:spcPts val="300"/>
              </a:spcAft>
              <a:buFont typeface="Arial" panose="020B0604020202020204" pitchFamily="34" charset="0"/>
              <a:buChar char="•"/>
            </a:pPr>
            <a:r>
              <a:rPr lang="en-US" sz="1200" kern="1200" dirty="0" smtClean="0">
                <a:solidFill>
                  <a:srgbClr val="000000"/>
                </a:solidFill>
                <a:latin typeface="+mj-lt"/>
              </a:rPr>
              <a:t>The Information Technology Infrastructure Library (ITIL) is a set of practices for IT service management (ITSM) that focuses on aligning IT services with the needs of business</a:t>
            </a:r>
            <a:endParaRPr lang="en-US" sz="1200" kern="1200" dirty="0">
              <a:solidFill>
                <a:srgbClr val="000000"/>
              </a:solidFill>
              <a:latin typeface="+mj-lt"/>
            </a:endParaRPr>
          </a:p>
        </p:txBody>
      </p:sp>
      <p:sp>
        <p:nvSpPr>
          <p:cNvPr id="13" name="Freeform 12"/>
          <p:cNvSpPr/>
          <p:nvPr/>
        </p:nvSpPr>
        <p:spPr>
          <a:xfrm>
            <a:off x="457200" y="5429249"/>
            <a:ext cx="1131992" cy="619125"/>
          </a:xfrm>
          <a:custGeom>
            <a:avLst/>
            <a:gdLst>
              <a:gd name="connsiteX0" fmla="*/ 0 w 1131992"/>
              <a:gd name="connsiteY0" fmla="*/ 164880 h 989260"/>
              <a:gd name="connsiteX1" fmla="*/ 164880 w 1131992"/>
              <a:gd name="connsiteY1" fmla="*/ 0 h 989260"/>
              <a:gd name="connsiteX2" fmla="*/ 967112 w 1131992"/>
              <a:gd name="connsiteY2" fmla="*/ 0 h 989260"/>
              <a:gd name="connsiteX3" fmla="*/ 1131992 w 1131992"/>
              <a:gd name="connsiteY3" fmla="*/ 164880 h 989260"/>
              <a:gd name="connsiteX4" fmla="*/ 1131992 w 1131992"/>
              <a:gd name="connsiteY4" fmla="*/ 824380 h 989260"/>
              <a:gd name="connsiteX5" fmla="*/ 967112 w 1131992"/>
              <a:gd name="connsiteY5" fmla="*/ 989260 h 989260"/>
              <a:gd name="connsiteX6" fmla="*/ 164880 w 1131992"/>
              <a:gd name="connsiteY6" fmla="*/ 989260 h 989260"/>
              <a:gd name="connsiteX7" fmla="*/ 0 w 1131992"/>
              <a:gd name="connsiteY7" fmla="*/ 824380 h 989260"/>
              <a:gd name="connsiteX8" fmla="*/ 0 w 1131992"/>
              <a:gd name="connsiteY8" fmla="*/ 164880 h 989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1992" h="989260">
                <a:moveTo>
                  <a:pt x="0" y="164880"/>
                </a:moveTo>
                <a:cubicBezTo>
                  <a:pt x="0" y="73819"/>
                  <a:pt x="73819" y="0"/>
                  <a:pt x="164880" y="0"/>
                </a:cubicBezTo>
                <a:lnTo>
                  <a:pt x="967112" y="0"/>
                </a:lnTo>
                <a:cubicBezTo>
                  <a:pt x="1058173" y="0"/>
                  <a:pt x="1131992" y="73819"/>
                  <a:pt x="1131992" y="164880"/>
                </a:cubicBezTo>
                <a:lnTo>
                  <a:pt x="1131992" y="824380"/>
                </a:lnTo>
                <a:cubicBezTo>
                  <a:pt x="1131992" y="915441"/>
                  <a:pt x="1058173" y="989260"/>
                  <a:pt x="967112" y="989260"/>
                </a:cubicBezTo>
                <a:lnTo>
                  <a:pt x="164880" y="989260"/>
                </a:lnTo>
                <a:cubicBezTo>
                  <a:pt x="73819" y="989260"/>
                  <a:pt x="0" y="915441"/>
                  <a:pt x="0" y="824380"/>
                </a:cubicBezTo>
                <a:lnTo>
                  <a:pt x="0" y="16488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1632" tIns="74962" rIns="101632" bIns="74962" numCol="1" spcCol="1270" anchor="ctr" anchorCtr="0">
            <a:noAutofit/>
          </a:bodyPr>
          <a:lstStyle/>
          <a:p>
            <a:pPr lvl="0" algn="ctr" defTabSz="622300">
              <a:lnSpc>
                <a:spcPct val="90000"/>
              </a:lnSpc>
              <a:spcBef>
                <a:spcPct val="0"/>
              </a:spcBef>
              <a:spcAft>
                <a:spcPct val="35000"/>
              </a:spcAft>
            </a:pPr>
            <a:r>
              <a:rPr lang="en-US" sz="1200" b="1" kern="1200" dirty="0" smtClean="0">
                <a:latin typeface="+mj-lt"/>
              </a:rPr>
              <a:t>ITIL</a:t>
            </a:r>
            <a:endParaRPr lang="en-US" sz="1200" b="1" kern="1200" dirty="0">
              <a:latin typeface="+mj-lt"/>
            </a:endParaRPr>
          </a:p>
        </p:txBody>
      </p:sp>
      <p:sp>
        <p:nvSpPr>
          <p:cNvPr id="14" name="Freeform 13"/>
          <p:cNvSpPr/>
          <p:nvPr/>
        </p:nvSpPr>
        <p:spPr>
          <a:xfrm>
            <a:off x="1525106" y="3760023"/>
            <a:ext cx="7219416" cy="591595"/>
          </a:xfrm>
          <a:custGeom>
            <a:avLst/>
            <a:gdLst>
              <a:gd name="connsiteX0" fmla="*/ 131904 w 791408"/>
              <a:gd name="connsiteY0" fmla="*/ 0 h 6850548"/>
              <a:gd name="connsiteX1" fmla="*/ 659504 w 791408"/>
              <a:gd name="connsiteY1" fmla="*/ 0 h 6850548"/>
              <a:gd name="connsiteX2" fmla="*/ 791408 w 791408"/>
              <a:gd name="connsiteY2" fmla="*/ 131904 h 6850548"/>
              <a:gd name="connsiteX3" fmla="*/ 791408 w 791408"/>
              <a:gd name="connsiteY3" fmla="*/ 6850548 h 6850548"/>
              <a:gd name="connsiteX4" fmla="*/ 791408 w 791408"/>
              <a:gd name="connsiteY4" fmla="*/ 6850548 h 6850548"/>
              <a:gd name="connsiteX5" fmla="*/ 0 w 791408"/>
              <a:gd name="connsiteY5" fmla="*/ 6850548 h 6850548"/>
              <a:gd name="connsiteX6" fmla="*/ 0 w 791408"/>
              <a:gd name="connsiteY6" fmla="*/ 6850548 h 6850548"/>
              <a:gd name="connsiteX7" fmla="*/ 0 w 791408"/>
              <a:gd name="connsiteY7" fmla="*/ 131904 h 6850548"/>
              <a:gd name="connsiteX8" fmla="*/ 131904 w 791408"/>
              <a:gd name="connsiteY8" fmla="*/ 0 h 6850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1408" h="6850548">
                <a:moveTo>
                  <a:pt x="791408" y="1141784"/>
                </a:moveTo>
                <a:lnTo>
                  <a:pt x="791408" y="5708764"/>
                </a:lnTo>
                <a:cubicBezTo>
                  <a:pt x="791408" y="6339355"/>
                  <a:pt x="784586" y="6850544"/>
                  <a:pt x="776170" y="6850544"/>
                </a:cubicBezTo>
                <a:lnTo>
                  <a:pt x="0" y="6850544"/>
                </a:lnTo>
                <a:lnTo>
                  <a:pt x="0" y="6850544"/>
                </a:lnTo>
                <a:lnTo>
                  <a:pt x="0" y="4"/>
                </a:lnTo>
                <a:lnTo>
                  <a:pt x="0" y="4"/>
                </a:lnTo>
                <a:lnTo>
                  <a:pt x="776170" y="4"/>
                </a:lnTo>
                <a:cubicBezTo>
                  <a:pt x="784586" y="4"/>
                  <a:pt x="791408" y="511193"/>
                  <a:pt x="791408" y="1141784"/>
                </a:cubicBezTo>
                <a:close/>
              </a:path>
            </a:pathLst>
          </a:custGeom>
          <a:solidFill>
            <a:schemeClr val="bg1">
              <a:lumMod val="95000"/>
            </a:schemeClr>
          </a:solidFill>
          <a:ln w="12700">
            <a:no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82881" tIns="130073" rIns="130072" bIns="130074" numCol="1" spcCol="1270" anchor="ctr" anchorCtr="0">
            <a:noAutofit/>
          </a:bodyPr>
          <a:lstStyle/>
          <a:p>
            <a:pPr marL="171450" lvl="1" indent="-171450" algn="l" defTabSz="533400">
              <a:lnSpc>
                <a:spcPct val="90000"/>
              </a:lnSpc>
              <a:spcBef>
                <a:spcPct val="0"/>
              </a:spcBef>
              <a:spcAft>
                <a:spcPts val="300"/>
              </a:spcAft>
              <a:buFont typeface="Arial" panose="020B0604020202020204" pitchFamily="34" charset="0"/>
              <a:buChar char="•"/>
            </a:pPr>
            <a:r>
              <a:rPr lang="en-US" sz="1200" kern="1200" dirty="0" smtClean="0">
                <a:solidFill>
                  <a:srgbClr val="000000"/>
                </a:solidFill>
                <a:latin typeface="+mj-lt"/>
              </a:rPr>
              <a:t>The Payment Card Industry Data Security Standard (PCI DSS) is a proprietary information security standard for organizations that handle cardholder information for the major debit, credit, prepaid, e-purse, ATM, and POS </a:t>
            </a:r>
            <a:r>
              <a:rPr lang="en-US" sz="1200" kern="1200" dirty="0" smtClean="0">
                <a:solidFill>
                  <a:srgbClr val="000000"/>
                </a:solidFill>
                <a:latin typeface="+mj-lt"/>
              </a:rPr>
              <a:t>cards</a:t>
            </a:r>
            <a:endParaRPr lang="en-US" sz="1200" kern="1200" dirty="0">
              <a:solidFill>
                <a:srgbClr val="000000"/>
              </a:solidFill>
              <a:latin typeface="+mj-lt"/>
            </a:endParaRPr>
          </a:p>
        </p:txBody>
      </p:sp>
      <p:sp>
        <p:nvSpPr>
          <p:cNvPr id="15" name="Freeform 14"/>
          <p:cNvSpPr/>
          <p:nvPr/>
        </p:nvSpPr>
        <p:spPr>
          <a:xfrm>
            <a:off x="457200" y="3760023"/>
            <a:ext cx="1131992" cy="591595"/>
          </a:xfrm>
          <a:custGeom>
            <a:avLst/>
            <a:gdLst>
              <a:gd name="connsiteX0" fmla="*/ 0 w 1131992"/>
              <a:gd name="connsiteY0" fmla="*/ 164880 h 989260"/>
              <a:gd name="connsiteX1" fmla="*/ 164880 w 1131992"/>
              <a:gd name="connsiteY1" fmla="*/ 0 h 989260"/>
              <a:gd name="connsiteX2" fmla="*/ 967112 w 1131992"/>
              <a:gd name="connsiteY2" fmla="*/ 0 h 989260"/>
              <a:gd name="connsiteX3" fmla="*/ 1131992 w 1131992"/>
              <a:gd name="connsiteY3" fmla="*/ 164880 h 989260"/>
              <a:gd name="connsiteX4" fmla="*/ 1131992 w 1131992"/>
              <a:gd name="connsiteY4" fmla="*/ 824380 h 989260"/>
              <a:gd name="connsiteX5" fmla="*/ 967112 w 1131992"/>
              <a:gd name="connsiteY5" fmla="*/ 989260 h 989260"/>
              <a:gd name="connsiteX6" fmla="*/ 164880 w 1131992"/>
              <a:gd name="connsiteY6" fmla="*/ 989260 h 989260"/>
              <a:gd name="connsiteX7" fmla="*/ 0 w 1131992"/>
              <a:gd name="connsiteY7" fmla="*/ 824380 h 989260"/>
              <a:gd name="connsiteX8" fmla="*/ 0 w 1131992"/>
              <a:gd name="connsiteY8" fmla="*/ 164880 h 989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1992" h="989260">
                <a:moveTo>
                  <a:pt x="0" y="164880"/>
                </a:moveTo>
                <a:cubicBezTo>
                  <a:pt x="0" y="73819"/>
                  <a:pt x="73819" y="0"/>
                  <a:pt x="164880" y="0"/>
                </a:cubicBezTo>
                <a:lnTo>
                  <a:pt x="967112" y="0"/>
                </a:lnTo>
                <a:cubicBezTo>
                  <a:pt x="1058173" y="0"/>
                  <a:pt x="1131992" y="73819"/>
                  <a:pt x="1131992" y="164880"/>
                </a:cubicBezTo>
                <a:lnTo>
                  <a:pt x="1131992" y="824380"/>
                </a:lnTo>
                <a:cubicBezTo>
                  <a:pt x="1131992" y="915441"/>
                  <a:pt x="1058173" y="989260"/>
                  <a:pt x="967112" y="989260"/>
                </a:cubicBezTo>
                <a:lnTo>
                  <a:pt x="164880" y="989260"/>
                </a:lnTo>
                <a:cubicBezTo>
                  <a:pt x="73819" y="989260"/>
                  <a:pt x="0" y="915441"/>
                  <a:pt x="0" y="824380"/>
                </a:cubicBezTo>
                <a:lnTo>
                  <a:pt x="0" y="16488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1632" tIns="74962" rIns="101632" bIns="74962" numCol="1" spcCol="1270" anchor="ctr" anchorCtr="0">
            <a:noAutofit/>
          </a:bodyPr>
          <a:lstStyle/>
          <a:p>
            <a:pPr lvl="0" algn="ctr" defTabSz="622300">
              <a:lnSpc>
                <a:spcPct val="90000"/>
              </a:lnSpc>
              <a:spcBef>
                <a:spcPct val="0"/>
              </a:spcBef>
              <a:spcAft>
                <a:spcPct val="35000"/>
              </a:spcAft>
            </a:pPr>
            <a:r>
              <a:rPr lang="en-US" sz="1200" b="1" kern="1200" dirty="0" smtClean="0">
                <a:latin typeface="+mj-lt"/>
              </a:rPr>
              <a:t>PCI/DSS</a:t>
            </a:r>
            <a:endParaRPr lang="en-US" sz="1200" b="1" kern="1200" dirty="0">
              <a:latin typeface="+mj-lt"/>
            </a:endParaRPr>
          </a:p>
        </p:txBody>
      </p:sp>
      <p:sp>
        <p:nvSpPr>
          <p:cNvPr id="17" name="Freeform 16"/>
          <p:cNvSpPr/>
          <p:nvPr/>
        </p:nvSpPr>
        <p:spPr>
          <a:xfrm>
            <a:off x="1525106" y="4447999"/>
            <a:ext cx="7219416" cy="872035"/>
          </a:xfrm>
          <a:custGeom>
            <a:avLst/>
            <a:gdLst>
              <a:gd name="connsiteX0" fmla="*/ 131904 w 791408"/>
              <a:gd name="connsiteY0" fmla="*/ 0 h 6850548"/>
              <a:gd name="connsiteX1" fmla="*/ 659504 w 791408"/>
              <a:gd name="connsiteY1" fmla="*/ 0 h 6850548"/>
              <a:gd name="connsiteX2" fmla="*/ 791408 w 791408"/>
              <a:gd name="connsiteY2" fmla="*/ 131904 h 6850548"/>
              <a:gd name="connsiteX3" fmla="*/ 791408 w 791408"/>
              <a:gd name="connsiteY3" fmla="*/ 6850548 h 6850548"/>
              <a:gd name="connsiteX4" fmla="*/ 791408 w 791408"/>
              <a:gd name="connsiteY4" fmla="*/ 6850548 h 6850548"/>
              <a:gd name="connsiteX5" fmla="*/ 0 w 791408"/>
              <a:gd name="connsiteY5" fmla="*/ 6850548 h 6850548"/>
              <a:gd name="connsiteX6" fmla="*/ 0 w 791408"/>
              <a:gd name="connsiteY6" fmla="*/ 6850548 h 6850548"/>
              <a:gd name="connsiteX7" fmla="*/ 0 w 791408"/>
              <a:gd name="connsiteY7" fmla="*/ 131904 h 6850548"/>
              <a:gd name="connsiteX8" fmla="*/ 131904 w 791408"/>
              <a:gd name="connsiteY8" fmla="*/ 0 h 6850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1408" h="6850548">
                <a:moveTo>
                  <a:pt x="791408" y="1141784"/>
                </a:moveTo>
                <a:lnTo>
                  <a:pt x="791408" y="5708764"/>
                </a:lnTo>
                <a:cubicBezTo>
                  <a:pt x="791408" y="6339355"/>
                  <a:pt x="784586" y="6850544"/>
                  <a:pt x="776170" y="6850544"/>
                </a:cubicBezTo>
                <a:lnTo>
                  <a:pt x="0" y="6850544"/>
                </a:lnTo>
                <a:lnTo>
                  <a:pt x="0" y="6850544"/>
                </a:lnTo>
                <a:lnTo>
                  <a:pt x="0" y="4"/>
                </a:lnTo>
                <a:lnTo>
                  <a:pt x="0" y="4"/>
                </a:lnTo>
                <a:lnTo>
                  <a:pt x="776170" y="4"/>
                </a:lnTo>
                <a:cubicBezTo>
                  <a:pt x="784586" y="4"/>
                  <a:pt x="791408" y="511193"/>
                  <a:pt x="791408" y="1141784"/>
                </a:cubicBezTo>
                <a:close/>
              </a:path>
            </a:pathLst>
          </a:custGeom>
          <a:solidFill>
            <a:schemeClr val="bg1">
              <a:lumMod val="95000"/>
            </a:schemeClr>
          </a:solidFill>
          <a:ln w="12700">
            <a:no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82881" tIns="130072" rIns="130072" bIns="130074" numCol="1" spcCol="1270" anchor="ctr" anchorCtr="0">
            <a:noAutofit/>
          </a:bodyPr>
          <a:lstStyle/>
          <a:p>
            <a:pPr marL="171450" lvl="1" indent="-171450" algn="l" defTabSz="533400">
              <a:lnSpc>
                <a:spcPct val="90000"/>
              </a:lnSpc>
              <a:spcBef>
                <a:spcPct val="0"/>
              </a:spcBef>
              <a:spcAft>
                <a:spcPts val="300"/>
              </a:spcAft>
              <a:buFont typeface="Arial" panose="020B0604020202020204" pitchFamily="34" charset="0"/>
              <a:buChar char="•"/>
            </a:pPr>
            <a:r>
              <a:rPr lang="en-US" sz="1200" kern="1200" dirty="0" smtClean="0">
                <a:solidFill>
                  <a:srgbClr val="000000"/>
                </a:solidFill>
                <a:latin typeface="+mj-lt"/>
              </a:rPr>
              <a:t>COBIT is an IT governance framework and supporting toolset that allows managers to bridge the gap between control requirements, technical </a:t>
            </a:r>
            <a:r>
              <a:rPr lang="en-US" sz="1200" kern="1200" dirty="0" smtClean="0">
                <a:solidFill>
                  <a:srgbClr val="000000"/>
                </a:solidFill>
                <a:latin typeface="+mj-lt"/>
              </a:rPr>
              <a:t>issues, </a:t>
            </a:r>
            <a:r>
              <a:rPr lang="en-US" sz="1200" kern="1200" dirty="0" smtClean="0">
                <a:solidFill>
                  <a:srgbClr val="000000"/>
                </a:solidFill>
                <a:latin typeface="+mj-lt"/>
              </a:rPr>
              <a:t>and business risks.</a:t>
            </a:r>
            <a:endParaRPr lang="en-US" sz="1200" kern="1200" dirty="0">
              <a:solidFill>
                <a:srgbClr val="000000"/>
              </a:solidFill>
              <a:latin typeface="+mj-lt"/>
            </a:endParaRPr>
          </a:p>
          <a:p>
            <a:pPr marL="171450" lvl="1" indent="-171450" algn="l" defTabSz="533400">
              <a:lnSpc>
                <a:spcPct val="90000"/>
              </a:lnSpc>
              <a:spcBef>
                <a:spcPct val="0"/>
              </a:spcBef>
              <a:spcAft>
                <a:spcPts val="300"/>
              </a:spcAft>
              <a:buFont typeface="Arial" panose="020B0604020202020204" pitchFamily="34" charset="0"/>
              <a:buChar char="•"/>
            </a:pPr>
            <a:r>
              <a:rPr lang="en-US" sz="1200" kern="1200" dirty="0" smtClean="0">
                <a:solidFill>
                  <a:srgbClr val="000000"/>
                </a:solidFill>
                <a:latin typeface="+mj-lt"/>
              </a:rPr>
              <a:t>COBIT enables clear policy development and good practice for IT control throughout </a:t>
            </a:r>
            <a:r>
              <a:rPr lang="en-US" sz="1200" kern="1200" dirty="0" smtClean="0">
                <a:solidFill>
                  <a:srgbClr val="000000"/>
                </a:solidFill>
                <a:latin typeface="+mj-lt"/>
              </a:rPr>
              <a:t>organizations</a:t>
            </a:r>
            <a:endParaRPr lang="en-US" sz="1200" kern="1200" dirty="0">
              <a:solidFill>
                <a:srgbClr val="000000"/>
              </a:solidFill>
              <a:latin typeface="+mj-lt"/>
            </a:endParaRPr>
          </a:p>
        </p:txBody>
      </p:sp>
      <p:sp>
        <p:nvSpPr>
          <p:cNvPr id="18" name="Freeform 17"/>
          <p:cNvSpPr/>
          <p:nvPr/>
        </p:nvSpPr>
        <p:spPr>
          <a:xfrm>
            <a:off x="457200" y="4450221"/>
            <a:ext cx="1131992" cy="892538"/>
          </a:xfrm>
          <a:custGeom>
            <a:avLst/>
            <a:gdLst>
              <a:gd name="connsiteX0" fmla="*/ 0 w 1131992"/>
              <a:gd name="connsiteY0" fmla="*/ 164880 h 989260"/>
              <a:gd name="connsiteX1" fmla="*/ 164880 w 1131992"/>
              <a:gd name="connsiteY1" fmla="*/ 0 h 989260"/>
              <a:gd name="connsiteX2" fmla="*/ 967112 w 1131992"/>
              <a:gd name="connsiteY2" fmla="*/ 0 h 989260"/>
              <a:gd name="connsiteX3" fmla="*/ 1131992 w 1131992"/>
              <a:gd name="connsiteY3" fmla="*/ 164880 h 989260"/>
              <a:gd name="connsiteX4" fmla="*/ 1131992 w 1131992"/>
              <a:gd name="connsiteY4" fmla="*/ 824380 h 989260"/>
              <a:gd name="connsiteX5" fmla="*/ 967112 w 1131992"/>
              <a:gd name="connsiteY5" fmla="*/ 989260 h 989260"/>
              <a:gd name="connsiteX6" fmla="*/ 164880 w 1131992"/>
              <a:gd name="connsiteY6" fmla="*/ 989260 h 989260"/>
              <a:gd name="connsiteX7" fmla="*/ 0 w 1131992"/>
              <a:gd name="connsiteY7" fmla="*/ 824380 h 989260"/>
              <a:gd name="connsiteX8" fmla="*/ 0 w 1131992"/>
              <a:gd name="connsiteY8" fmla="*/ 164880 h 989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1992" h="989260">
                <a:moveTo>
                  <a:pt x="0" y="164880"/>
                </a:moveTo>
                <a:cubicBezTo>
                  <a:pt x="0" y="73819"/>
                  <a:pt x="73819" y="0"/>
                  <a:pt x="164880" y="0"/>
                </a:cubicBezTo>
                <a:lnTo>
                  <a:pt x="967112" y="0"/>
                </a:lnTo>
                <a:cubicBezTo>
                  <a:pt x="1058173" y="0"/>
                  <a:pt x="1131992" y="73819"/>
                  <a:pt x="1131992" y="164880"/>
                </a:cubicBezTo>
                <a:lnTo>
                  <a:pt x="1131992" y="824380"/>
                </a:lnTo>
                <a:cubicBezTo>
                  <a:pt x="1131992" y="915441"/>
                  <a:pt x="1058173" y="989260"/>
                  <a:pt x="967112" y="989260"/>
                </a:cubicBezTo>
                <a:lnTo>
                  <a:pt x="164880" y="989260"/>
                </a:lnTo>
                <a:cubicBezTo>
                  <a:pt x="73819" y="989260"/>
                  <a:pt x="0" y="915441"/>
                  <a:pt x="0" y="824380"/>
                </a:cubicBezTo>
                <a:lnTo>
                  <a:pt x="0" y="16488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1632" tIns="74962" rIns="101632" bIns="74962" numCol="1" spcCol="1270" anchor="ctr" anchorCtr="0">
            <a:noAutofit/>
          </a:bodyPr>
          <a:lstStyle/>
          <a:p>
            <a:pPr lvl="0" algn="ctr" defTabSz="622300">
              <a:lnSpc>
                <a:spcPct val="90000"/>
              </a:lnSpc>
              <a:spcBef>
                <a:spcPct val="0"/>
              </a:spcBef>
              <a:spcAft>
                <a:spcPct val="35000"/>
              </a:spcAft>
            </a:pPr>
            <a:r>
              <a:rPr lang="en-US" sz="1200" b="1" kern="1200" dirty="0" smtClean="0">
                <a:latin typeface="+mj-lt"/>
              </a:rPr>
              <a:t>COBIT</a:t>
            </a:r>
            <a:endParaRPr lang="en-US" sz="1200" b="1" kern="1200" dirty="0">
              <a:latin typeface="+mj-lt"/>
            </a:endParaRPr>
          </a:p>
        </p:txBody>
      </p:sp>
      <p:sp>
        <p:nvSpPr>
          <p:cNvPr id="3" name="Oval 2"/>
          <p:cNvSpPr/>
          <p:nvPr/>
        </p:nvSpPr>
        <p:spPr bwMode="auto">
          <a:xfrm>
            <a:off x="419100" y="1442640"/>
            <a:ext cx="228600" cy="228600"/>
          </a:xfrm>
          <a:prstGeom prst="ellipse">
            <a:avLst/>
          </a:prstGeom>
          <a:solidFill>
            <a:schemeClr val="accent2"/>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231775" marR="0" indent="-231775" algn="ctr" defTabSz="914400" rtl="0" eaLnBrk="1" fontAlgn="base" latinLnBrk="0" hangingPunct="1">
              <a:lnSpc>
                <a:spcPct val="106000"/>
              </a:lnSpc>
              <a:spcBef>
                <a:spcPct val="0"/>
              </a:spcBef>
              <a:spcAft>
                <a:spcPct val="0"/>
              </a:spcAft>
              <a:buClrTx/>
              <a:buSzTx/>
              <a:buFont typeface="Wingdings 2" pitchFamily="18" charset="2"/>
              <a:buNone/>
              <a:tabLst/>
            </a:pPr>
            <a:r>
              <a:rPr lang="en-US" sz="1000" b="1" dirty="0">
                <a:solidFill>
                  <a:schemeClr val="bg1"/>
                </a:solidFill>
                <a:latin typeface="+mj-lt"/>
              </a:rPr>
              <a:t>S</a:t>
            </a:r>
            <a:endParaRPr kumimoji="0" lang="en-US" sz="1000" b="1" i="0" u="none" strike="noStrike" cap="none" normalizeH="0" baseline="0" dirty="0" smtClean="0">
              <a:ln>
                <a:noFill/>
              </a:ln>
              <a:solidFill>
                <a:schemeClr val="bg1"/>
              </a:solidFill>
              <a:effectLst/>
              <a:latin typeface="+mj-lt"/>
            </a:endParaRPr>
          </a:p>
        </p:txBody>
      </p:sp>
      <p:sp>
        <p:nvSpPr>
          <p:cNvPr id="19" name="Oval 18"/>
          <p:cNvSpPr/>
          <p:nvPr/>
        </p:nvSpPr>
        <p:spPr bwMode="auto">
          <a:xfrm>
            <a:off x="419100" y="2520272"/>
            <a:ext cx="228600" cy="228600"/>
          </a:xfrm>
          <a:prstGeom prst="ellipse">
            <a:avLst/>
          </a:prstGeom>
          <a:solidFill>
            <a:schemeClr val="accent2"/>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231775" marR="0" indent="-231775" algn="ctr" defTabSz="914400" rtl="0" eaLnBrk="1" fontAlgn="base" latinLnBrk="0" hangingPunct="1">
              <a:lnSpc>
                <a:spcPct val="106000"/>
              </a:lnSpc>
              <a:spcBef>
                <a:spcPct val="0"/>
              </a:spcBef>
              <a:spcAft>
                <a:spcPct val="0"/>
              </a:spcAft>
              <a:buClrTx/>
              <a:buSzTx/>
              <a:buFont typeface="Wingdings 2" pitchFamily="18" charset="2"/>
              <a:buNone/>
              <a:tabLst/>
            </a:pPr>
            <a:r>
              <a:rPr lang="en-US" sz="1000" b="1" dirty="0">
                <a:solidFill>
                  <a:schemeClr val="bg1"/>
                </a:solidFill>
                <a:latin typeface="+mj-lt"/>
              </a:rPr>
              <a:t>S</a:t>
            </a:r>
            <a:endParaRPr kumimoji="0" lang="en-US" sz="1000" b="1" i="0" u="none" strike="noStrike" cap="none" normalizeH="0" baseline="0" dirty="0" smtClean="0">
              <a:ln>
                <a:noFill/>
              </a:ln>
              <a:solidFill>
                <a:schemeClr val="bg1"/>
              </a:solidFill>
              <a:effectLst/>
              <a:latin typeface="+mj-lt"/>
            </a:endParaRPr>
          </a:p>
        </p:txBody>
      </p:sp>
      <p:sp>
        <p:nvSpPr>
          <p:cNvPr id="20" name="Oval 19"/>
          <p:cNvSpPr/>
          <p:nvPr/>
        </p:nvSpPr>
        <p:spPr bwMode="auto">
          <a:xfrm>
            <a:off x="419100" y="3716456"/>
            <a:ext cx="228600" cy="228600"/>
          </a:xfrm>
          <a:prstGeom prst="ellipse">
            <a:avLst/>
          </a:prstGeom>
          <a:solidFill>
            <a:schemeClr val="accent2"/>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231775" marR="0" indent="-231775" algn="ctr" defTabSz="914400" rtl="0" eaLnBrk="1" fontAlgn="base" latinLnBrk="0" hangingPunct="1">
              <a:lnSpc>
                <a:spcPct val="106000"/>
              </a:lnSpc>
              <a:spcBef>
                <a:spcPct val="0"/>
              </a:spcBef>
              <a:spcAft>
                <a:spcPct val="0"/>
              </a:spcAft>
              <a:buClrTx/>
              <a:buSzTx/>
              <a:buFont typeface="Wingdings 2" pitchFamily="18" charset="2"/>
              <a:buNone/>
              <a:tabLst/>
            </a:pPr>
            <a:r>
              <a:rPr kumimoji="0" lang="en-US" sz="1000" b="1" i="0" u="none" strike="noStrike" cap="none" normalizeH="0" baseline="0" dirty="0" smtClean="0">
                <a:ln>
                  <a:noFill/>
                </a:ln>
                <a:solidFill>
                  <a:schemeClr val="bg1"/>
                </a:solidFill>
                <a:effectLst/>
                <a:latin typeface="+mj-lt"/>
              </a:rPr>
              <a:t>S</a:t>
            </a:r>
          </a:p>
        </p:txBody>
      </p:sp>
      <p:sp>
        <p:nvSpPr>
          <p:cNvPr id="21" name="Oval 20"/>
          <p:cNvSpPr/>
          <p:nvPr/>
        </p:nvSpPr>
        <p:spPr bwMode="auto">
          <a:xfrm>
            <a:off x="419100" y="4359704"/>
            <a:ext cx="228600" cy="228600"/>
          </a:xfrm>
          <a:prstGeom prst="ellipse">
            <a:avLst/>
          </a:prstGeom>
          <a:solidFill>
            <a:schemeClr val="accent2"/>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231775" marR="0" indent="-231775" algn="ctr" defTabSz="914400" rtl="0" eaLnBrk="1" fontAlgn="base" latinLnBrk="0" hangingPunct="1">
              <a:lnSpc>
                <a:spcPct val="106000"/>
              </a:lnSpc>
              <a:spcBef>
                <a:spcPct val="0"/>
              </a:spcBef>
              <a:spcAft>
                <a:spcPct val="0"/>
              </a:spcAft>
              <a:buClrTx/>
              <a:buSzTx/>
              <a:buFont typeface="Wingdings 2" pitchFamily="18" charset="2"/>
              <a:buNone/>
              <a:tabLst/>
            </a:pPr>
            <a:r>
              <a:rPr kumimoji="0" lang="en-US" sz="1000" b="1" i="0" u="none" strike="noStrike" cap="none" normalizeH="0" baseline="0" dirty="0" smtClean="0">
                <a:ln>
                  <a:noFill/>
                </a:ln>
                <a:solidFill>
                  <a:schemeClr val="bg1"/>
                </a:solidFill>
                <a:effectLst/>
                <a:latin typeface="+mj-lt"/>
              </a:rPr>
              <a:t>F</a:t>
            </a:r>
          </a:p>
        </p:txBody>
      </p:sp>
      <p:sp>
        <p:nvSpPr>
          <p:cNvPr id="22" name="Oval 21"/>
          <p:cNvSpPr/>
          <p:nvPr/>
        </p:nvSpPr>
        <p:spPr bwMode="auto">
          <a:xfrm>
            <a:off x="419100" y="5375677"/>
            <a:ext cx="228600" cy="228600"/>
          </a:xfrm>
          <a:prstGeom prst="ellipse">
            <a:avLst/>
          </a:prstGeom>
          <a:solidFill>
            <a:schemeClr val="accent2"/>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231775" marR="0" indent="-231775" algn="ctr" defTabSz="914400" rtl="0" eaLnBrk="1" fontAlgn="base" latinLnBrk="0" hangingPunct="1">
              <a:lnSpc>
                <a:spcPct val="106000"/>
              </a:lnSpc>
              <a:spcBef>
                <a:spcPct val="0"/>
              </a:spcBef>
              <a:spcAft>
                <a:spcPct val="0"/>
              </a:spcAft>
              <a:buClrTx/>
              <a:buSzTx/>
              <a:buFont typeface="Wingdings 2" pitchFamily="18" charset="2"/>
              <a:buNone/>
              <a:tabLst/>
            </a:pPr>
            <a:r>
              <a:rPr kumimoji="0" lang="en-US" sz="1000" b="1" i="0" u="none" strike="noStrike" cap="none" normalizeH="0" baseline="0" dirty="0" smtClean="0">
                <a:ln>
                  <a:noFill/>
                </a:ln>
                <a:solidFill>
                  <a:schemeClr val="bg1"/>
                </a:solidFill>
                <a:effectLst/>
                <a:latin typeface="+mj-lt"/>
              </a:rPr>
              <a:t>P</a:t>
            </a:r>
          </a:p>
        </p:txBody>
      </p:sp>
      <p:sp>
        <p:nvSpPr>
          <p:cNvPr id="23" name="Oval 22"/>
          <p:cNvSpPr/>
          <p:nvPr/>
        </p:nvSpPr>
        <p:spPr bwMode="auto">
          <a:xfrm>
            <a:off x="533400" y="6119746"/>
            <a:ext cx="228600" cy="228600"/>
          </a:xfrm>
          <a:prstGeom prst="ellipse">
            <a:avLst/>
          </a:prstGeom>
          <a:solidFill>
            <a:schemeClr val="accent2"/>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231775" marR="0" indent="-231775" algn="ctr" defTabSz="914400" rtl="0" eaLnBrk="1" fontAlgn="base" latinLnBrk="0" hangingPunct="1">
              <a:lnSpc>
                <a:spcPct val="106000"/>
              </a:lnSpc>
              <a:spcBef>
                <a:spcPct val="0"/>
              </a:spcBef>
              <a:spcAft>
                <a:spcPct val="0"/>
              </a:spcAft>
              <a:buClrTx/>
              <a:buSzTx/>
              <a:buFont typeface="Wingdings 2" pitchFamily="18" charset="2"/>
              <a:buNone/>
              <a:tabLst/>
            </a:pPr>
            <a:r>
              <a:rPr lang="en-US" sz="1000" b="1" dirty="0">
                <a:solidFill>
                  <a:schemeClr val="bg1"/>
                </a:solidFill>
                <a:latin typeface="+mj-lt"/>
              </a:rPr>
              <a:t>S</a:t>
            </a:r>
            <a:endParaRPr kumimoji="0" lang="en-US" sz="1000" b="1" i="0" u="none" strike="noStrike" cap="none" normalizeH="0" baseline="0" dirty="0" smtClean="0">
              <a:ln>
                <a:noFill/>
              </a:ln>
              <a:solidFill>
                <a:schemeClr val="bg1"/>
              </a:solidFill>
              <a:effectLst/>
              <a:latin typeface="+mj-lt"/>
            </a:endParaRPr>
          </a:p>
        </p:txBody>
      </p:sp>
      <p:sp>
        <p:nvSpPr>
          <p:cNvPr id="5" name="TextBox 4"/>
          <p:cNvSpPr txBox="1"/>
          <p:nvPr/>
        </p:nvSpPr>
        <p:spPr bwMode="auto">
          <a:xfrm>
            <a:off x="703202" y="6106319"/>
            <a:ext cx="1371600" cy="255455"/>
          </a:xfrm>
          <a:prstGeom prst="rect">
            <a:avLst/>
          </a:prstGeom>
        </p:spPr>
        <p:txBody>
          <a:bodyPr wrap="square" rtlCol="0">
            <a:spAutoFit/>
          </a:bodyPr>
          <a:lstStyle/>
          <a:p>
            <a:pPr marL="1588" algn="l" rtl="0" fontAlgn="base">
              <a:lnSpc>
                <a:spcPct val="106000"/>
              </a:lnSpc>
              <a:spcBef>
                <a:spcPct val="40000"/>
              </a:spcBef>
              <a:spcAft>
                <a:spcPct val="0"/>
              </a:spcAft>
              <a:buClr>
                <a:srgbClr val="000000"/>
              </a:buClr>
            </a:pPr>
            <a:r>
              <a:rPr lang="en-US" sz="1000" b="1" i="1" dirty="0" smtClean="0">
                <a:solidFill>
                  <a:srgbClr val="000000"/>
                </a:solidFill>
                <a:latin typeface="+mj-lt"/>
                <a:ea typeface="+mn-ea"/>
                <a:cs typeface="Arial" charset="0"/>
              </a:rPr>
              <a:t>Standard</a:t>
            </a:r>
            <a:endParaRPr lang="en-US" sz="1000" b="1" i="1" dirty="0">
              <a:solidFill>
                <a:srgbClr val="000000"/>
              </a:solidFill>
              <a:latin typeface="+mj-lt"/>
              <a:ea typeface="+mn-ea"/>
              <a:cs typeface="Arial" charset="0"/>
            </a:endParaRPr>
          </a:p>
        </p:txBody>
      </p:sp>
      <p:sp>
        <p:nvSpPr>
          <p:cNvPr id="24" name="Oval 23"/>
          <p:cNvSpPr/>
          <p:nvPr/>
        </p:nvSpPr>
        <p:spPr bwMode="auto">
          <a:xfrm>
            <a:off x="2305050" y="6119746"/>
            <a:ext cx="228600" cy="228600"/>
          </a:xfrm>
          <a:prstGeom prst="ellipse">
            <a:avLst/>
          </a:prstGeom>
          <a:solidFill>
            <a:schemeClr val="accent2"/>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231775" marR="0" indent="-231775" algn="ctr" defTabSz="914400" rtl="0" eaLnBrk="1" fontAlgn="base" latinLnBrk="0" hangingPunct="1">
              <a:lnSpc>
                <a:spcPct val="106000"/>
              </a:lnSpc>
              <a:spcBef>
                <a:spcPct val="0"/>
              </a:spcBef>
              <a:spcAft>
                <a:spcPct val="0"/>
              </a:spcAft>
              <a:buClrTx/>
              <a:buSzTx/>
              <a:buFont typeface="Wingdings 2" pitchFamily="18" charset="2"/>
              <a:buNone/>
              <a:tabLst/>
            </a:pPr>
            <a:r>
              <a:rPr lang="en-US" sz="1000" b="1" dirty="0" smtClean="0">
                <a:solidFill>
                  <a:schemeClr val="bg1"/>
                </a:solidFill>
                <a:latin typeface="+mj-lt"/>
              </a:rPr>
              <a:t>F</a:t>
            </a:r>
            <a:endParaRPr kumimoji="0" lang="en-US" sz="1000" b="1" i="0" u="none" strike="noStrike" cap="none" normalizeH="0" baseline="0" dirty="0" smtClean="0">
              <a:ln>
                <a:noFill/>
              </a:ln>
              <a:solidFill>
                <a:schemeClr val="bg1"/>
              </a:solidFill>
              <a:effectLst/>
              <a:latin typeface="+mj-lt"/>
            </a:endParaRPr>
          </a:p>
        </p:txBody>
      </p:sp>
      <p:sp>
        <p:nvSpPr>
          <p:cNvPr id="25" name="TextBox 24"/>
          <p:cNvSpPr txBox="1"/>
          <p:nvPr/>
        </p:nvSpPr>
        <p:spPr bwMode="auto">
          <a:xfrm>
            <a:off x="2494085" y="6106319"/>
            <a:ext cx="1371600" cy="255455"/>
          </a:xfrm>
          <a:prstGeom prst="rect">
            <a:avLst/>
          </a:prstGeom>
        </p:spPr>
        <p:txBody>
          <a:bodyPr wrap="square" rtlCol="0">
            <a:spAutoFit/>
          </a:bodyPr>
          <a:lstStyle/>
          <a:p>
            <a:pPr marL="1588" algn="l" rtl="0" fontAlgn="base">
              <a:lnSpc>
                <a:spcPct val="106000"/>
              </a:lnSpc>
              <a:spcBef>
                <a:spcPct val="40000"/>
              </a:spcBef>
              <a:spcAft>
                <a:spcPct val="0"/>
              </a:spcAft>
              <a:buClr>
                <a:srgbClr val="000000"/>
              </a:buClr>
            </a:pPr>
            <a:r>
              <a:rPr lang="en-US" sz="1000" b="1" i="1" dirty="0" smtClean="0">
                <a:solidFill>
                  <a:srgbClr val="000000"/>
                </a:solidFill>
                <a:latin typeface="+mj-lt"/>
                <a:ea typeface="+mn-ea"/>
                <a:cs typeface="Arial" charset="0"/>
              </a:rPr>
              <a:t>Framework</a:t>
            </a:r>
            <a:endParaRPr lang="en-US" sz="1000" b="1" i="1" dirty="0">
              <a:solidFill>
                <a:srgbClr val="000000"/>
              </a:solidFill>
              <a:latin typeface="+mj-lt"/>
              <a:ea typeface="+mn-ea"/>
              <a:cs typeface="Arial" charset="0"/>
            </a:endParaRPr>
          </a:p>
        </p:txBody>
      </p:sp>
      <p:sp>
        <p:nvSpPr>
          <p:cNvPr id="26" name="Oval 25"/>
          <p:cNvSpPr/>
          <p:nvPr/>
        </p:nvSpPr>
        <p:spPr bwMode="auto">
          <a:xfrm>
            <a:off x="4286250" y="6119746"/>
            <a:ext cx="228600" cy="228600"/>
          </a:xfrm>
          <a:prstGeom prst="ellipse">
            <a:avLst/>
          </a:prstGeom>
          <a:solidFill>
            <a:schemeClr val="accent2"/>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231775" marR="0" indent="-231775" algn="ctr" defTabSz="914400" rtl="0" eaLnBrk="1" fontAlgn="base" latinLnBrk="0" hangingPunct="1">
              <a:lnSpc>
                <a:spcPct val="106000"/>
              </a:lnSpc>
              <a:spcBef>
                <a:spcPct val="0"/>
              </a:spcBef>
              <a:spcAft>
                <a:spcPct val="0"/>
              </a:spcAft>
              <a:buClrTx/>
              <a:buSzTx/>
              <a:buFont typeface="Wingdings 2" pitchFamily="18" charset="2"/>
              <a:buNone/>
              <a:tabLst/>
            </a:pPr>
            <a:r>
              <a:rPr kumimoji="0" lang="en-US" sz="1000" b="1" i="0" u="none" strike="noStrike" cap="none" normalizeH="0" baseline="0" dirty="0" smtClean="0">
                <a:ln>
                  <a:noFill/>
                </a:ln>
                <a:solidFill>
                  <a:schemeClr val="bg1"/>
                </a:solidFill>
                <a:effectLst/>
                <a:latin typeface="+mj-lt"/>
              </a:rPr>
              <a:t>P</a:t>
            </a:r>
          </a:p>
        </p:txBody>
      </p:sp>
      <p:sp>
        <p:nvSpPr>
          <p:cNvPr id="27" name="TextBox 26"/>
          <p:cNvSpPr txBox="1"/>
          <p:nvPr/>
        </p:nvSpPr>
        <p:spPr bwMode="auto">
          <a:xfrm>
            <a:off x="4481513" y="6106319"/>
            <a:ext cx="1371600" cy="255455"/>
          </a:xfrm>
          <a:prstGeom prst="rect">
            <a:avLst/>
          </a:prstGeom>
        </p:spPr>
        <p:txBody>
          <a:bodyPr wrap="square" rtlCol="0">
            <a:spAutoFit/>
          </a:bodyPr>
          <a:lstStyle/>
          <a:p>
            <a:pPr marL="1588" algn="l" rtl="0" fontAlgn="base">
              <a:lnSpc>
                <a:spcPct val="106000"/>
              </a:lnSpc>
              <a:spcBef>
                <a:spcPct val="40000"/>
              </a:spcBef>
              <a:spcAft>
                <a:spcPct val="0"/>
              </a:spcAft>
              <a:buClr>
                <a:srgbClr val="000000"/>
              </a:buClr>
            </a:pPr>
            <a:r>
              <a:rPr lang="en-US" sz="1000" b="1" i="1" dirty="0" smtClean="0">
                <a:solidFill>
                  <a:srgbClr val="000000"/>
                </a:solidFill>
                <a:latin typeface="+mj-lt"/>
                <a:ea typeface="+mn-ea"/>
                <a:cs typeface="Arial" charset="0"/>
              </a:rPr>
              <a:t>Practice</a:t>
            </a:r>
            <a:endParaRPr lang="en-US" sz="1000" b="1" i="1" dirty="0">
              <a:solidFill>
                <a:srgbClr val="000000"/>
              </a:solidFill>
              <a:latin typeface="+mj-lt"/>
              <a:ea typeface="+mn-ea"/>
              <a:cs typeface="Arial" charset="0"/>
            </a:endParaRPr>
          </a:p>
        </p:txBody>
      </p:sp>
    </p:spTree>
    <p:extLst>
      <p:ext uri="{BB962C8B-B14F-4D97-AF65-F5344CB8AC3E}">
        <p14:creationId xmlns:p14="http://schemas.microsoft.com/office/powerpoint/2010/main" val="4263665564"/>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Align standards and practices </a:t>
            </a:r>
            <a:endParaRPr lang="en-US" dirty="0"/>
          </a:p>
        </p:txBody>
      </p:sp>
      <p:sp>
        <p:nvSpPr>
          <p:cNvPr id="4" name="Content Placeholder 3"/>
          <p:cNvSpPr>
            <a:spLocks noGrp="1"/>
          </p:cNvSpPr>
          <p:nvPr>
            <p:ph idx="1"/>
          </p:nvPr>
        </p:nvSpPr>
        <p:spPr>
          <a:xfrm>
            <a:off x="376238" y="1665288"/>
            <a:ext cx="4105275" cy="4716463"/>
          </a:xfrm>
        </p:spPr>
        <p:txBody>
          <a:bodyPr/>
          <a:lstStyle/>
          <a:p>
            <a:pPr lvl="1"/>
            <a:r>
              <a:rPr lang="en-US" dirty="0">
                <a:latin typeface="+mj-lt"/>
              </a:rPr>
              <a:t>Assess the IT risk management practices against regulatory requirements, industry </a:t>
            </a:r>
            <a:r>
              <a:rPr lang="en-US" dirty="0" smtClean="0">
                <a:latin typeface="+mj-lt"/>
              </a:rPr>
              <a:t>standards, </a:t>
            </a:r>
            <a:r>
              <a:rPr lang="en-US" dirty="0">
                <a:latin typeface="+mj-lt"/>
              </a:rPr>
              <a:t>and leading practices then remediate identified gaps</a:t>
            </a:r>
          </a:p>
          <a:p>
            <a:pPr lvl="2"/>
            <a:r>
              <a:rPr lang="en-US" dirty="0">
                <a:latin typeface="+mj-lt"/>
              </a:rPr>
              <a:t>Typical assessments may include ISO 27001, PCI DSS readiness, HIPAA, etc. </a:t>
            </a:r>
          </a:p>
          <a:p>
            <a:pPr lvl="1"/>
            <a:r>
              <a:rPr lang="en-US" dirty="0">
                <a:latin typeface="+mj-lt"/>
              </a:rPr>
              <a:t>Integrate by rationalizing all these into a single assessment </a:t>
            </a:r>
            <a:r>
              <a:rPr lang="en-US" dirty="0" smtClean="0">
                <a:latin typeface="+mj-lt"/>
              </a:rPr>
              <a:t>framework</a:t>
            </a:r>
            <a:endParaRPr lang="en-US" dirty="0">
              <a:latin typeface="+mj-lt"/>
            </a:endParaRPr>
          </a:p>
        </p:txBody>
      </p:sp>
      <p:sp>
        <p:nvSpPr>
          <p:cNvPr id="22" name="Rectangle 21"/>
          <p:cNvSpPr/>
          <p:nvPr/>
        </p:nvSpPr>
        <p:spPr>
          <a:xfrm>
            <a:off x="376235" y="4916974"/>
            <a:ext cx="8391528" cy="276056"/>
          </a:xfrm>
          <a:prstGeom prst="rect">
            <a:avLst/>
          </a:prstGeom>
          <a:solidFill>
            <a:schemeClr val="accent1"/>
          </a:solidFill>
          <a:ln w="63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200" b="1" kern="0" dirty="0" smtClean="0">
                <a:solidFill>
                  <a:prstClr val="white"/>
                </a:solidFill>
                <a:latin typeface="+mj-lt"/>
              </a:rPr>
              <a:t>Integrated</a:t>
            </a:r>
            <a:r>
              <a:rPr kumimoji="0" lang="en-US" sz="1200" b="1" i="0" u="none" strike="noStrike" kern="0" cap="none" spc="0" normalizeH="0" noProof="0" dirty="0" smtClean="0">
                <a:ln>
                  <a:noFill/>
                </a:ln>
                <a:solidFill>
                  <a:prstClr val="white"/>
                </a:solidFill>
                <a:effectLst/>
                <a:uLnTx/>
                <a:uFillTx/>
                <a:latin typeface="+mj-lt"/>
              </a:rPr>
              <a:t> Risk Management Framework</a:t>
            </a:r>
            <a:endParaRPr kumimoji="0" lang="en-US" sz="1200" b="1" i="0" u="none" strike="noStrike" kern="0" cap="none" spc="0" normalizeH="0" baseline="0" noProof="0" dirty="0" smtClean="0">
              <a:ln>
                <a:noFill/>
              </a:ln>
              <a:solidFill>
                <a:prstClr val="white"/>
              </a:solidFill>
              <a:effectLst/>
              <a:uLnTx/>
              <a:uFillTx/>
              <a:latin typeface="+mj-lt"/>
            </a:endParaRPr>
          </a:p>
        </p:txBody>
      </p:sp>
      <p:sp>
        <p:nvSpPr>
          <p:cNvPr id="24" name="Down Arrow 23"/>
          <p:cNvSpPr/>
          <p:nvPr/>
        </p:nvSpPr>
        <p:spPr>
          <a:xfrm>
            <a:off x="6427502" y="4425854"/>
            <a:ext cx="609600" cy="381000"/>
          </a:xfrm>
          <a:prstGeom prst="downArrow">
            <a:avLst/>
          </a:prstGeom>
          <a:solidFill>
            <a:schemeClr val="accent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mj-lt"/>
            </a:endParaRPr>
          </a:p>
        </p:txBody>
      </p:sp>
      <p:graphicFrame>
        <p:nvGraphicFramePr>
          <p:cNvPr id="27" name="Table 26"/>
          <p:cNvGraphicFramePr>
            <a:graphicFrameLocks noGrp="1"/>
          </p:cNvGraphicFramePr>
          <p:nvPr>
            <p:extLst>
              <p:ext uri="{D42A27DB-BD31-4B8C-83A1-F6EECF244321}">
                <p14:modId xmlns:p14="http://schemas.microsoft.com/office/powerpoint/2010/main" val="2931884317"/>
              </p:ext>
            </p:extLst>
          </p:nvPr>
        </p:nvGraphicFramePr>
        <p:xfrm>
          <a:off x="376234" y="5193030"/>
          <a:ext cx="8391528" cy="1188720"/>
        </p:xfrm>
        <a:graphic>
          <a:graphicData uri="http://schemas.openxmlformats.org/drawingml/2006/table">
            <a:tbl>
              <a:tblPr firstRow="1" bandRow="1">
                <a:tableStyleId>{2D5ABB26-0587-4C30-8999-92F81FD0307C}</a:tableStyleId>
              </a:tblPr>
              <a:tblGrid>
                <a:gridCol w="2097882">
                  <a:extLst>
                    <a:ext uri="{9D8B030D-6E8A-4147-A177-3AD203B41FA5}">
                      <a16:colId xmlns:a16="http://schemas.microsoft.com/office/drawing/2014/main" xmlns="" val="20000"/>
                    </a:ext>
                  </a:extLst>
                </a:gridCol>
                <a:gridCol w="2097882">
                  <a:extLst>
                    <a:ext uri="{9D8B030D-6E8A-4147-A177-3AD203B41FA5}">
                      <a16:colId xmlns:a16="http://schemas.microsoft.com/office/drawing/2014/main" xmlns="" val="20001"/>
                    </a:ext>
                  </a:extLst>
                </a:gridCol>
                <a:gridCol w="2097882">
                  <a:extLst>
                    <a:ext uri="{9D8B030D-6E8A-4147-A177-3AD203B41FA5}">
                      <a16:colId xmlns:a16="http://schemas.microsoft.com/office/drawing/2014/main" xmlns="" val="20002"/>
                    </a:ext>
                  </a:extLst>
                </a:gridCol>
                <a:gridCol w="2097882">
                  <a:extLst>
                    <a:ext uri="{9D8B030D-6E8A-4147-A177-3AD203B41FA5}">
                      <a16:colId xmlns:a16="http://schemas.microsoft.com/office/drawing/2014/main" xmlns="" val="20003"/>
                    </a:ext>
                  </a:extLst>
                </a:gridCol>
              </a:tblGrid>
              <a:tr h="37084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b="1" kern="0" dirty="0" smtClean="0">
                          <a:solidFill>
                            <a:sysClr val="windowText" lastClr="000000"/>
                          </a:solidFill>
                        </a:rPr>
                        <a:t>Cyber security risk &amp; compliance management</a:t>
                      </a:r>
                      <a:endParaRPr lang="en-US" sz="1000" b="1" kern="0" dirty="0" smtClean="0">
                        <a:solidFill>
                          <a:sysClr val="windowText" lastClr="000000"/>
                        </a:solidFill>
                        <a:cs typeface="Arial" pitchFamily="34" charset="0"/>
                      </a:endParaRPr>
                    </a:p>
                  </a:txBody>
                  <a:tcPr anchor="ctr">
                    <a:lnT w="6350" cap="flat" cmpd="sng" algn="ctr">
                      <a:solidFill>
                        <a:schemeClr val="bg2">
                          <a:lumMod val="90000"/>
                        </a:schemeClr>
                      </a:solidFill>
                      <a:prstDash val="solid"/>
                      <a:round/>
                      <a:headEnd type="none" w="med" len="med"/>
                      <a:tailEnd type="none" w="med" len="med"/>
                    </a:lnT>
                    <a:lnB w="6350" cap="flat" cmpd="sng" algn="ctr">
                      <a:solidFill>
                        <a:schemeClr val="bg2">
                          <a:lumMod val="90000"/>
                        </a:schemeClr>
                      </a:solidFill>
                      <a:prstDash val="solid"/>
                      <a:round/>
                      <a:headEnd type="none" w="med" len="med"/>
                      <a:tailEnd type="none" w="med" len="med"/>
                    </a:lnB>
                    <a:solidFill>
                      <a:schemeClr val="accent1">
                        <a:lumMod val="20000"/>
                        <a:lumOff val="80000"/>
                      </a:schemeClr>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b="1" kern="0" dirty="0" smtClean="0">
                          <a:solidFill>
                            <a:sysClr val="windowText" lastClr="000000"/>
                          </a:solidFill>
                        </a:rPr>
                        <a:t>Identity &amp; access management</a:t>
                      </a:r>
                      <a:endParaRPr lang="en-US" sz="1000" b="1" kern="0" dirty="0" smtClean="0">
                        <a:solidFill>
                          <a:sysClr val="windowText" lastClr="000000"/>
                        </a:solidFill>
                        <a:cs typeface="Arial" pitchFamily="34" charset="0"/>
                      </a:endParaRPr>
                    </a:p>
                  </a:txBody>
                  <a:tcPr anchor="ctr">
                    <a:lnT w="6350" cap="flat" cmpd="sng" algn="ctr">
                      <a:solidFill>
                        <a:schemeClr val="bg2">
                          <a:lumMod val="90000"/>
                        </a:schemeClr>
                      </a:solidFill>
                      <a:prstDash val="solid"/>
                      <a:round/>
                      <a:headEnd type="none" w="med" len="med"/>
                      <a:tailEnd type="none" w="med" len="med"/>
                    </a:lnT>
                    <a:lnB w="6350" cap="flat" cmpd="sng" algn="ctr">
                      <a:solidFill>
                        <a:schemeClr val="bg2">
                          <a:lumMod val="90000"/>
                        </a:schemeClr>
                      </a:solidFill>
                      <a:prstDash val="solid"/>
                      <a:round/>
                      <a:headEnd type="none" w="med" len="med"/>
                      <a:tailEnd type="none" w="med" len="med"/>
                    </a:lnB>
                    <a:solidFill>
                      <a:schemeClr val="accent1">
                        <a:lumMod val="20000"/>
                        <a:lumOff val="80000"/>
                      </a:schemeClr>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b="1" kern="0" dirty="0" smtClean="0">
                          <a:solidFill>
                            <a:sysClr val="windowText" lastClr="000000"/>
                          </a:solidFill>
                        </a:rPr>
                        <a:t>Secure development lifecycle</a:t>
                      </a:r>
                      <a:endParaRPr lang="en-US" sz="1000" b="1" kern="0" dirty="0" smtClean="0">
                        <a:solidFill>
                          <a:sysClr val="windowText" lastClr="000000"/>
                        </a:solidFill>
                        <a:cs typeface="Arial" pitchFamily="34" charset="0"/>
                      </a:endParaRPr>
                    </a:p>
                  </a:txBody>
                  <a:tcPr anchor="ctr">
                    <a:lnT w="6350" cap="flat" cmpd="sng" algn="ctr">
                      <a:solidFill>
                        <a:schemeClr val="bg2">
                          <a:lumMod val="90000"/>
                        </a:schemeClr>
                      </a:solidFill>
                      <a:prstDash val="solid"/>
                      <a:round/>
                      <a:headEnd type="none" w="med" len="med"/>
                      <a:tailEnd type="none" w="med" len="med"/>
                    </a:lnT>
                    <a:lnB w="6350" cap="flat" cmpd="sng" algn="ctr">
                      <a:solidFill>
                        <a:schemeClr val="bg2">
                          <a:lumMod val="90000"/>
                        </a:schemeClr>
                      </a:solidFill>
                      <a:prstDash val="solid"/>
                      <a:round/>
                      <a:headEnd type="none" w="med" len="med"/>
                      <a:tailEnd type="none" w="med" len="med"/>
                    </a:lnB>
                    <a:solidFill>
                      <a:schemeClr val="accent1">
                        <a:lumMod val="20000"/>
                        <a:lumOff val="80000"/>
                      </a:schemeClr>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b="1" kern="0" dirty="0" smtClean="0">
                          <a:solidFill>
                            <a:sysClr val="windowText" lastClr="000000"/>
                          </a:solidFill>
                        </a:rPr>
                        <a:t>Information &amp; asset management</a:t>
                      </a:r>
                      <a:endParaRPr lang="en-US" sz="1000" b="1" kern="0" dirty="0" smtClean="0">
                        <a:solidFill>
                          <a:sysClr val="windowText" lastClr="000000"/>
                        </a:solidFill>
                        <a:cs typeface="Arial" pitchFamily="34" charset="0"/>
                      </a:endParaRPr>
                    </a:p>
                  </a:txBody>
                  <a:tcPr anchor="ctr">
                    <a:lnT w="6350" cap="flat" cmpd="sng" algn="ctr">
                      <a:solidFill>
                        <a:schemeClr val="bg2">
                          <a:lumMod val="90000"/>
                        </a:schemeClr>
                      </a:solidFill>
                      <a:prstDash val="solid"/>
                      <a:round/>
                      <a:headEnd type="none" w="med" len="med"/>
                      <a:tailEnd type="none" w="med" len="med"/>
                    </a:lnT>
                    <a:lnB w="6350" cap="flat" cmpd="sng" algn="ctr">
                      <a:solidFill>
                        <a:schemeClr val="bg2">
                          <a:lumMod val="90000"/>
                        </a:schemeClr>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xmlns="" val="10000"/>
                  </a:ext>
                </a:extLst>
              </a:tr>
              <a:tr h="370840">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b="1" kern="0" dirty="0" smtClean="0">
                          <a:solidFill>
                            <a:sysClr val="windowText" lastClr="000000"/>
                          </a:solidFill>
                        </a:rPr>
                        <a:t>Threat &amp; vulnerability management</a:t>
                      </a:r>
                      <a:endParaRPr lang="en-US" sz="1000" b="1" kern="0" dirty="0" smtClean="0">
                        <a:solidFill>
                          <a:sysClr val="windowText" lastClr="000000"/>
                        </a:solidFill>
                        <a:cs typeface="Arial" pitchFamily="34" charset="0"/>
                      </a:endParaRPr>
                    </a:p>
                  </a:txBody>
                  <a:tcPr anchor="ctr">
                    <a:lnT w="6350" cap="flat" cmpd="sng" algn="ctr">
                      <a:solidFill>
                        <a:schemeClr val="bg2">
                          <a:lumMod val="90000"/>
                        </a:schemeClr>
                      </a:solidFill>
                      <a:prstDash val="solid"/>
                      <a:round/>
                      <a:headEnd type="none" w="med" len="med"/>
                      <a:tailEnd type="none" w="med" len="med"/>
                    </a:lnT>
                    <a:lnB w="6350" cap="flat" cmpd="sng" algn="ctr">
                      <a:solidFill>
                        <a:schemeClr val="bg2">
                          <a:lumMod val="90000"/>
                        </a:schemeClr>
                      </a:solidFill>
                      <a:prstDash val="solid"/>
                      <a:round/>
                      <a:headEnd type="none" w="med" len="med"/>
                      <a:tailEnd type="none" w="med" len="med"/>
                    </a:lnB>
                    <a:solidFill>
                      <a:schemeClr val="accent1">
                        <a:lumMod val="20000"/>
                        <a:lumOff val="80000"/>
                      </a:scheme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b="1" kern="0" dirty="0" smtClean="0">
                          <a:solidFill>
                            <a:sysClr val="windowText" lastClr="000000"/>
                          </a:solidFill>
                        </a:rPr>
                        <a:t>Security awareness &amp; training</a:t>
                      </a:r>
                      <a:endParaRPr lang="en-US" sz="1000" b="1" kern="0" dirty="0" smtClean="0">
                        <a:solidFill>
                          <a:sysClr val="windowText" lastClr="000000"/>
                        </a:solidFill>
                        <a:cs typeface="Arial" pitchFamily="34" charset="0"/>
                      </a:endParaRPr>
                    </a:p>
                  </a:txBody>
                  <a:tcPr anchor="ctr">
                    <a:lnT w="6350" cap="flat" cmpd="sng" algn="ctr">
                      <a:solidFill>
                        <a:schemeClr val="bg2">
                          <a:lumMod val="90000"/>
                        </a:schemeClr>
                      </a:solidFill>
                      <a:prstDash val="solid"/>
                      <a:round/>
                      <a:headEnd type="none" w="med" len="med"/>
                      <a:tailEnd type="none" w="med" len="med"/>
                    </a:lnT>
                    <a:lnB w="6350" cap="flat" cmpd="sng" algn="ctr">
                      <a:solidFill>
                        <a:schemeClr val="bg2">
                          <a:lumMod val="90000"/>
                        </a:schemeClr>
                      </a:solidFill>
                      <a:prstDash val="solid"/>
                      <a:round/>
                      <a:headEnd type="none" w="med" len="med"/>
                      <a:tailEnd type="none" w="med" len="med"/>
                    </a:lnB>
                    <a:solidFill>
                      <a:schemeClr val="accent1">
                        <a:lumMod val="20000"/>
                        <a:lumOff val="80000"/>
                      </a:scheme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b="1" kern="0" dirty="0" smtClean="0">
                          <a:solidFill>
                            <a:sysClr val="windowText" lastClr="000000"/>
                          </a:solidFill>
                        </a:rPr>
                        <a:t>Crisis management &amp; resiliency </a:t>
                      </a:r>
                      <a:endParaRPr lang="en-US" sz="1000" b="1" kern="0" dirty="0" smtClean="0">
                        <a:solidFill>
                          <a:sysClr val="windowText" lastClr="000000"/>
                        </a:solidFill>
                        <a:cs typeface="Arial" pitchFamily="34" charset="0"/>
                      </a:endParaRPr>
                    </a:p>
                  </a:txBody>
                  <a:tcPr anchor="ctr">
                    <a:lnT w="6350" cap="flat" cmpd="sng" algn="ctr">
                      <a:solidFill>
                        <a:schemeClr val="bg2">
                          <a:lumMod val="90000"/>
                        </a:schemeClr>
                      </a:solidFill>
                      <a:prstDash val="solid"/>
                      <a:round/>
                      <a:headEnd type="none" w="med" len="med"/>
                      <a:tailEnd type="none" w="med" len="med"/>
                    </a:lnT>
                    <a:lnB w="6350" cap="flat" cmpd="sng" algn="ctr">
                      <a:solidFill>
                        <a:schemeClr val="bg2">
                          <a:lumMod val="90000"/>
                        </a:schemeClr>
                      </a:solidFill>
                      <a:prstDash val="solid"/>
                      <a:round/>
                      <a:headEnd type="none" w="med" len="med"/>
                      <a:tailEnd type="none" w="med" len="med"/>
                    </a:lnB>
                    <a:solidFill>
                      <a:schemeClr val="accent1">
                        <a:lumMod val="20000"/>
                        <a:lumOff val="80000"/>
                      </a:scheme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b="1" kern="0" dirty="0" smtClean="0">
                          <a:solidFill>
                            <a:sysClr val="windowText" lastClr="000000"/>
                          </a:solidFill>
                        </a:rPr>
                        <a:t>Security program &amp; talent management</a:t>
                      </a:r>
                      <a:endParaRPr lang="en-US" sz="1000" b="1" kern="0" dirty="0" smtClean="0">
                        <a:solidFill>
                          <a:sysClr val="windowText" lastClr="000000"/>
                        </a:solidFill>
                        <a:cs typeface="Arial" pitchFamily="34" charset="0"/>
                      </a:endParaRPr>
                    </a:p>
                  </a:txBody>
                  <a:tcPr anchor="ctr">
                    <a:lnT w="6350" cap="flat" cmpd="sng" algn="ctr">
                      <a:solidFill>
                        <a:schemeClr val="bg2">
                          <a:lumMod val="90000"/>
                        </a:schemeClr>
                      </a:solidFill>
                      <a:prstDash val="solid"/>
                      <a:round/>
                      <a:headEnd type="none" w="med" len="med"/>
                      <a:tailEnd type="none" w="med" len="med"/>
                    </a:lnT>
                    <a:lnB w="6350" cap="flat" cmpd="sng" algn="ctr">
                      <a:solidFill>
                        <a:schemeClr val="bg2">
                          <a:lumMod val="90000"/>
                        </a:schemeClr>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xmlns="" val="10001"/>
                  </a:ext>
                </a:extLst>
              </a:tr>
              <a:tr h="370840">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b="1" kern="0" dirty="0" smtClean="0">
                          <a:solidFill>
                            <a:sysClr val="windowText" lastClr="000000"/>
                          </a:solidFill>
                        </a:rPr>
                        <a:t>Data management &amp; protection</a:t>
                      </a:r>
                      <a:endParaRPr lang="en-US" sz="1000" b="1" kern="0" dirty="0" smtClean="0">
                        <a:solidFill>
                          <a:sysClr val="windowText" lastClr="000000"/>
                        </a:solidFill>
                        <a:cs typeface="Arial" pitchFamily="34" charset="0"/>
                      </a:endParaRPr>
                    </a:p>
                  </a:txBody>
                  <a:tcPr anchor="ctr">
                    <a:lnT w="6350" cap="flat" cmpd="sng" algn="ctr">
                      <a:solidFill>
                        <a:schemeClr val="bg2">
                          <a:lumMod val="90000"/>
                        </a:schemeClr>
                      </a:solidFill>
                      <a:prstDash val="solid"/>
                      <a:round/>
                      <a:headEnd type="none" w="med" len="med"/>
                      <a:tailEnd type="none" w="med" len="med"/>
                    </a:lnT>
                    <a:lnB w="6350" cap="flat" cmpd="sng" algn="ctr">
                      <a:noFill/>
                      <a:prstDash val="solid"/>
                      <a:round/>
                      <a:headEnd type="none" w="med" len="med"/>
                      <a:tailEnd type="none" w="med" len="med"/>
                    </a:lnB>
                    <a:solidFill>
                      <a:schemeClr val="accent1">
                        <a:lumMod val="20000"/>
                        <a:lumOff val="80000"/>
                      </a:scheme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b="1" kern="0" dirty="0" smtClean="0">
                          <a:solidFill>
                            <a:sysClr val="windowText" lastClr="000000"/>
                          </a:solidFill>
                        </a:rPr>
                        <a:t>Third-party </a:t>
                      </a:r>
                      <a:r>
                        <a:rPr lang="en-US" sz="1000" b="1" kern="0" dirty="0" smtClean="0">
                          <a:solidFill>
                            <a:sysClr val="windowText" lastClr="000000"/>
                          </a:solidFill>
                        </a:rPr>
                        <a:t>management</a:t>
                      </a:r>
                      <a:endParaRPr lang="en-US" sz="1000" b="1" kern="0" dirty="0" smtClean="0">
                        <a:solidFill>
                          <a:sysClr val="windowText" lastClr="000000"/>
                        </a:solidFill>
                        <a:cs typeface="Arial" pitchFamily="34" charset="0"/>
                      </a:endParaRPr>
                    </a:p>
                  </a:txBody>
                  <a:tcPr anchor="ctr">
                    <a:lnT w="6350" cap="flat" cmpd="sng" algn="ctr">
                      <a:solidFill>
                        <a:schemeClr val="bg2">
                          <a:lumMod val="90000"/>
                        </a:schemeClr>
                      </a:solidFill>
                      <a:prstDash val="solid"/>
                      <a:round/>
                      <a:headEnd type="none" w="med" len="med"/>
                      <a:tailEnd type="none" w="med" len="med"/>
                    </a:lnT>
                    <a:lnB w="6350" cap="flat" cmpd="sng" algn="ctr">
                      <a:noFill/>
                      <a:prstDash val="solid"/>
                      <a:round/>
                      <a:headEnd type="none" w="med" len="med"/>
                      <a:tailEnd type="none" w="med" len="med"/>
                    </a:lnB>
                    <a:solidFill>
                      <a:schemeClr val="accent1">
                        <a:lumMod val="20000"/>
                        <a:lumOff val="80000"/>
                      </a:scheme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b="1" kern="0" dirty="0" smtClean="0">
                          <a:solidFill>
                            <a:sysClr val="windowText" lastClr="000000"/>
                          </a:solidFill>
                        </a:rPr>
                        <a:t>Security operations</a:t>
                      </a:r>
                      <a:endParaRPr lang="en-US" sz="1000" b="1" kern="0" dirty="0" smtClean="0">
                        <a:solidFill>
                          <a:sysClr val="windowText" lastClr="000000"/>
                        </a:solidFill>
                        <a:cs typeface="Arial" pitchFamily="34" charset="0"/>
                      </a:endParaRPr>
                    </a:p>
                  </a:txBody>
                  <a:tcPr anchor="ctr">
                    <a:lnT w="6350" cap="flat" cmpd="sng" algn="ctr">
                      <a:solidFill>
                        <a:schemeClr val="bg2">
                          <a:lumMod val="90000"/>
                        </a:schemeClr>
                      </a:solidFill>
                      <a:prstDash val="solid"/>
                      <a:round/>
                      <a:headEnd type="none" w="med" len="med"/>
                      <a:tailEnd type="none" w="med" len="med"/>
                    </a:lnT>
                    <a:lnB w="6350" cap="flat" cmpd="sng" algn="ctr">
                      <a:noFill/>
                      <a:prstDash val="solid"/>
                      <a:round/>
                      <a:headEnd type="none" w="med" len="med"/>
                      <a:tailEnd type="none" w="med" len="med"/>
                    </a:lnB>
                    <a:solidFill>
                      <a:schemeClr val="accent1">
                        <a:lumMod val="20000"/>
                        <a:lumOff val="80000"/>
                      </a:scheme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b="1" kern="0" dirty="0" smtClean="0">
                          <a:solidFill>
                            <a:sysClr val="windowText" lastClr="000000"/>
                          </a:solidFill>
                        </a:rPr>
                        <a:t>Physical &amp; environmental security</a:t>
                      </a:r>
                      <a:endParaRPr lang="en-US" sz="1000" b="1" kern="0" dirty="0" smtClean="0">
                        <a:solidFill>
                          <a:sysClr val="windowText" lastClr="000000"/>
                        </a:solidFill>
                        <a:cs typeface="Arial" pitchFamily="34" charset="0"/>
                      </a:endParaRPr>
                    </a:p>
                  </a:txBody>
                  <a:tcPr anchor="ctr">
                    <a:lnT w="6350" cap="flat" cmpd="sng" algn="ctr">
                      <a:solidFill>
                        <a:schemeClr val="bg2">
                          <a:lumMod val="90000"/>
                        </a:schemeClr>
                      </a:solidFill>
                      <a:prstDash val="solid"/>
                      <a:round/>
                      <a:headEnd type="none" w="med" len="med"/>
                      <a:tailEnd type="none" w="med" len="med"/>
                    </a:lnT>
                    <a:lnB w="6350" cap="flat" cmpd="sng" algn="ctr">
                      <a:no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xmlns="" val="10002"/>
                  </a:ext>
                </a:extLst>
              </a:tr>
            </a:tbl>
          </a:graphicData>
        </a:graphic>
      </p:graphicFrame>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5404" y="2072623"/>
            <a:ext cx="3673796" cy="2093006"/>
          </a:xfrm>
          <a:prstGeom prst="rect">
            <a:avLst/>
          </a:prstGeom>
          <a:pattFill prst="pct5">
            <a:fgClr>
              <a:schemeClr val="accent1"/>
            </a:fgClr>
            <a:bgClr>
              <a:schemeClr val="bg1"/>
            </a:bgClr>
          </a:pattFill>
          <a:ln>
            <a:noFill/>
          </a:ln>
          <a:effectLst/>
          <a:extLst/>
        </p:spPr>
      </p:pic>
    </p:spTree>
    <p:extLst>
      <p:ext uri="{BB962C8B-B14F-4D97-AF65-F5344CB8AC3E}">
        <p14:creationId xmlns:p14="http://schemas.microsoft.com/office/powerpoint/2010/main" val="7080474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76238" y="317499"/>
            <a:ext cx="8330184" cy="333425"/>
          </a:xfrm>
        </p:spPr>
        <p:txBody>
          <a:bodyPr/>
          <a:lstStyle/>
          <a:p>
            <a:r>
              <a:rPr lang="en-US" dirty="0" smtClean="0"/>
              <a:t>Deloitte’s Cyber Risk Framework</a:t>
            </a:r>
            <a:endParaRPr lang="en-US" dirty="0"/>
          </a:p>
        </p:txBody>
      </p:sp>
      <p:sp>
        <p:nvSpPr>
          <p:cNvPr id="6" name="TextBox 5"/>
          <p:cNvSpPr txBox="1"/>
          <p:nvPr/>
        </p:nvSpPr>
        <p:spPr>
          <a:xfrm>
            <a:off x="293111" y="651600"/>
            <a:ext cx="8347075" cy="461665"/>
          </a:xfrm>
          <a:prstGeom prst="rect">
            <a:avLst/>
          </a:prstGeom>
        </p:spPr>
        <p:txBody>
          <a:bodyPr wrap="square">
            <a:spAutoFit/>
          </a:bodyPr>
          <a:lstStyle>
            <a:defPPr>
              <a:defRPr lang="en-US"/>
            </a:defPPr>
            <a:lvl1pPr>
              <a:defRPr sz="1600">
                <a:solidFill>
                  <a:schemeClr val="bg1">
                    <a:lumMod val="50000"/>
                  </a:schemeClr>
                </a:solidFill>
                <a:latin typeface="Segoe UI" panose="020B0502040204020203" pitchFamily="34" charset="0"/>
                <a:ea typeface="Segoe UI" panose="020B0502040204020203" pitchFamily="34" charset="0"/>
                <a:cs typeface="Segoe UI" panose="020B0502040204020203" pitchFamily="34" charset="0"/>
              </a:defRPr>
            </a:lvl1pPr>
          </a:lstStyle>
          <a:p>
            <a:r>
              <a:rPr lang="en-US" sz="1200" dirty="0" smtClean="0">
                <a:solidFill>
                  <a:schemeClr val="tx1"/>
                </a:solidFill>
                <a:latin typeface="+mj-lt"/>
              </a:rPr>
              <a:t>Incorporates key </a:t>
            </a:r>
            <a:r>
              <a:rPr lang="en-US" sz="1200" dirty="0">
                <a:solidFill>
                  <a:schemeClr val="tx1"/>
                </a:solidFill>
                <a:latin typeface="+mj-lt"/>
              </a:rPr>
              <a:t>cyber security </a:t>
            </a:r>
            <a:r>
              <a:rPr lang="en-US" sz="1200" dirty="0" smtClean="0">
                <a:solidFill>
                  <a:schemeClr val="tx1"/>
                </a:solidFill>
                <a:latin typeface="+mj-lt"/>
              </a:rPr>
              <a:t>areas, built </a:t>
            </a:r>
            <a:r>
              <a:rPr lang="en-US" sz="1200" dirty="0">
                <a:solidFill>
                  <a:schemeClr val="tx1"/>
                </a:solidFill>
                <a:latin typeface="+mj-lt"/>
              </a:rPr>
              <a:t>on industry leading practices and regulatory expectations. It allows </a:t>
            </a:r>
            <a:r>
              <a:rPr lang="en-US" sz="1200" dirty="0" smtClean="0">
                <a:solidFill>
                  <a:schemeClr val="tx1"/>
                </a:solidFill>
                <a:latin typeface="+mj-lt"/>
              </a:rPr>
              <a:t>clients to </a:t>
            </a:r>
            <a:r>
              <a:rPr lang="en-US" sz="1200" dirty="0">
                <a:solidFill>
                  <a:schemeClr val="tx1"/>
                </a:solidFill>
                <a:latin typeface="+mj-lt"/>
              </a:rPr>
              <a:t>take stock of current capabilities to manage cyber security risk.</a:t>
            </a:r>
          </a:p>
        </p:txBody>
      </p:sp>
      <p:sp>
        <p:nvSpPr>
          <p:cNvPr id="11" name="AutoShape 14"/>
          <p:cNvSpPr>
            <a:spLocks noChangeArrowheads="1"/>
          </p:cNvSpPr>
          <p:nvPr/>
        </p:nvSpPr>
        <p:spPr bwMode="auto">
          <a:xfrm rot="10800000" flipH="1">
            <a:off x="2307722" y="1248362"/>
            <a:ext cx="207686" cy="4246620"/>
          </a:xfrm>
          <a:prstGeom prst="chevron">
            <a:avLst>
              <a:gd name="adj" fmla="val 85398"/>
            </a:avLst>
          </a:prstGeom>
          <a:solidFill>
            <a:schemeClr val="accent2"/>
          </a:solidFill>
          <a:ln w="12700">
            <a:no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10800000" wrap="none" anchor="ctr"/>
          <a:lstStyle/>
          <a:p>
            <a:pPr algn="ctr" eaLnBrk="0" hangingPunct="0"/>
            <a:endParaRPr lang="en-US" sz="1100" b="1" dirty="0">
              <a:latin typeface="+mj-lt"/>
              <a:cs typeface="Segoe UI" panose="020B0502040204020203" pitchFamily="34" charset="0"/>
            </a:endParaRPr>
          </a:p>
        </p:txBody>
      </p:sp>
      <p:sp>
        <p:nvSpPr>
          <p:cNvPr id="18" name="TextBox 17"/>
          <p:cNvSpPr txBox="1"/>
          <p:nvPr/>
        </p:nvSpPr>
        <p:spPr>
          <a:xfrm>
            <a:off x="387775" y="5678649"/>
            <a:ext cx="2207878" cy="461665"/>
          </a:xfrm>
          <a:prstGeom prst="rect">
            <a:avLst/>
          </a:prstGeom>
          <a:noFill/>
        </p:spPr>
        <p:txBody>
          <a:bodyPr wrap="square" rtlCol="0">
            <a:spAutoFit/>
          </a:bodyPr>
          <a:lstStyle/>
          <a:p>
            <a:r>
              <a:rPr lang="en-US" sz="600" i="1" baseline="30000" dirty="0" smtClean="0">
                <a:latin typeface="+mj-lt"/>
                <a:cs typeface="Segoe UI" panose="020B0502040204020203" pitchFamily="34" charset="0"/>
              </a:rPr>
              <a:t>1 </a:t>
            </a:r>
            <a:r>
              <a:rPr lang="en-US" sz="600" i="1" dirty="0">
                <a:latin typeface="+mj-lt"/>
                <a:cs typeface="Segoe UI" panose="020B0502040204020203" pitchFamily="34" charset="0"/>
              </a:rPr>
              <a:t>I</a:t>
            </a:r>
            <a:r>
              <a:rPr lang="en-US" sz="600" i="1" dirty="0" smtClean="0">
                <a:latin typeface="+mj-lt"/>
                <a:cs typeface="Segoe UI" panose="020B0502040204020203" pitchFamily="34" charset="0"/>
              </a:rPr>
              <a:t>nternational Organization for Standardization</a:t>
            </a:r>
          </a:p>
          <a:p>
            <a:r>
              <a:rPr lang="en-US" sz="600" i="1" baseline="30000" dirty="0" smtClean="0">
                <a:latin typeface="+mj-lt"/>
                <a:cs typeface="Segoe UI" panose="020B0502040204020203" pitchFamily="34" charset="0"/>
              </a:rPr>
              <a:t>2</a:t>
            </a:r>
            <a:r>
              <a:rPr lang="en-US" sz="600" i="1" dirty="0" smtClean="0">
                <a:latin typeface="+mj-lt"/>
                <a:cs typeface="Segoe UI" panose="020B0502040204020203" pitchFamily="34" charset="0"/>
              </a:rPr>
              <a:t> National Institute for Standards and Technology</a:t>
            </a:r>
          </a:p>
          <a:p>
            <a:r>
              <a:rPr lang="en-US" sz="600" i="1" baseline="30000" dirty="0" smtClean="0">
                <a:latin typeface="+mj-lt"/>
                <a:cs typeface="Segoe UI" panose="020B0502040204020203" pitchFamily="34" charset="0"/>
              </a:rPr>
              <a:t>3</a:t>
            </a:r>
            <a:r>
              <a:rPr lang="en-US" sz="600" i="1" dirty="0" smtClean="0">
                <a:latin typeface="+mj-lt"/>
                <a:cs typeface="Segoe UI" panose="020B0502040204020203" pitchFamily="34" charset="0"/>
              </a:rPr>
              <a:t> </a:t>
            </a:r>
            <a:r>
              <a:rPr lang="en-US" sz="600" i="1" dirty="0">
                <a:latin typeface="+mj-lt"/>
                <a:cs typeface="Segoe UI" panose="020B0502040204020203" pitchFamily="34" charset="0"/>
              </a:rPr>
              <a:t>Formerly known </a:t>
            </a:r>
            <a:r>
              <a:rPr lang="en-US" sz="600" i="1" dirty="0" smtClean="0">
                <a:latin typeface="+mj-lt"/>
                <a:cs typeface="Segoe UI" panose="020B0502040204020203" pitchFamily="34" charset="0"/>
              </a:rPr>
              <a:t>as the </a:t>
            </a:r>
            <a:r>
              <a:rPr lang="en-US" sz="600" i="1" dirty="0">
                <a:latin typeface="+mj-lt"/>
                <a:cs typeface="Segoe UI" panose="020B0502040204020203" pitchFamily="34" charset="0"/>
              </a:rPr>
              <a:t>Information Technology Infrastructure Library</a:t>
            </a:r>
          </a:p>
        </p:txBody>
      </p:sp>
      <p:sp>
        <p:nvSpPr>
          <p:cNvPr id="8" name="Rectangle 7"/>
          <p:cNvSpPr/>
          <p:nvPr/>
        </p:nvSpPr>
        <p:spPr>
          <a:xfrm>
            <a:off x="2631648" y="1201555"/>
            <a:ext cx="6124577" cy="4894120"/>
          </a:xfrm>
          <a:prstGeom prst="rect">
            <a:avLst/>
          </a:prstGeom>
          <a:noFill/>
          <a:ln w="63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27432" tIns="27432" rIns="9144" bIns="27432" rtlCol="0" anchor="ctr"/>
          <a:lstStyle/>
          <a:p>
            <a:pPr algn="ctr" fontAlgn="base">
              <a:spcBef>
                <a:spcPct val="0"/>
              </a:spcBef>
              <a:spcAft>
                <a:spcPct val="0"/>
              </a:spcAft>
            </a:pPr>
            <a:endParaRPr lang="en-US" sz="1600" dirty="0">
              <a:solidFill>
                <a:schemeClr val="tx1"/>
              </a:solidFill>
              <a:latin typeface="+mj-lt"/>
              <a:cs typeface="Segoe UI" panose="020B0502040204020203" pitchFamily="34" charset="0"/>
            </a:endParaRPr>
          </a:p>
        </p:txBody>
      </p:sp>
      <p:sp>
        <p:nvSpPr>
          <p:cNvPr id="12" name="Rectangle 9"/>
          <p:cNvSpPr>
            <a:spLocks noChangeArrowheads="1"/>
          </p:cNvSpPr>
          <p:nvPr/>
        </p:nvSpPr>
        <p:spPr bwMode="gray">
          <a:xfrm>
            <a:off x="4166485" y="1082675"/>
            <a:ext cx="3054902" cy="216213"/>
          </a:xfrm>
          <a:prstGeom prst="rect">
            <a:avLst/>
          </a:prstGeom>
          <a:solidFill>
            <a:schemeClr val="bg1"/>
          </a:solidFill>
          <a:ln w="12700" cap="rnd" algn="ctr">
            <a:noFill/>
            <a:miter lim="800000"/>
            <a:headEnd/>
            <a:tailEnd/>
          </a:ln>
        </p:spPr>
        <p:txBody>
          <a:bodyPr wrap="square" lIns="27432" tIns="27432" rIns="9144" bIns="27432" anchor="ctr" anchorCtr="1">
            <a:spAutoFit/>
          </a:bodyPr>
          <a:lstStyle/>
          <a:p>
            <a:pPr algn="ctr" eaLnBrk="0" fontAlgn="base" hangingPunct="0">
              <a:lnSpc>
                <a:spcPct val="95000"/>
              </a:lnSpc>
              <a:spcBef>
                <a:spcPct val="0"/>
              </a:spcBef>
              <a:spcAft>
                <a:spcPct val="0"/>
              </a:spcAft>
            </a:pPr>
            <a:r>
              <a:rPr lang="en-US" sz="1100" b="1" dirty="0" smtClean="0">
                <a:solidFill>
                  <a:schemeClr val="accent4"/>
                </a:solidFill>
                <a:latin typeface="+mj-lt"/>
                <a:cs typeface="Segoe UI" panose="020B0502040204020203" pitchFamily="34" charset="0"/>
              </a:rPr>
              <a:t>Deloitte’s Cyber Risk </a:t>
            </a:r>
            <a:r>
              <a:rPr lang="en-US" sz="1100" b="1" dirty="0">
                <a:solidFill>
                  <a:schemeClr val="accent4"/>
                </a:solidFill>
                <a:latin typeface="+mj-lt"/>
                <a:cs typeface="Segoe UI" panose="020B0502040204020203" pitchFamily="34" charset="0"/>
              </a:rPr>
              <a:t>F</a:t>
            </a:r>
            <a:r>
              <a:rPr lang="en-US" sz="1100" b="1" dirty="0" smtClean="0">
                <a:solidFill>
                  <a:schemeClr val="accent4"/>
                </a:solidFill>
                <a:latin typeface="+mj-lt"/>
                <a:cs typeface="Segoe UI" panose="020B0502040204020203" pitchFamily="34" charset="0"/>
              </a:rPr>
              <a:t>ramework</a:t>
            </a:r>
            <a:endParaRPr lang="en-US" sz="1100" b="1" dirty="0">
              <a:solidFill>
                <a:schemeClr val="accent4"/>
              </a:solidFill>
              <a:latin typeface="+mj-lt"/>
              <a:cs typeface="Segoe UI" panose="020B0502040204020203" pitchFamily="34" charset="0"/>
            </a:endParaRPr>
          </a:p>
        </p:txBody>
      </p:sp>
      <p:cxnSp>
        <p:nvCxnSpPr>
          <p:cNvPr id="19" name="Straight Connector 18"/>
          <p:cNvCxnSpPr/>
          <p:nvPr/>
        </p:nvCxnSpPr>
        <p:spPr>
          <a:xfrm flipV="1">
            <a:off x="3320388" y="5830915"/>
            <a:ext cx="0" cy="182880"/>
          </a:xfrm>
          <a:prstGeom prst="line">
            <a:avLst/>
          </a:prstGeom>
          <a:noFill/>
          <a:ln w="19050" cap="flat" cmpd="sng" algn="ctr">
            <a:solidFill>
              <a:schemeClr val="accent4"/>
            </a:solidFill>
            <a:prstDash val="solid"/>
          </a:ln>
          <a:effectLst/>
        </p:spPr>
      </p:cxnSp>
      <p:pic>
        <p:nvPicPr>
          <p:cNvPr id="20"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30858"/>
          <a:stretch/>
        </p:blipFill>
        <p:spPr bwMode="auto">
          <a:xfrm>
            <a:off x="3852469" y="1324145"/>
            <a:ext cx="4051930" cy="13925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Trapezoid 20"/>
          <p:cNvSpPr/>
          <p:nvPr/>
        </p:nvSpPr>
        <p:spPr bwMode="auto">
          <a:xfrm>
            <a:off x="3411331" y="2718790"/>
            <a:ext cx="5060333" cy="179360"/>
          </a:xfrm>
          <a:prstGeom prst="trapezoid">
            <a:avLst>
              <a:gd name="adj" fmla="val 210935"/>
            </a:avLst>
          </a:prstGeom>
          <a:solidFill>
            <a:schemeClr val="bg1">
              <a:lumMod val="95000"/>
            </a:schemeClr>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231775" marR="0" indent="-231775" algn="l" defTabSz="914400" rtl="0" eaLnBrk="1" fontAlgn="base" latinLnBrk="0" hangingPunct="1">
              <a:lnSpc>
                <a:spcPct val="106000"/>
              </a:lnSpc>
              <a:spcBef>
                <a:spcPct val="0"/>
              </a:spcBef>
              <a:spcAft>
                <a:spcPct val="0"/>
              </a:spcAft>
              <a:buClrTx/>
              <a:buSzTx/>
              <a:buFont typeface="Wingdings 2" pitchFamily="18" charset="2"/>
              <a:buNone/>
              <a:tabLst/>
            </a:pPr>
            <a:endParaRPr kumimoji="0" lang="en-US" sz="2000" b="0" i="0" u="none" strike="noStrike" cap="none" normalizeH="0" baseline="0" dirty="0" smtClean="0">
              <a:ln>
                <a:noFill/>
              </a:ln>
              <a:effectLst/>
              <a:latin typeface="+mj-lt"/>
              <a:cs typeface="Segoe UI" panose="020B0502040204020203" pitchFamily="34" charset="0"/>
            </a:endParaRPr>
          </a:p>
        </p:txBody>
      </p:sp>
      <p:sp>
        <p:nvSpPr>
          <p:cNvPr id="22" name="Rectangle 21"/>
          <p:cNvSpPr/>
          <p:nvPr/>
        </p:nvSpPr>
        <p:spPr bwMode="auto">
          <a:xfrm>
            <a:off x="3411332" y="3247302"/>
            <a:ext cx="966115" cy="1214423"/>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45720" tIns="45720" rIns="45720" bIns="45720" numCol="1" rtlCol="0" anchor="t" anchorCtr="0" compatLnSpc="1">
            <a:prstTxWarp prst="textNoShape">
              <a:avLst/>
            </a:prstTxWarp>
          </a:bodyPr>
          <a:lstStyle/>
          <a:p>
            <a:pPr algn="ctr" defTabSz="1018586" fontAlgn="base">
              <a:spcBef>
                <a:spcPct val="0"/>
              </a:spcBef>
              <a:spcAft>
                <a:spcPct val="0"/>
              </a:spcAft>
              <a:defRPr/>
            </a:pPr>
            <a:r>
              <a:rPr lang="en-US" sz="800" b="1" kern="0" dirty="0">
                <a:latin typeface="+mj-lt"/>
                <a:cs typeface="Segoe UI" panose="020B0502040204020203" pitchFamily="34" charset="0"/>
              </a:rPr>
              <a:t>Governance </a:t>
            </a:r>
            <a:r>
              <a:rPr lang="en-US" sz="800" b="1" kern="0" dirty="0" smtClean="0">
                <a:latin typeface="+mj-lt"/>
                <a:cs typeface="Segoe UI" panose="020B0502040204020203" pitchFamily="34" charset="0"/>
              </a:rPr>
              <a:t>and </a:t>
            </a:r>
            <a:r>
              <a:rPr lang="en-US" sz="800" b="1" kern="0" dirty="0">
                <a:latin typeface="+mj-lt"/>
                <a:cs typeface="Segoe UI" panose="020B0502040204020203" pitchFamily="34" charset="0"/>
              </a:rPr>
              <a:t>Oversight</a:t>
            </a:r>
          </a:p>
          <a:p>
            <a:pPr algn="ctr" defTabSz="1018586" fontAlgn="base">
              <a:spcBef>
                <a:spcPct val="0"/>
              </a:spcBef>
              <a:spcAft>
                <a:spcPct val="0"/>
              </a:spcAft>
              <a:defRPr/>
            </a:pPr>
            <a:endParaRPr lang="en-US" sz="200" kern="0" dirty="0">
              <a:latin typeface="+mj-lt"/>
              <a:cs typeface="Segoe UI" panose="020B0502040204020203" pitchFamily="34" charset="0"/>
            </a:endParaRPr>
          </a:p>
          <a:p>
            <a:pPr algn="ctr" defTabSz="1018586" fontAlgn="base">
              <a:spcBef>
                <a:spcPct val="0"/>
              </a:spcBef>
              <a:spcAft>
                <a:spcPct val="0"/>
              </a:spcAft>
              <a:defRPr/>
            </a:pPr>
            <a:r>
              <a:rPr lang="en-US" sz="600" kern="0" dirty="0">
                <a:latin typeface="+mj-lt"/>
                <a:cs typeface="Segoe UI" panose="020B0502040204020203" pitchFamily="34" charset="0"/>
              </a:rPr>
              <a:t>The organizational structure, committees, and roles &amp; responsibilities for managing </a:t>
            </a:r>
            <a:r>
              <a:rPr lang="en-US" sz="600" kern="0" dirty="0" smtClean="0">
                <a:latin typeface="+mj-lt"/>
                <a:cs typeface="Segoe UI" panose="020B0502040204020203" pitchFamily="34" charset="0"/>
              </a:rPr>
              <a:t>information security </a:t>
            </a:r>
            <a:endParaRPr lang="en-US" sz="600" kern="0" dirty="0">
              <a:latin typeface="+mj-lt"/>
              <a:cs typeface="Segoe UI" panose="020B0502040204020203" pitchFamily="34" charset="0"/>
            </a:endParaRPr>
          </a:p>
          <a:p>
            <a:pPr algn="ctr" defTabSz="1018586" fontAlgn="base">
              <a:spcBef>
                <a:spcPct val="0"/>
              </a:spcBef>
              <a:spcAft>
                <a:spcPct val="0"/>
              </a:spcAft>
              <a:defRPr/>
            </a:pPr>
            <a:endParaRPr lang="en-US" sz="700" kern="0" dirty="0">
              <a:latin typeface="+mj-lt"/>
              <a:cs typeface="Segoe UI" panose="020B0502040204020203" pitchFamily="34" charset="0"/>
            </a:endParaRPr>
          </a:p>
        </p:txBody>
      </p:sp>
      <p:sp>
        <p:nvSpPr>
          <p:cNvPr id="23" name="Rectangle 22"/>
          <p:cNvSpPr/>
          <p:nvPr/>
        </p:nvSpPr>
        <p:spPr bwMode="auto">
          <a:xfrm>
            <a:off x="4434277" y="3247302"/>
            <a:ext cx="966115" cy="1214423"/>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45720" tIns="45720" rIns="45720" bIns="45720" numCol="1" rtlCol="0" anchor="t" anchorCtr="0" compatLnSpc="1">
            <a:prstTxWarp prst="textNoShape">
              <a:avLst/>
            </a:prstTxWarp>
          </a:bodyPr>
          <a:lstStyle/>
          <a:p>
            <a:pPr algn="ctr" defTabSz="1018586" fontAlgn="base">
              <a:spcBef>
                <a:spcPct val="0"/>
              </a:spcBef>
              <a:spcAft>
                <a:spcPct val="0"/>
              </a:spcAft>
              <a:defRPr/>
            </a:pPr>
            <a:r>
              <a:rPr lang="en-US" sz="800" b="1" kern="0" dirty="0">
                <a:latin typeface="+mj-lt"/>
                <a:cs typeface="Segoe UI" panose="020B0502040204020203" pitchFamily="34" charset="0"/>
              </a:rPr>
              <a:t>Policies </a:t>
            </a:r>
            <a:r>
              <a:rPr lang="en-US" sz="800" b="1" kern="0" dirty="0" smtClean="0">
                <a:latin typeface="+mj-lt"/>
                <a:cs typeface="Segoe UI" panose="020B0502040204020203" pitchFamily="34" charset="0"/>
              </a:rPr>
              <a:t>and</a:t>
            </a:r>
            <a:endParaRPr lang="en-US" sz="800" b="1" kern="0" dirty="0">
              <a:latin typeface="+mj-lt"/>
              <a:cs typeface="Segoe UI" panose="020B0502040204020203" pitchFamily="34" charset="0"/>
            </a:endParaRPr>
          </a:p>
          <a:p>
            <a:pPr algn="ctr" defTabSz="1018586" fontAlgn="base">
              <a:spcBef>
                <a:spcPct val="0"/>
              </a:spcBef>
              <a:spcAft>
                <a:spcPct val="0"/>
              </a:spcAft>
              <a:defRPr/>
            </a:pPr>
            <a:r>
              <a:rPr lang="en-US" sz="800" b="1" kern="0" dirty="0" smtClean="0">
                <a:latin typeface="+mj-lt"/>
                <a:cs typeface="Segoe UI" panose="020B0502040204020203" pitchFamily="34" charset="0"/>
              </a:rPr>
              <a:t>Standards</a:t>
            </a:r>
          </a:p>
          <a:p>
            <a:pPr algn="ctr" defTabSz="1018586" fontAlgn="base">
              <a:spcBef>
                <a:spcPct val="0"/>
              </a:spcBef>
              <a:spcAft>
                <a:spcPct val="0"/>
              </a:spcAft>
              <a:defRPr/>
            </a:pPr>
            <a:endParaRPr lang="en-US" sz="200" kern="0" dirty="0" smtClean="0">
              <a:latin typeface="+mj-lt"/>
              <a:cs typeface="Segoe UI" panose="020B0502040204020203" pitchFamily="34" charset="0"/>
            </a:endParaRPr>
          </a:p>
          <a:p>
            <a:pPr algn="ctr" defTabSz="1018586" fontAlgn="base">
              <a:spcBef>
                <a:spcPct val="0"/>
              </a:spcBef>
              <a:spcAft>
                <a:spcPct val="0"/>
              </a:spcAft>
              <a:defRPr/>
            </a:pPr>
            <a:r>
              <a:rPr lang="en-US" sz="700" kern="0" dirty="0" smtClean="0">
                <a:latin typeface="+mj-lt"/>
                <a:cs typeface="Segoe UI" panose="020B0502040204020203" pitchFamily="34" charset="0"/>
              </a:rPr>
              <a:t>Expectations </a:t>
            </a:r>
            <a:r>
              <a:rPr lang="en-US" sz="700" kern="0" dirty="0">
                <a:latin typeface="+mj-lt"/>
                <a:cs typeface="Segoe UI" panose="020B0502040204020203" pitchFamily="34" charset="0"/>
              </a:rPr>
              <a:t>for the management of </a:t>
            </a:r>
            <a:r>
              <a:rPr lang="en-US" sz="700" kern="0" dirty="0" smtClean="0">
                <a:latin typeface="+mj-lt"/>
                <a:cs typeface="Segoe UI" panose="020B0502040204020203" pitchFamily="34" charset="0"/>
              </a:rPr>
              <a:t>information security</a:t>
            </a:r>
            <a:endParaRPr lang="en-US" sz="700" kern="0" dirty="0">
              <a:latin typeface="+mj-lt"/>
              <a:cs typeface="Segoe UI" panose="020B0502040204020203" pitchFamily="34" charset="0"/>
            </a:endParaRPr>
          </a:p>
          <a:p>
            <a:pPr algn="ctr" defTabSz="1018586" fontAlgn="base">
              <a:spcBef>
                <a:spcPct val="0"/>
              </a:spcBef>
              <a:spcAft>
                <a:spcPct val="0"/>
              </a:spcAft>
              <a:defRPr/>
            </a:pPr>
            <a:endParaRPr lang="en-US" sz="700" kern="0" dirty="0">
              <a:latin typeface="+mj-lt"/>
              <a:cs typeface="Segoe UI" panose="020B0502040204020203" pitchFamily="34" charset="0"/>
            </a:endParaRPr>
          </a:p>
        </p:txBody>
      </p:sp>
      <p:sp>
        <p:nvSpPr>
          <p:cNvPr id="24" name="Rectangle 23"/>
          <p:cNvSpPr/>
          <p:nvPr/>
        </p:nvSpPr>
        <p:spPr bwMode="auto">
          <a:xfrm>
            <a:off x="7503112" y="3247302"/>
            <a:ext cx="966115" cy="1214423"/>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45720" tIns="45720" rIns="45720" bIns="45720" numCol="1" rtlCol="0" anchor="t" anchorCtr="0" compatLnSpc="1">
            <a:prstTxWarp prst="textNoShape">
              <a:avLst/>
            </a:prstTxWarp>
          </a:bodyPr>
          <a:lstStyle/>
          <a:p>
            <a:pPr algn="ctr" defTabSz="1018586" fontAlgn="base">
              <a:spcBef>
                <a:spcPct val="0"/>
              </a:spcBef>
              <a:spcAft>
                <a:spcPct val="0"/>
              </a:spcAft>
              <a:defRPr/>
            </a:pPr>
            <a:r>
              <a:rPr lang="en-US" sz="800" b="1" kern="0" dirty="0">
                <a:latin typeface="+mj-lt"/>
                <a:cs typeface="Segoe UI" panose="020B0502040204020203" pitchFamily="34" charset="0"/>
              </a:rPr>
              <a:t>Risk Metrics </a:t>
            </a:r>
            <a:r>
              <a:rPr lang="en-US" sz="800" b="1" kern="0" dirty="0" smtClean="0">
                <a:latin typeface="+mj-lt"/>
                <a:cs typeface="Segoe UI" panose="020B0502040204020203" pitchFamily="34" charset="0"/>
              </a:rPr>
              <a:t>and </a:t>
            </a:r>
            <a:r>
              <a:rPr lang="en-US" sz="800" b="1" kern="0" dirty="0">
                <a:latin typeface="+mj-lt"/>
                <a:cs typeface="Segoe UI" panose="020B0502040204020203" pitchFamily="34" charset="0"/>
              </a:rPr>
              <a:t>Dashboard</a:t>
            </a:r>
          </a:p>
          <a:p>
            <a:pPr algn="ctr" defTabSz="1018586" fontAlgn="base">
              <a:spcBef>
                <a:spcPct val="0"/>
              </a:spcBef>
              <a:spcAft>
                <a:spcPct val="0"/>
              </a:spcAft>
              <a:defRPr/>
            </a:pPr>
            <a:endParaRPr lang="en-US" sz="200" kern="0" dirty="0">
              <a:latin typeface="+mj-lt"/>
              <a:cs typeface="Segoe UI" panose="020B0502040204020203" pitchFamily="34" charset="0"/>
            </a:endParaRPr>
          </a:p>
          <a:p>
            <a:pPr algn="ctr" defTabSz="1018586" fontAlgn="base">
              <a:spcBef>
                <a:spcPct val="0"/>
              </a:spcBef>
              <a:spcAft>
                <a:spcPct val="0"/>
              </a:spcAft>
              <a:defRPr/>
            </a:pPr>
            <a:r>
              <a:rPr lang="en-US" sz="700" kern="0" dirty="0">
                <a:latin typeface="+mj-lt"/>
                <a:cs typeface="Segoe UI" panose="020B0502040204020203" pitchFamily="34" charset="0"/>
              </a:rPr>
              <a:t>Reports identifying risks and performance across </a:t>
            </a:r>
            <a:r>
              <a:rPr lang="en-US" sz="700" kern="0" dirty="0" smtClean="0">
                <a:latin typeface="+mj-lt"/>
                <a:cs typeface="Segoe UI" panose="020B0502040204020203" pitchFamily="34" charset="0"/>
              </a:rPr>
              <a:t>information security domains</a:t>
            </a:r>
            <a:r>
              <a:rPr lang="en-US" sz="700" kern="0" dirty="0">
                <a:latin typeface="+mj-lt"/>
                <a:cs typeface="Segoe UI" panose="020B0502040204020203" pitchFamily="34" charset="0"/>
              </a:rPr>
              <a:t>; communicated to multiple levels of management</a:t>
            </a:r>
          </a:p>
          <a:p>
            <a:pPr algn="ctr" defTabSz="1018586" fontAlgn="base">
              <a:spcBef>
                <a:spcPct val="0"/>
              </a:spcBef>
              <a:spcAft>
                <a:spcPct val="0"/>
              </a:spcAft>
              <a:defRPr/>
            </a:pPr>
            <a:endParaRPr lang="en-US" sz="700" kern="0" dirty="0">
              <a:latin typeface="+mj-lt"/>
              <a:cs typeface="Segoe UI" panose="020B0502040204020203" pitchFamily="34" charset="0"/>
            </a:endParaRPr>
          </a:p>
        </p:txBody>
      </p:sp>
      <p:sp>
        <p:nvSpPr>
          <p:cNvPr id="25" name="Rectangle 24"/>
          <p:cNvSpPr/>
          <p:nvPr/>
        </p:nvSpPr>
        <p:spPr bwMode="auto">
          <a:xfrm>
            <a:off x="5457222" y="3247302"/>
            <a:ext cx="966115" cy="1214423"/>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45720" tIns="45720" rIns="45720" bIns="45720" numCol="1" rtlCol="0" anchor="t" anchorCtr="0" compatLnSpc="1">
            <a:prstTxWarp prst="textNoShape">
              <a:avLst/>
            </a:prstTxWarp>
          </a:bodyPr>
          <a:lstStyle/>
          <a:p>
            <a:pPr algn="ctr" defTabSz="1018586" fontAlgn="base">
              <a:spcBef>
                <a:spcPct val="0"/>
              </a:spcBef>
              <a:spcAft>
                <a:spcPct val="0"/>
              </a:spcAft>
              <a:defRPr/>
            </a:pPr>
            <a:r>
              <a:rPr lang="en-US" sz="800" b="1" kern="0" dirty="0">
                <a:latin typeface="+mj-lt"/>
                <a:cs typeface="Segoe UI" panose="020B0502040204020203" pitchFamily="34" charset="0"/>
              </a:rPr>
              <a:t>Management Processes</a:t>
            </a:r>
          </a:p>
          <a:p>
            <a:pPr algn="ctr" defTabSz="1018586" fontAlgn="base">
              <a:spcBef>
                <a:spcPct val="0"/>
              </a:spcBef>
              <a:spcAft>
                <a:spcPct val="0"/>
              </a:spcAft>
              <a:defRPr/>
            </a:pPr>
            <a:endParaRPr lang="en-US" sz="200" kern="0" dirty="0">
              <a:latin typeface="+mj-lt"/>
              <a:cs typeface="Segoe UI" panose="020B0502040204020203" pitchFamily="34" charset="0"/>
            </a:endParaRPr>
          </a:p>
          <a:p>
            <a:pPr algn="ctr" defTabSz="1018586" fontAlgn="base">
              <a:spcBef>
                <a:spcPct val="0"/>
              </a:spcBef>
              <a:spcAft>
                <a:spcPct val="0"/>
              </a:spcAft>
              <a:defRPr/>
            </a:pPr>
            <a:r>
              <a:rPr lang="en-US" sz="700" kern="0" dirty="0">
                <a:latin typeface="+mj-lt"/>
                <a:cs typeface="Segoe UI" panose="020B0502040204020203" pitchFamily="34" charset="0"/>
              </a:rPr>
              <a:t>Processes to manage risks in </a:t>
            </a:r>
            <a:r>
              <a:rPr lang="en-US" sz="700" kern="0" dirty="0" smtClean="0">
                <a:latin typeface="+mj-lt"/>
                <a:cs typeface="Segoe UI" panose="020B0502040204020203" pitchFamily="34" charset="0"/>
              </a:rPr>
              <a:t>information security risk management </a:t>
            </a:r>
            <a:r>
              <a:rPr lang="en-US" sz="700" kern="0" dirty="0">
                <a:latin typeface="+mj-lt"/>
                <a:cs typeface="Segoe UI" panose="020B0502040204020203" pitchFamily="34" charset="0"/>
              </a:rPr>
              <a:t>and </a:t>
            </a:r>
            <a:r>
              <a:rPr lang="en-US" sz="700" kern="0" dirty="0" smtClean="0">
                <a:latin typeface="+mj-lt"/>
                <a:cs typeface="Segoe UI" panose="020B0502040204020203" pitchFamily="34" charset="0"/>
              </a:rPr>
              <a:t>oversight</a:t>
            </a:r>
          </a:p>
          <a:p>
            <a:pPr algn="ctr" defTabSz="1018586" fontAlgn="base">
              <a:spcBef>
                <a:spcPct val="0"/>
              </a:spcBef>
              <a:spcAft>
                <a:spcPct val="0"/>
              </a:spcAft>
              <a:defRPr/>
            </a:pPr>
            <a:endParaRPr lang="en-US" sz="700" kern="0" dirty="0">
              <a:latin typeface="+mj-lt"/>
              <a:cs typeface="Segoe UI" panose="020B0502040204020203" pitchFamily="34" charset="0"/>
            </a:endParaRPr>
          </a:p>
        </p:txBody>
      </p:sp>
      <p:sp>
        <p:nvSpPr>
          <p:cNvPr id="26" name="Rectangle 25"/>
          <p:cNvSpPr/>
          <p:nvPr/>
        </p:nvSpPr>
        <p:spPr bwMode="auto">
          <a:xfrm>
            <a:off x="6480168" y="3247302"/>
            <a:ext cx="966115" cy="1214423"/>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45720" tIns="45720" rIns="45720" bIns="45720" numCol="1" rtlCol="0" anchor="t" anchorCtr="0" compatLnSpc="1">
            <a:prstTxWarp prst="textNoShape">
              <a:avLst/>
            </a:prstTxWarp>
          </a:bodyPr>
          <a:lstStyle/>
          <a:p>
            <a:pPr algn="ctr" defTabSz="1018586" fontAlgn="base">
              <a:spcBef>
                <a:spcPct val="0"/>
              </a:spcBef>
              <a:spcAft>
                <a:spcPct val="0"/>
              </a:spcAft>
              <a:defRPr/>
            </a:pPr>
            <a:r>
              <a:rPr lang="en-US" sz="800" b="1" kern="0" dirty="0">
                <a:latin typeface="+mj-lt"/>
                <a:cs typeface="Segoe UI" panose="020B0502040204020203" pitchFamily="34" charset="0"/>
              </a:rPr>
              <a:t>Tools </a:t>
            </a:r>
            <a:r>
              <a:rPr lang="en-US" sz="800" b="1" kern="0" dirty="0" smtClean="0">
                <a:latin typeface="+mj-lt"/>
                <a:cs typeface="Segoe UI" panose="020B0502040204020203" pitchFamily="34" charset="0"/>
              </a:rPr>
              <a:t>and</a:t>
            </a:r>
            <a:endParaRPr lang="en-US" sz="800" b="1" kern="0" dirty="0">
              <a:latin typeface="+mj-lt"/>
              <a:cs typeface="Segoe UI" panose="020B0502040204020203" pitchFamily="34" charset="0"/>
            </a:endParaRPr>
          </a:p>
          <a:p>
            <a:pPr algn="ctr" defTabSz="1018586" fontAlgn="base">
              <a:spcBef>
                <a:spcPct val="0"/>
              </a:spcBef>
              <a:spcAft>
                <a:spcPct val="0"/>
              </a:spcAft>
              <a:defRPr/>
            </a:pPr>
            <a:r>
              <a:rPr lang="en-US" sz="800" b="1" kern="0" dirty="0">
                <a:latin typeface="+mj-lt"/>
                <a:cs typeface="Segoe UI" panose="020B0502040204020203" pitchFamily="34" charset="0"/>
              </a:rPr>
              <a:t>Technology</a:t>
            </a:r>
          </a:p>
          <a:p>
            <a:pPr algn="ctr" defTabSz="1018586" fontAlgn="base">
              <a:spcBef>
                <a:spcPct val="0"/>
              </a:spcBef>
              <a:spcAft>
                <a:spcPct val="0"/>
              </a:spcAft>
              <a:defRPr/>
            </a:pPr>
            <a:endParaRPr lang="en-US" sz="200" kern="0" dirty="0">
              <a:latin typeface="+mj-lt"/>
              <a:cs typeface="Segoe UI" panose="020B0502040204020203" pitchFamily="34" charset="0"/>
            </a:endParaRPr>
          </a:p>
          <a:p>
            <a:pPr algn="ctr" defTabSz="1018586" fontAlgn="base">
              <a:spcBef>
                <a:spcPct val="0"/>
              </a:spcBef>
              <a:spcAft>
                <a:spcPct val="0"/>
              </a:spcAft>
              <a:defRPr/>
            </a:pPr>
            <a:r>
              <a:rPr lang="en-US" sz="700" kern="0" dirty="0">
                <a:latin typeface="+mj-lt"/>
                <a:cs typeface="Segoe UI" panose="020B0502040204020203" pitchFamily="34" charset="0"/>
              </a:rPr>
              <a:t>Tools and technology that support the risk management lifecycle and integration of risk with cyber risk domains</a:t>
            </a:r>
          </a:p>
        </p:txBody>
      </p:sp>
      <p:sp>
        <p:nvSpPr>
          <p:cNvPr id="27" name="TextBox 26"/>
          <p:cNvSpPr txBox="1"/>
          <p:nvPr/>
        </p:nvSpPr>
        <p:spPr>
          <a:xfrm>
            <a:off x="2617805" y="3736256"/>
            <a:ext cx="644926" cy="177690"/>
          </a:xfrm>
          <a:prstGeom prst="rect">
            <a:avLst/>
          </a:prstGeom>
          <a:noFill/>
        </p:spPr>
        <p:txBody>
          <a:bodyPr wrap="square" lIns="0" tIns="0" rIns="0" bIns="0" rtlCol="0" anchor="ctr" anchorCtr="0">
            <a:noAutofit/>
          </a:bodyPr>
          <a:lstStyle/>
          <a:p>
            <a:pPr algn="r" defTabSz="1018586" fontAlgn="base">
              <a:spcBef>
                <a:spcPct val="0"/>
              </a:spcBef>
              <a:spcAft>
                <a:spcPct val="0"/>
              </a:spcAft>
              <a:defRPr/>
            </a:pPr>
            <a:r>
              <a:rPr lang="en-US" sz="700" i="1" kern="0" dirty="0">
                <a:latin typeface="+mj-lt"/>
                <a:cs typeface="Segoe UI" panose="020B0502040204020203" pitchFamily="34" charset="0"/>
              </a:rPr>
              <a:t>Operating</a:t>
            </a:r>
            <a:br>
              <a:rPr lang="en-US" sz="700" i="1" kern="0" dirty="0">
                <a:latin typeface="+mj-lt"/>
                <a:cs typeface="Segoe UI" panose="020B0502040204020203" pitchFamily="34" charset="0"/>
              </a:rPr>
            </a:br>
            <a:r>
              <a:rPr lang="en-US" sz="700" i="1" kern="0" dirty="0">
                <a:latin typeface="+mj-lt"/>
                <a:cs typeface="Segoe UI" panose="020B0502040204020203" pitchFamily="34" charset="0"/>
              </a:rPr>
              <a:t>Model</a:t>
            </a:r>
            <a:br>
              <a:rPr lang="en-US" sz="700" i="1" kern="0" dirty="0">
                <a:latin typeface="+mj-lt"/>
                <a:cs typeface="Segoe UI" panose="020B0502040204020203" pitchFamily="34" charset="0"/>
              </a:rPr>
            </a:br>
            <a:r>
              <a:rPr lang="en-US" sz="700" i="1" kern="0" dirty="0">
                <a:latin typeface="+mj-lt"/>
                <a:cs typeface="Segoe UI" panose="020B0502040204020203" pitchFamily="34" charset="0"/>
              </a:rPr>
              <a:t>Components</a:t>
            </a:r>
          </a:p>
        </p:txBody>
      </p:sp>
      <p:sp>
        <p:nvSpPr>
          <p:cNvPr id="28" name="TextBox 27"/>
          <p:cNvSpPr txBox="1"/>
          <p:nvPr/>
        </p:nvSpPr>
        <p:spPr>
          <a:xfrm>
            <a:off x="2637010" y="3030393"/>
            <a:ext cx="644926" cy="177690"/>
          </a:xfrm>
          <a:prstGeom prst="rect">
            <a:avLst/>
          </a:prstGeom>
          <a:noFill/>
        </p:spPr>
        <p:txBody>
          <a:bodyPr wrap="square" lIns="0" tIns="0" rIns="0" bIns="0" rtlCol="0" anchor="ctr" anchorCtr="0">
            <a:noAutofit/>
          </a:bodyPr>
          <a:lstStyle/>
          <a:p>
            <a:pPr algn="r" defTabSz="1018586" fontAlgn="base">
              <a:spcBef>
                <a:spcPct val="0"/>
              </a:spcBef>
              <a:spcAft>
                <a:spcPct val="0"/>
              </a:spcAft>
              <a:defRPr/>
            </a:pPr>
            <a:r>
              <a:rPr lang="en-US" sz="700" i="1" kern="0" dirty="0">
                <a:latin typeface="+mj-lt"/>
                <a:cs typeface="Segoe UI" panose="020B0502040204020203" pitchFamily="34" charset="0"/>
              </a:rPr>
              <a:t>Business Objectives</a:t>
            </a:r>
          </a:p>
        </p:txBody>
      </p:sp>
      <p:sp>
        <p:nvSpPr>
          <p:cNvPr id="67" name="Rectangle 66"/>
          <p:cNvSpPr/>
          <p:nvPr/>
        </p:nvSpPr>
        <p:spPr bwMode="auto">
          <a:xfrm>
            <a:off x="3411332" y="2931268"/>
            <a:ext cx="5057896" cy="335744"/>
          </a:xfrm>
          <a:prstGeom prst="rect">
            <a:avLst/>
          </a:prstGeom>
          <a:solidFill>
            <a:schemeClr val="bg1">
              <a:lumMod val="95000"/>
            </a:schemeClr>
          </a:solidFill>
          <a:ln>
            <a:noFill/>
          </a:ln>
        </p:spPr>
        <p:txBody>
          <a:bodyPr lIns="45720" tIns="45720" rIns="45720" bIns="45720" anchor="t" anchorCtr="0"/>
          <a:lstStyle/>
          <a:p>
            <a:pPr algn="ctr" defTabSz="1018586" fontAlgn="base">
              <a:lnSpc>
                <a:spcPct val="95000"/>
              </a:lnSpc>
              <a:spcBef>
                <a:spcPct val="0"/>
              </a:spcBef>
              <a:spcAft>
                <a:spcPct val="0"/>
              </a:spcAft>
            </a:pPr>
            <a:endParaRPr lang="en-US" sz="700" kern="0" dirty="0">
              <a:latin typeface="+mj-lt"/>
              <a:cs typeface="Segoe UI" panose="020B0502040204020203" pitchFamily="34" charset="0"/>
            </a:endParaRPr>
          </a:p>
        </p:txBody>
      </p:sp>
      <p:grpSp>
        <p:nvGrpSpPr>
          <p:cNvPr id="68" name="Group 67"/>
          <p:cNvGrpSpPr/>
          <p:nvPr/>
        </p:nvGrpSpPr>
        <p:grpSpPr>
          <a:xfrm>
            <a:off x="3481433" y="2977051"/>
            <a:ext cx="4917695" cy="244177"/>
            <a:chOff x="894173" y="1310323"/>
            <a:chExt cx="7912576" cy="365760"/>
          </a:xfrm>
        </p:grpSpPr>
        <p:sp>
          <p:nvSpPr>
            <p:cNvPr id="69" name="Rectangle 68"/>
            <p:cNvSpPr/>
            <p:nvPr/>
          </p:nvSpPr>
          <p:spPr bwMode="auto">
            <a:xfrm>
              <a:off x="7389429" y="1310323"/>
              <a:ext cx="1417320" cy="365760"/>
            </a:xfrm>
            <a:prstGeom prst="rect">
              <a:avLst/>
            </a:prstGeom>
            <a:solidFill>
              <a:schemeClr val="accent3">
                <a:lumMod val="75000"/>
              </a:schemeClr>
            </a:solidFill>
            <a:ln w="6350" cap="flat" cmpd="sng" algn="ctr">
              <a:noFill/>
              <a:prstDash val="solid"/>
              <a:round/>
              <a:headEnd type="none" w="med" len="med"/>
              <a:tailEnd type="none" w="med" len="med"/>
            </a:ln>
            <a:effectLst/>
          </p:spPr>
          <p:txBody>
            <a:bodyPr vert="horz" wrap="square" lIns="45720" tIns="45720" rIns="45720" bIns="45720" numCol="1" rtlCol="0" anchor="ctr" anchorCtr="0" compatLnSpc="1">
              <a:prstTxWarp prst="textNoShape">
                <a:avLst/>
              </a:prstTxWarp>
            </a:bodyPr>
            <a:lstStyle/>
            <a:p>
              <a:pPr algn="ctr" defTabSz="1018586" fontAlgn="base">
                <a:spcBef>
                  <a:spcPct val="0"/>
                </a:spcBef>
                <a:spcAft>
                  <a:spcPct val="0"/>
                </a:spcAft>
                <a:defRPr/>
              </a:pPr>
              <a:r>
                <a:rPr lang="en-US" sz="700" kern="0" dirty="0">
                  <a:solidFill>
                    <a:schemeClr val="bg1"/>
                  </a:solidFill>
                  <a:latin typeface="+mj-lt"/>
                  <a:cs typeface="Segoe UI" panose="020B0502040204020203" pitchFamily="34" charset="0"/>
                </a:rPr>
                <a:t>Compliance</a:t>
              </a:r>
            </a:p>
          </p:txBody>
        </p:sp>
        <p:sp>
          <p:nvSpPr>
            <p:cNvPr id="70" name="Rectangle 69"/>
            <p:cNvSpPr/>
            <p:nvPr/>
          </p:nvSpPr>
          <p:spPr bwMode="auto">
            <a:xfrm>
              <a:off x="894173" y="1310323"/>
              <a:ext cx="1417320" cy="365760"/>
            </a:xfrm>
            <a:prstGeom prst="rect">
              <a:avLst/>
            </a:prstGeom>
            <a:solidFill>
              <a:schemeClr val="accent3">
                <a:lumMod val="75000"/>
              </a:schemeClr>
            </a:solidFill>
            <a:ln w="6350" cap="flat" cmpd="sng" algn="ctr">
              <a:noFill/>
              <a:prstDash val="solid"/>
              <a:round/>
              <a:headEnd type="none" w="med" len="med"/>
              <a:tailEnd type="none" w="med" len="med"/>
            </a:ln>
            <a:effectLst/>
          </p:spPr>
          <p:txBody>
            <a:bodyPr vert="horz" wrap="square" lIns="45720" tIns="45720" rIns="45720" bIns="45720" numCol="1" rtlCol="0" anchor="ctr" anchorCtr="0" compatLnSpc="1">
              <a:prstTxWarp prst="textNoShape">
                <a:avLst/>
              </a:prstTxWarp>
            </a:bodyPr>
            <a:lstStyle/>
            <a:p>
              <a:pPr algn="ctr" defTabSz="1018586" fontAlgn="base">
                <a:spcBef>
                  <a:spcPct val="0"/>
                </a:spcBef>
                <a:spcAft>
                  <a:spcPct val="0"/>
                </a:spcAft>
                <a:defRPr/>
              </a:pPr>
              <a:r>
                <a:rPr lang="en-US" sz="700" kern="0" dirty="0" smtClean="0">
                  <a:solidFill>
                    <a:schemeClr val="bg1"/>
                  </a:solidFill>
                  <a:latin typeface="+mj-lt"/>
                  <a:cs typeface="Segoe UI" panose="020B0502040204020203" pitchFamily="34" charset="0"/>
                </a:rPr>
                <a:t>Growth/</a:t>
              </a:r>
              <a:br>
                <a:rPr lang="en-US" sz="700" kern="0" dirty="0" smtClean="0">
                  <a:solidFill>
                    <a:schemeClr val="bg1"/>
                  </a:solidFill>
                  <a:latin typeface="+mj-lt"/>
                  <a:cs typeface="Segoe UI" panose="020B0502040204020203" pitchFamily="34" charset="0"/>
                </a:rPr>
              </a:br>
              <a:r>
                <a:rPr lang="en-US" sz="700" kern="0" dirty="0" smtClean="0">
                  <a:solidFill>
                    <a:schemeClr val="bg1"/>
                  </a:solidFill>
                  <a:latin typeface="+mj-lt"/>
                  <a:cs typeface="Segoe UI" panose="020B0502040204020203" pitchFamily="34" charset="0"/>
                </a:rPr>
                <a:t>Innovation</a:t>
              </a:r>
              <a:endParaRPr lang="en-US" sz="700" kern="0" dirty="0">
                <a:solidFill>
                  <a:schemeClr val="bg1"/>
                </a:solidFill>
                <a:latin typeface="+mj-lt"/>
                <a:cs typeface="Segoe UI" panose="020B0502040204020203" pitchFamily="34" charset="0"/>
              </a:endParaRPr>
            </a:p>
          </p:txBody>
        </p:sp>
        <p:sp>
          <p:nvSpPr>
            <p:cNvPr id="71" name="Rectangle 70"/>
            <p:cNvSpPr/>
            <p:nvPr/>
          </p:nvSpPr>
          <p:spPr bwMode="auto">
            <a:xfrm>
              <a:off x="4141801" y="1310323"/>
              <a:ext cx="1417320" cy="365760"/>
            </a:xfrm>
            <a:prstGeom prst="rect">
              <a:avLst/>
            </a:prstGeom>
            <a:solidFill>
              <a:schemeClr val="accent3">
                <a:lumMod val="75000"/>
              </a:schemeClr>
            </a:solidFill>
            <a:ln w="6350" cap="flat" cmpd="sng" algn="ctr">
              <a:noFill/>
              <a:prstDash val="solid"/>
              <a:round/>
              <a:headEnd type="none" w="med" len="med"/>
              <a:tailEnd type="none" w="med" len="med"/>
            </a:ln>
            <a:effectLst/>
          </p:spPr>
          <p:txBody>
            <a:bodyPr vert="horz" wrap="square" lIns="45720" tIns="45720" rIns="45720" bIns="45720" numCol="1" rtlCol="0" anchor="ctr" anchorCtr="0" compatLnSpc="1">
              <a:prstTxWarp prst="textNoShape">
                <a:avLst/>
              </a:prstTxWarp>
            </a:bodyPr>
            <a:lstStyle/>
            <a:p>
              <a:pPr algn="ctr" defTabSz="1018586" fontAlgn="base">
                <a:spcBef>
                  <a:spcPct val="0"/>
                </a:spcBef>
                <a:spcAft>
                  <a:spcPct val="0"/>
                </a:spcAft>
                <a:defRPr/>
              </a:pPr>
              <a:r>
                <a:rPr lang="en-US" sz="700" kern="0" dirty="0">
                  <a:solidFill>
                    <a:schemeClr val="bg1"/>
                  </a:solidFill>
                  <a:latin typeface="+mj-lt"/>
                  <a:cs typeface="Segoe UI" panose="020B0502040204020203" pitchFamily="34" charset="0"/>
                </a:rPr>
                <a:t>Brand Protection</a:t>
              </a:r>
            </a:p>
          </p:txBody>
        </p:sp>
        <p:sp>
          <p:nvSpPr>
            <p:cNvPr id="72" name="Rectangle 71"/>
            <p:cNvSpPr/>
            <p:nvPr/>
          </p:nvSpPr>
          <p:spPr bwMode="auto">
            <a:xfrm>
              <a:off x="2517987" y="1310323"/>
              <a:ext cx="1417320" cy="365760"/>
            </a:xfrm>
            <a:prstGeom prst="rect">
              <a:avLst/>
            </a:prstGeom>
            <a:solidFill>
              <a:schemeClr val="accent3">
                <a:lumMod val="75000"/>
              </a:schemeClr>
            </a:solidFill>
            <a:ln w="6350" cap="flat" cmpd="sng" algn="ctr">
              <a:noFill/>
              <a:prstDash val="solid"/>
              <a:round/>
              <a:headEnd type="none" w="med" len="med"/>
              <a:tailEnd type="none" w="med" len="med"/>
            </a:ln>
            <a:effectLst/>
          </p:spPr>
          <p:txBody>
            <a:bodyPr vert="horz" wrap="square" lIns="45720" tIns="45720" rIns="45720" bIns="45720" numCol="1" rtlCol="0" anchor="ctr" anchorCtr="0" compatLnSpc="1">
              <a:prstTxWarp prst="textNoShape">
                <a:avLst/>
              </a:prstTxWarp>
            </a:bodyPr>
            <a:lstStyle/>
            <a:p>
              <a:pPr algn="ctr" defTabSz="1018586" fontAlgn="base">
                <a:spcBef>
                  <a:spcPct val="0"/>
                </a:spcBef>
                <a:spcAft>
                  <a:spcPct val="0"/>
                </a:spcAft>
                <a:defRPr/>
              </a:pPr>
              <a:r>
                <a:rPr lang="en-US" sz="700" kern="0" dirty="0">
                  <a:solidFill>
                    <a:schemeClr val="bg1"/>
                  </a:solidFill>
                  <a:latin typeface="+mj-lt"/>
                  <a:cs typeface="Segoe UI" panose="020B0502040204020203" pitchFamily="34" charset="0"/>
                </a:rPr>
                <a:t>Operational Efficiency </a:t>
              </a:r>
            </a:p>
          </p:txBody>
        </p:sp>
        <p:sp>
          <p:nvSpPr>
            <p:cNvPr id="73" name="Rectangle 72"/>
            <p:cNvSpPr/>
            <p:nvPr/>
          </p:nvSpPr>
          <p:spPr bwMode="auto">
            <a:xfrm>
              <a:off x="5765615" y="1310323"/>
              <a:ext cx="1417320" cy="365760"/>
            </a:xfrm>
            <a:prstGeom prst="rect">
              <a:avLst/>
            </a:prstGeom>
            <a:solidFill>
              <a:schemeClr val="accent3">
                <a:lumMod val="75000"/>
              </a:schemeClr>
            </a:solidFill>
            <a:ln w="6350" cap="flat" cmpd="sng" algn="ctr">
              <a:noFill/>
              <a:prstDash val="solid"/>
              <a:round/>
              <a:headEnd type="none" w="med" len="med"/>
              <a:tailEnd type="none" w="med" len="med"/>
            </a:ln>
            <a:effectLst/>
          </p:spPr>
          <p:txBody>
            <a:bodyPr vert="horz" wrap="square" lIns="45720" tIns="45720" rIns="45720" bIns="45720" numCol="1" rtlCol="0" anchor="ctr" anchorCtr="0" compatLnSpc="1">
              <a:prstTxWarp prst="textNoShape">
                <a:avLst/>
              </a:prstTxWarp>
            </a:bodyPr>
            <a:lstStyle/>
            <a:p>
              <a:pPr algn="ctr" defTabSz="1018586" fontAlgn="base">
                <a:spcBef>
                  <a:spcPct val="0"/>
                </a:spcBef>
                <a:spcAft>
                  <a:spcPct val="0"/>
                </a:spcAft>
                <a:defRPr/>
              </a:pPr>
              <a:r>
                <a:rPr lang="en-US" sz="700" kern="0" dirty="0" smtClean="0">
                  <a:solidFill>
                    <a:schemeClr val="bg1"/>
                  </a:solidFill>
                  <a:latin typeface="+mj-lt"/>
                  <a:cs typeface="Segoe UI" panose="020B0502040204020203" pitchFamily="34" charset="0"/>
                </a:rPr>
                <a:t>Risk-Based </a:t>
              </a:r>
              <a:r>
                <a:rPr lang="en-US" sz="700" kern="0" dirty="0">
                  <a:solidFill>
                    <a:schemeClr val="bg1"/>
                  </a:solidFill>
                  <a:latin typeface="+mj-lt"/>
                  <a:cs typeface="Segoe UI" panose="020B0502040204020203" pitchFamily="34" charset="0"/>
                </a:rPr>
                <a:t>Decision Making</a:t>
              </a:r>
            </a:p>
          </p:txBody>
        </p:sp>
      </p:grpSp>
      <p:cxnSp>
        <p:nvCxnSpPr>
          <p:cNvPr id="30" name="Straight Connector 29"/>
          <p:cNvCxnSpPr/>
          <p:nvPr/>
        </p:nvCxnSpPr>
        <p:spPr>
          <a:xfrm flipV="1">
            <a:off x="3319561" y="2970884"/>
            <a:ext cx="0" cy="261837"/>
          </a:xfrm>
          <a:prstGeom prst="line">
            <a:avLst/>
          </a:prstGeom>
          <a:noFill/>
          <a:ln w="19050" cap="flat" cmpd="sng" algn="ctr">
            <a:solidFill>
              <a:schemeClr val="accent4"/>
            </a:solidFill>
            <a:prstDash val="solid"/>
          </a:ln>
          <a:effectLst/>
        </p:spPr>
      </p:cxnSp>
      <p:cxnSp>
        <p:nvCxnSpPr>
          <p:cNvPr id="31" name="Straight Connector 30"/>
          <p:cNvCxnSpPr/>
          <p:nvPr/>
        </p:nvCxnSpPr>
        <p:spPr>
          <a:xfrm flipV="1">
            <a:off x="3319561" y="3304248"/>
            <a:ext cx="0" cy="981639"/>
          </a:xfrm>
          <a:prstGeom prst="line">
            <a:avLst/>
          </a:prstGeom>
          <a:noFill/>
          <a:ln w="19050" cap="flat" cmpd="sng" algn="ctr">
            <a:solidFill>
              <a:schemeClr val="accent4"/>
            </a:solidFill>
            <a:prstDash val="solid"/>
          </a:ln>
          <a:effectLst/>
        </p:spPr>
      </p:cxnSp>
      <p:sp>
        <p:nvSpPr>
          <p:cNvPr id="32" name="TextBox 31"/>
          <p:cNvSpPr txBox="1"/>
          <p:nvPr/>
        </p:nvSpPr>
        <p:spPr>
          <a:xfrm>
            <a:off x="2637010" y="4992573"/>
            <a:ext cx="644926" cy="177690"/>
          </a:xfrm>
          <a:prstGeom prst="rect">
            <a:avLst/>
          </a:prstGeom>
          <a:noFill/>
        </p:spPr>
        <p:txBody>
          <a:bodyPr wrap="square" lIns="0" tIns="0" rIns="0" bIns="0" rtlCol="0" anchor="ctr" anchorCtr="0">
            <a:noAutofit/>
          </a:bodyPr>
          <a:lstStyle/>
          <a:p>
            <a:pPr algn="r" defTabSz="1018586" fontAlgn="base">
              <a:spcBef>
                <a:spcPct val="0"/>
              </a:spcBef>
              <a:spcAft>
                <a:spcPct val="0"/>
              </a:spcAft>
              <a:defRPr/>
            </a:pPr>
            <a:r>
              <a:rPr lang="en-US" sz="700" i="1" kern="0" dirty="0">
                <a:latin typeface="+mj-lt"/>
                <a:cs typeface="Segoe UI" panose="020B0502040204020203" pitchFamily="34" charset="0"/>
              </a:rPr>
              <a:t>Cyber Risk</a:t>
            </a:r>
            <a:br>
              <a:rPr lang="en-US" sz="700" i="1" kern="0" dirty="0">
                <a:latin typeface="+mj-lt"/>
                <a:cs typeface="Segoe UI" panose="020B0502040204020203" pitchFamily="34" charset="0"/>
              </a:rPr>
            </a:br>
            <a:r>
              <a:rPr lang="en-US" sz="700" i="1" kern="0" dirty="0">
                <a:latin typeface="+mj-lt"/>
                <a:cs typeface="Segoe UI" panose="020B0502040204020203" pitchFamily="34" charset="0"/>
              </a:rPr>
              <a:t>Domains</a:t>
            </a:r>
            <a:endParaRPr lang="en-US" sz="700" i="1" kern="0" baseline="30000" dirty="0">
              <a:latin typeface="+mj-lt"/>
              <a:cs typeface="Segoe UI" panose="020B0502040204020203" pitchFamily="34" charset="0"/>
            </a:endParaRPr>
          </a:p>
        </p:txBody>
      </p:sp>
      <p:sp>
        <p:nvSpPr>
          <p:cNvPr id="33" name="TextBox 32"/>
          <p:cNvSpPr txBox="1"/>
          <p:nvPr/>
        </p:nvSpPr>
        <p:spPr>
          <a:xfrm>
            <a:off x="2637010" y="5834605"/>
            <a:ext cx="644926" cy="177690"/>
          </a:xfrm>
          <a:prstGeom prst="rect">
            <a:avLst/>
          </a:prstGeom>
          <a:noFill/>
        </p:spPr>
        <p:txBody>
          <a:bodyPr wrap="square" lIns="0" tIns="0" rIns="0" bIns="0" rtlCol="0" anchor="ctr" anchorCtr="0">
            <a:noAutofit/>
          </a:bodyPr>
          <a:lstStyle/>
          <a:p>
            <a:pPr algn="r" defTabSz="1018586" fontAlgn="base">
              <a:spcBef>
                <a:spcPct val="0"/>
              </a:spcBef>
              <a:spcAft>
                <a:spcPct val="0"/>
              </a:spcAft>
              <a:defRPr/>
            </a:pPr>
            <a:r>
              <a:rPr lang="en-US" sz="700" i="1" kern="0" dirty="0">
                <a:latin typeface="+mj-lt"/>
                <a:cs typeface="Segoe UI" panose="020B0502040204020203" pitchFamily="34" charset="0"/>
              </a:rPr>
              <a:t>Business Security</a:t>
            </a:r>
          </a:p>
        </p:txBody>
      </p:sp>
      <p:sp>
        <p:nvSpPr>
          <p:cNvPr id="34" name="Rectangle 33"/>
          <p:cNvSpPr/>
          <p:nvPr/>
        </p:nvSpPr>
        <p:spPr bwMode="auto">
          <a:xfrm>
            <a:off x="3411332" y="5801098"/>
            <a:ext cx="5057896" cy="214230"/>
          </a:xfrm>
          <a:prstGeom prst="rect">
            <a:avLst/>
          </a:prstGeom>
          <a:solidFill>
            <a:schemeClr val="accent3">
              <a:lumMod val="75000"/>
            </a:schemeClr>
          </a:solidFill>
          <a:ln w="19050" algn="ctr">
            <a:noFill/>
            <a:miter lim="800000"/>
            <a:headEnd/>
            <a:tailEnd/>
          </a:ln>
          <a:effectLst/>
        </p:spPr>
        <p:txBody>
          <a:bodyPr vert="horz" wrap="square" lIns="45720" tIns="0" rIns="27432" bIns="0" anchor="ctr" anchorCtr="0"/>
          <a:lstStyle/>
          <a:p>
            <a:pPr algn="ctr" fontAlgn="base">
              <a:spcBef>
                <a:spcPct val="20000"/>
              </a:spcBef>
              <a:spcAft>
                <a:spcPct val="0"/>
              </a:spcAft>
            </a:pPr>
            <a:r>
              <a:rPr lang="en-US" sz="800" b="1" kern="0" dirty="0">
                <a:solidFill>
                  <a:schemeClr val="bg1"/>
                </a:solidFill>
                <a:latin typeface="+mj-lt"/>
                <a:cs typeface="Segoe UI" panose="020B0502040204020203" pitchFamily="34" charset="0"/>
              </a:rPr>
              <a:t>Secure Client Service Delivery</a:t>
            </a:r>
          </a:p>
        </p:txBody>
      </p:sp>
      <p:cxnSp>
        <p:nvCxnSpPr>
          <p:cNvPr id="36" name="Straight Connector 35"/>
          <p:cNvCxnSpPr/>
          <p:nvPr/>
        </p:nvCxnSpPr>
        <p:spPr>
          <a:xfrm flipV="1">
            <a:off x="3319561" y="4470822"/>
            <a:ext cx="0" cy="1325880"/>
          </a:xfrm>
          <a:prstGeom prst="line">
            <a:avLst/>
          </a:prstGeom>
          <a:noFill/>
          <a:ln w="19050" cap="flat" cmpd="sng" algn="ctr">
            <a:solidFill>
              <a:schemeClr val="accent4"/>
            </a:solidFill>
            <a:prstDash val="solid"/>
          </a:ln>
          <a:effectLst/>
        </p:spPr>
      </p:cxnSp>
      <p:sp>
        <p:nvSpPr>
          <p:cNvPr id="37" name="Rectangle 36"/>
          <p:cNvSpPr/>
          <p:nvPr/>
        </p:nvSpPr>
        <p:spPr bwMode="auto">
          <a:xfrm>
            <a:off x="5473958" y="4679750"/>
            <a:ext cx="909285" cy="228600"/>
          </a:xfrm>
          <a:prstGeom prst="rect">
            <a:avLst/>
          </a:prstGeom>
          <a:solidFill>
            <a:schemeClr val="accent3">
              <a:lumMod val="40000"/>
              <a:lumOff val="60000"/>
            </a:schemeClr>
          </a:solidFill>
          <a:ln w="12700" algn="ctr">
            <a:noFill/>
            <a:miter lim="800000"/>
            <a:headEnd/>
            <a:tailEnd/>
          </a:ln>
          <a:effectLst/>
        </p:spPr>
        <p:txBody>
          <a:bodyPr vert="horz" wrap="square" lIns="0" tIns="0" rIns="0" bIns="0" anchor="ctr" anchorCtr="0"/>
          <a:lstStyle/>
          <a:p>
            <a:pPr algn="ctr" fontAlgn="base">
              <a:spcBef>
                <a:spcPct val="20000"/>
              </a:spcBef>
              <a:spcAft>
                <a:spcPct val="0"/>
              </a:spcAft>
            </a:pPr>
            <a:r>
              <a:rPr lang="en-US" sz="600" kern="0" dirty="0">
                <a:latin typeface="+mj-lt"/>
                <a:cs typeface="Segoe UI" panose="020B0502040204020203" pitchFamily="34" charset="0"/>
              </a:rPr>
              <a:t>9. Vulnerability Management</a:t>
            </a:r>
          </a:p>
        </p:txBody>
      </p:sp>
      <p:sp>
        <p:nvSpPr>
          <p:cNvPr id="38" name="Rectangle 37"/>
          <p:cNvSpPr/>
          <p:nvPr/>
        </p:nvSpPr>
        <p:spPr bwMode="auto">
          <a:xfrm>
            <a:off x="6431482" y="4679750"/>
            <a:ext cx="909285" cy="228600"/>
          </a:xfrm>
          <a:prstGeom prst="rect">
            <a:avLst/>
          </a:prstGeom>
          <a:solidFill>
            <a:schemeClr val="accent3">
              <a:lumMod val="40000"/>
              <a:lumOff val="60000"/>
            </a:schemeClr>
          </a:solidFill>
          <a:ln w="12700" algn="ctr">
            <a:noFill/>
            <a:miter lim="800000"/>
            <a:headEnd/>
            <a:tailEnd/>
          </a:ln>
          <a:effectLst/>
        </p:spPr>
        <p:txBody>
          <a:bodyPr vert="horz" wrap="square" lIns="0" tIns="0" rIns="0" bIns="0" anchor="ctr" anchorCtr="0"/>
          <a:lstStyle/>
          <a:p>
            <a:pPr algn="ctr" fontAlgn="base">
              <a:spcBef>
                <a:spcPct val="20000"/>
              </a:spcBef>
              <a:spcAft>
                <a:spcPct val="0"/>
              </a:spcAft>
            </a:pPr>
            <a:r>
              <a:rPr lang="en-US" sz="600" kern="0" dirty="0">
                <a:latin typeface="+mj-lt"/>
                <a:cs typeface="Segoe UI" panose="020B0502040204020203" pitchFamily="34" charset="0"/>
              </a:rPr>
              <a:t>12. Cybersecurity Operations</a:t>
            </a:r>
          </a:p>
        </p:txBody>
      </p:sp>
      <p:sp>
        <p:nvSpPr>
          <p:cNvPr id="39" name="Rectangle 38"/>
          <p:cNvSpPr/>
          <p:nvPr/>
        </p:nvSpPr>
        <p:spPr bwMode="auto">
          <a:xfrm>
            <a:off x="5473958" y="4955428"/>
            <a:ext cx="909285" cy="228600"/>
          </a:xfrm>
          <a:prstGeom prst="rect">
            <a:avLst/>
          </a:prstGeom>
          <a:solidFill>
            <a:schemeClr val="accent3">
              <a:lumMod val="40000"/>
              <a:lumOff val="60000"/>
            </a:schemeClr>
          </a:solidFill>
          <a:ln w="12700" algn="ctr">
            <a:noFill/>
            <a:miter lim="800000"/>
            <a:headEnd/>
            <a:tailEnd/>
          </a:ln>
          <a:effectLst/>
        </p:spPr>
        <p:txBody>
          <a:bodyPr vert="horz" wrap="square" lIns="0" tIns="0" rIns="0" bIns="0" anchor="ctr" anchorCtr="0"/>
          <a:lstStyle/>
          <a:p>
            <a:pPr algn="ctr" fontAlgn="base">
              <a:spcBef>
                <a:spcPct val="20000"/>
              </a:spcBef>
              <a:spcAft>
                <a:spcPct val="0"/>
              </a:spcAft>
            </a:pPr>
            <a:r>
              <a:rPr lang="en-US" sz="600" kern="0" dirty="0">
                <a:latin typeface="+mj-lt"/>
                <a:cs typeface="Segoe UI" panose="020B0502040204020203" pitchFamily="34" charset="0"/>
              </a:rPr>
              <a:t>10. Threat Intelligence</a:t>
            </a:r>
          </a:p>
        </p:txBody>
      </p:sp>
      <p:sp>
        <p:nvSpPr>
          <p:cNvPr id="40" name="Rectangle 39"/>
          <p:cNvSpPr/>
          <p:nvPr/>
        </p:nvSpPr>
        <p:spPr bwMode="auto">
          <a:xfrm>
            <a:off x="6431482" y="4955428"/>
            <a:ext cx="909285" cy="228600"/>
          </a:xfrm>
          <a:prstGeom prst="rect">
            <a:avLst/>
          </a:prstGeom>
          <a:solidFill>
            <a:schemeClr val="accent3">
              <a:lumMod val="40000"/>
              <a:lumOff val="60000"/>
            </a:schemeClr>
          </a:solidFill>
          <a:ln w="3175" algn="ctr">
            <a:noFill/>
            <a:miter lim="800000"/>
            <a:headEnd/>
            <a:tailEnd/>
          </a:ln>
          <a:effectLst/>
        </p:spPr>
        <p:txBody>
          <a:bodyPr vert="horz" wrap="square" lIns="0" tIns="0" rIns="0" bIns="0" anchor="ctr" anchorCtr="0"/>
          <a:lstStyle/>
          <a:p>
            <a:pPr algn="ctr" fontAlgn="base">
              <a:spcBef>
                <a:spcPct val="20000"/>
              </a:spcBef>
              <a:spcAft>
                <a:spcPct val="0"/>
              </a:spcAft>
            </a:pPr>
            <a:r>
              <a:rPr lang="en-US" sz="600" kern="0" dirty="0">
                <a:latin typeface="+mj-lt"/>
                <a:cs typeface="Segoe UI" panose="020B0502040204020203" pitchFamily="34" charset="0"/>
              </a:rPr>
              <a:t>13. Predictive Cyber Analytics</a:t>
            </a:r>
          </a:p>
        </p:txBody>
      </p:sp>
      <p:sp>
        <p:nvSpPr>
          <p:cNvPr id="41" name="Rectangle 40"/>
          <p:cNvSpPr/>
          <p:nvPr/>
        </p:nvSpPr>
        <p:spPr bwMode="auto">
          <a:xfrm>
            <a:off x="5473958" y="5231106"/>
            <a:ext cx="909285" cy="228600"/>
          </a:xfrm>
          <a:prstGeom prst="rect">
            <a:avLst/>
          </a:prstGeom>
          <a:solidFill>
            <a:schemeClr val="accent3">
              <a:lumMod val="40000"/>
              <a:lumOff val="60000"/>
            </a:schemeClr>
          </a:solidFill>
          <a:ln w="12700" algn="ctr">
            <a:noFill/>
            <a:miter lim="800000"/>
            <a:headEnd/>
            <a:tailEnd/>
          </a:ln>
          <a:effectLst/>
        </p:spPr>
        <p:txBody>
          <a:bodyPr vert="horz" wrap="square" lIns="0" tIns="0" rIns="0" bIns="0" anchor="ctr" anchorCtr="0"/>
          <a:lstStyle/>
          <a:p>
            <a:pPr algn="ctr" fontAlgn="base">
              <a:spcBef>
                <a:spcPct val="20000"/>
              </a:spcBef>
              <a:spcAft>
                <a:spcPct val="0"/>
              </a:spcAft>
            </a:pPr>
            <a:r>
              <a:rPr lang="en-US" sz="600" kern="0" dirty="0">
                <a:latin typeface="+mj-lt"/>
                <a:cs typeface="Segoe UI" panose="020B0502040204020203" pitchFamily="34" charset="0"/>
              </a:rPr>
              <a:t>11. </a:t>
            </a:r>
            <a:r>
              <a:rPr lang="en-US" sz="600" kern="0" dirty="0" smtClean="0">
                <a:latin typeface="+mj-lt"/>
                <a:cs typeface="Segoe UI" panose="020B0502040204020203" pitchFamily="34" charset="0"/>
              </a:rPr>
              <a:t>Security and Threat </a:t>
            </a:r>
            <a:r>
              <a:rPr lang="en-US" sz="600" kern="0" dirty="0">
                <a:latin typeface="+mj-lt"/>
                <a:cs typeface="Segoe UI" panose="020B0502040204020203" pitchFamily="34" charset="0"/>
              </a:rPr>
              <a:t>Monitoring</a:t>
            </a:r>
          </a:p>
        </p:txBody>
      </p:sp>
      <p:sp>
        <p:nvSpPr>
          <p:cNvPr id="42" name="Rectangle 41"/>
          <p:cNvSpPr/>
          <p:nvPr/>
        </p:nvSpPr>
        <p:spPr bwMode="auto">
          <a:xfrm>
            <a:off x="6434737" y="5231106"/>
            <a:ext cx="909285" cy="228600"/>
          </a:xfrm>
          <a:prstGeom prst="rect">
            <a:avLst/>
          </a:prstGeom>
          <a:solidFill>
            <a:schemeClr val="accent3">
              <a:lumMod val="40000"/>
              <a:lumOff val="60000"/>
            </a:schemeClr>
          </a:solidFill>
          <a:ln w="12700" algn="ctr">
            <a:noFill/>
            <a:miter lim="800000"/>
            <a:headEnd/>
            <a:tailEnd/>
          </a:ln>
          <a:effectLst/>
        </p:spPr>
        <p:txBody>
          <a:bodyPr vert="horz" wrap="square" lIns="0" tIns="0" rIns="0" bIns="0" anchor="ctr" anchorCtr="0"/>
          <a:lstStyle/>
          <a:p>
            <a:pPr algn="ctr" fontAlgn="base">
              <a:spcBef>
                <a:spcPct val="20000"/>
              </a:spcBef>
              <a:spcAft>
                <a:spcPct val="0"/>
              </a:spcAft>
            </a:pPr>
            <a:r>
              <a:rPr lang="en-US" sz="600" kern="0" dirty="0">
                <a:latin typeface="+mj-lt"/>
                <a:cs typeface="Segoe UI" panose="020B0502040204020203" pitchFamily="34" charset="0"/>
              </a:rPr>
              <a:t>14. Insider Threat Monitoring</a:t>
            </a:r>
          </a:p>
        </p:txBody>
      </p:sp>
      <p:sp>
        <p:nvSpPr>
          <p:cNvPr id="43" name="Rectangle 42"/>
          <p:cNvSpPr/>
          <p:nvPr/>
        </p:nvSpPr>
        <p:spPr bwMode="auto">
          <a:xfrm>
            <a:off x="5441247" y="4636428"/>
            <a:ext cx="1932230" cy="1143699"/>
          </a:xfrm>
          <a:prstGeom prst="rect">
            <a:avLst/>
          </a:prstGeom>
          <a:noFill/>
          <a:ln w="3175" cap="flat" cmpd="sng" algn="ctr">
            <a:solidFill>
              <a:schemeClr val="accent3"/>
            </a:solidFill>
            <a:prstDash val="solid"/>
            <a:round/>
            <a:headEnd type="none" w="med" len="med"/>
            <a:tailEnd type="none" w="med" len="med"/>
          </a:ln>
          <a:effectLst/>
        </p:spPr>
        <p:txBody>
          <a:bodyPr vert="horz" wrap="square" lIns="45720" tIns="45720" rIns="45720" bIns="45720" numCol="1" rtlCol="0" anchor="ctr" anchorCtr="0" compatLnSpc="1">
            <a:prstTxWarp prst="textNoShape">
              <a:avLst/>
            </a:prstTxWarp>
          </a:bodyPr>
          <a:lstStyle/>
          <a:p>
            <a:pPr algn="ctr" defTabSz="1018586" fontAlgn="base">
              <a:spcBef>
                <a:spcPct val="0"/>
              </a:spcBef>
              <a:spcAft>
                <a:spcPct val="0"/>
              </a:spcAft>
              <a:defRPr/>
            </a:pPr>
            <a:endParaRPr lang="en-US" sz="600" kern="0" dirty="0">
              <a:latin typeface="+mj-lt"/>
              <a:cs typeface="Segoe UI" panose="020B0502040204020203" pitchFamily="34" charset="0"/>
            </a:endParaRPr>
          </a:p>
        </p:txBody>
      </p:sp>
      <p:sp>
        <p:nvSpPr>
          <p:cNvPr id="44" name="Rectangle 43"/>
          <p:cNvSpPr/>
          <p:nvPr/>
        </p:nvSpPr>
        <p:spPr bwMode="auto">
          <a:xfrm rot="5400000">
            <a:off x="6328811" y="3591763"/>
            <a:ext cx="157102" cy="1932229"/>
          </a:xfrm>
          <a:prstGeom prst="rect">
            <a:avLst/>
          </a:prstGeom>
          <a:solidFill>
            <a:schemeClr val="accent3">
              <a:lumMod val="75000"/>
            </a:schemeClr>
          </a:solidFill>
          <a:ln>
            <a:noFill/>
          </a:ln>
          <a:effectLst/>
          <a:extLst/>
        </p:spPr>
        <p:txBody>
          <a:bodyPr vert="vert270" wrap="square" lIns="73152" tIns="73152" rIns="73152" bIns="73152" numCol="1" rtlCol="0" anchor="ctr" anchorCtr="1" compatLnSpc="1">
            <a:prstTxWarp prst="textNoShape">
              <a:avLst/>
            </a:prstTxWarp>
          </a:bodyPr>
          <a:lstStyle/>
          <a:p>
            <a:pPr algn="ctr" eaLnBrk="0" fontAlgn="base" hangingPunct="0">
              <a:lnSpc>
                <a:spcPct val="106000"/>
              </a:lnSpc>
              <a:spcBef>
                <a:spcPct val="0"/>
              </a:spcBef>
              <a:spcAft>
                <a:spcPct val="0"/>
              </a:spcAft>
            </a:pPr>
            <a:r>
              <a:rPr lang="en-US" sz="900" b="1" dirty="0">
                <a:solidFill>
                  <a:schemeClr val="bg1"/>
                </a:solidFill>
                <a:latin typeface="+mj-lt"/>
                <a:cs typeface="Segoe UI" panose="020B0502040204020203" pitchFamily="34" charset="0"/>
              </a:rPr>
              <a:t>Vigilant</a:t>
            </a:r>
          </a:p>
        </p:txBody>
      </p:sp>
      <p:sp>
        <p:nvSpPr>
          <p:cNvPr id="45" name="Rectangle 44"/>
          <p:cNvSpPr/>
          <p:nvPr/>
        </p:nvSpPr>
        <p:spPr bwMode="auto">
          <a:xfrm>
            <a:off x="4432910" y="4679750"/>
            <a:ext cx="909285" cy="228600"/>
          </a:xfrm>
          <a:prstGeom prst="rect">
            <a:avLst/>
          </a:prstGeom>
          <a:solidFill>
            <a:schemeClr val="accent4">
              <a:lumMod val="20000"/>
              <a:lumOff val="80000"/>
            </a:schemeClr>
          </a:solidFill>
          <a:ln w="12700" algn="ctr">
            <a:noFill/>
            <a:miter lim="800000"/>
            <a:headEnd/>
            <a:tailEnd/>
          </a:ln>
          <a:effectLst/>
        </p:spPr>
        <p:txBody>
          <a:bodyPr vert="horz" wrap="square" lIns="0" tIns="0" rIns="0" bIns="0" anchor="ctr" anchorCtr="0"/>
          <a:lstStyle/>
          <a:p>
            <a:pPr algn="ctr" fontAlgn="base">
              <a:spcBef>
                <a:spcPct val="20000"/>
              </a:spcBef>
              <a:spcAft>
                <a:spcPct val="0"/>
              </a:spcAft>
            </a:pPr>
            <a:r>
              <a:rPr lang="en-US" sz="600" kern="0" dirty="0">
                <a:latin typeface="+mj-lt"/>
                <a:cs typeface="Segoe UI" panose="020B0502040204020203" pitchFamily="34" charset="0"/>
              </a:rPr>
              <a:t>5. </a:t>
            </a:r>
            <a:r>
              <a:rPr lang="en-US" sz="600" kern="0" dirty="0" smtClean="0">
                <a:latin typeface="+mj-lt"/>
                <a:cs typeface="Segoe UI" panose="020B0502040204020203" pitchFamily="34" charset="0"/>
              </a:rPr>
              <a:t>App Security &amp; Secure SDLC</a:t>
            </a:r>
            <a:endParaRPr lang="en-US" sz="600" kern="0" dirty="0">
              <a:latin typeface="+mj-lt"/>
              <a:cs typeface="Segoe UI" panose="020B0502040204020203" pitchFamily="34" charset="0"/>
            </a:endParaRPr>
          </a:p>
        </p:txBody>
      </p:sp>
      <p:sp>
        <p:nvSpPr>
          <p:cNvPr id="46" name="Rectangle 45"/>
          <p:cNvSpPr/>
          <p:nvPr/>
        </p:nvSpPr>
        <p:spPr bwMode="auto">
          <a:xfrm>
            <a:off x="3475387" y="4679750"/>
            <a:ext cx="909285" cy="228600"/>
          </a:xfrm>
          <a:prstGeom prst="rect">
            <a:avLst/>
          </a:prstGeom>
          <a:solidFill>
            <a:schemeClr val="accent4">
              <a:lumMod val="20000"/>
              <a:lumOff val="80000"/>
            </a:schemeClr>
          </a:solidFill>
          <a:ln w="12700" algn="ctr">
            <a:noFill/>
            <a:miter lim="800000"/>
            <a:headEnd/>
            <a:tailEnd/>
          </a:ln>
          <a:effectLst/>
        </p:spPr>
        <p:txBody>
          <a:bodyPr vert="horz" wrap="square" lIns="0" tIns="0" rIns="0" bIns="0" anchor="ctr" anchorCtr="0"/>
          <a:lstStyle/>
          <a:p>
            <a:pPr algn="ctr" fontAlgn="base">
              <a:spcBef>
                <a:spcPct val="20000"/>
              </a:spcBef>
              <a:spcAft>
                <a:spcPct val="0"/>
              </a:spcAft>
            </a:pPr>
            <a:r>
              <a:rPr lang="en-US" sz="600" kern="0" dirty="0">
                <a:latin typeface="+mj-lt"/>
                <a:cs typeface="Segoe UI" panose="020B0502040204020203" pitchFamily="34" charset="0"/>
              </a:rPr>
              <a:t>1. Risk &amp; Compliance Management</a:t>
            </a:r>
          </a:p>
        </p:txBody>
      </p:sp>
      <p:sp>
        <p:nvSpPr>
          <p:cNvPr id="47" name="Rectangle 46"/>
          <p:cNvSpPr/>
          <p:nvPr/>
        </p:nvSpPr>
        <p:spPr bwMode="auto">
          <a:xfrm>
            <a:off x="3475387" y="4957336"/>
            <a:ext cx="909285" cy="228600"/>
          </a:xfrm>
          <a:prstGeom prst="rect">
            <a:avLst/>
          </a:prstGeom>
          <a:solidFill>
            <a:schemeClr val="accent4">
              <a:lumMod val="20000"/>
              <a:lumOff val="80000"/>
            </a:schemeClr>
          </a:solidFill>
          <a:ln w="12700" algn="ctr">
            <a:noFill/>
            <a:miter lim="800000"/>
            <a:headEnd/>
            <a:tailEnd/>
          </a:ln>
          <a:effectLst/>
        </p:spPr>
        <p:txBody>
          <a:bodyPr vert="horz" wrap="square" lIns="0" tIns="0" rIns="0" bIns="0" anchor="ctr" anchorCtr="0"/>
          <a:lstStyle/>
          <a:p>
            <a:pPr algn="ctr" fontAlgn="base">
              <a:spcBef>
                <a:spcPct val="20000"/>
              </a:spcBef>
              <a:spcAft>
                <a:spcPct val="0"/>
              </a:spcAft>
            </a:pPr>
            <a:r>
              <a:rPr lang="en-US" sz="600" kern="0" dirty="0">
                <a:latin typeface="+mj-lt"/>
                <a:cs typeface="Segoe UI" panose="020B0502040204020203" pitchFamily="34" charset="0"/>
              </a:rPr>
              <a:t>2. Identity &amp; Access Management</a:t>
            </a:r>
          </a:p>
        </p:txBody>
      </p:sp>
      <p:sp>
        <p:nvSpPr>
          <p:cNvPr id="48" name="Rectangle 47"/>
          <p:cNvSpPr/>
          <p:nvPr/>
        </p:nvSpPr>
        <p:spPr bwMode="auto">
          <a:xfrm>
            <a:off x="4432910" y="4955428"/>
            <a:ext cx="909285" cy="228600"/>
          </a:xfrm>
          <a:prstGeom prst="rect">
            <a:avLst/>
          </a:prstGeom>
          <a:solidFill>
            <a:schemeClr val="accent4">
              <a:lumMod val="20000"/>
              <a:lumOff val="80000"/>
            </a:schemeClr>
          </a:solidFill>
          <a:ln w="12700" algn="ctr">
            <a:noFill/>
            <a:miter lim="800000"/>
            <a:headEnd/>
            <a:tailEnd/>
          </a:ln>
          <a:effectLst/>
        </p:spPr>
        <p:txBody>
          <a:bodyPr vert="horz" wrap="square" lIns="0" tIns="0" rIns="0" bIns="0" anchor="ctr" anchorCtr="0"/>
          <a:lstStyle/>
          <a:p>
            <a:pPr algn="ctr" fontAlgn="base">
              <a:spcBef>
                <a:spcPct val="20000"/>
              </a:spcBef>
              <a:spcAft>
                <a:spcPct val="0"/>
              </a:spcAft>
            </a:pPr>
            <a:r>
              <a:rPr lang="en-US" sz="600" kern="0" dirty="0">
                <a:latin typeface="+mj-lt"/>
                <a:cs typeface="Segoe UI" panose="020B0502040204020203" pitchFamily="34" charset="0"/>
              </a:rPr>
              <a:t>6. Asset </a:t>
            </a:r>
            <a:r>
              <a:rPr lang="en-US" sz="600" kern="0" dirty="0" smtClean="0">
                <a:latin typeface="+mj-lt"/>
                <a:cs typeface="Segoe UI" panose="020B0502040204020203" pitchFamily="34" charset="0"/>
              </a:rPr>
              <a:t>Management</a:t>
            </a:r>
            <a:endParaRPr lang="en-US" sz="600" kern="0" dirty="0">
              <a:latin typeface="+mj-lt"/>
              <a:cs typeface="Segoe UI" panose="020B0502040204020203" pitchFamily="34" charset="0"/>
            </a:endParaRPr>
          </a:p>
        </p:txBody>
      </p:sp>
      <p:sp>
        <p:nvSpPr>
          <p:cNvPr id="49" name="Rectangle 48"/>
          <p:cNvSpPr/>
          <p:nvPr/>
        </p:nvSpPr>
        <p:spPr bwMode="auto">
          <a:xfrm>
            <a:off x="4432910" y="5231106"/>
            <a:ext cx="909285" cy="228600"/>
          </a:xfrm>
          <a:prstGeom prst="rect">
            <a:avLst/>
          </a:prstGeom>
          <a:solidFill>
            <a:schemeClr val="accent4">
              <a:lumMod val="20000"/>
              <a:lumOff val="80000"/>
            </a:schemeClr>
          </a:solidFill>
          <a:ln w="12700" algn="ctr">
            <a:noFill/>
            <a:miter lim="800000"/>
            <a:headEnd/>
            <a:tailEnd/>
          </a:ln>
          <a:effectLst/>
        </p:spPr>
        <p:txBody>
          <a:bodyPr vert="horz" wrap="square" lIns="0" tIns="0" rIns="0" bIns="0" anchor="ctr" anchorCtr="0"/>
          <a:lstStyle/>
          <a:p>
            <a:pPr algn="ctr" fontAlgn="base">
              <a:spcBef>
                <a:spcPct val="20000"/>
              </a:spcBef>
              <a:spcAft>
                <a:spcPct val="0"/>
              </a:spcAft>
            </a:pPr>
            <a:r>
              <a:rPr lang="en-US" sz="600" kern="0" dirty="0">
                <a:latin typeface="+mj-lt"/>
                <a:cs typeface="Segoe UI" panose="020B0502040204020203" pitchFamily="34" charset="0"/>
              </a:rPr>
              <a:t>7. </a:t>
            </a:r>
            <a:r>
              <a:rPr lang="en-US" sz="600" kern="0" dirty="0" smtClean="0">
                <a:latin typeface="+mj-lt"/>
                <a:cs typeface="Segoe UI" panose="020B0502040204020203" pitchFamily="34" charset="0"/>
              </a:rPr>
              <a:t>Thir</a:t>
            </a:r>
            <a:r>
              <a:rPr lang="en-US" sz="600" kern="0" dirty="0" smtClean="0">
                <a:latin typeface="+mj-lt"/>
                <a:cs typeface="Segoe UI" panose="020B0502040204020203" pitchFamily="34" charset="0"/>
              </a:rPr>
              <a:t>d-</a:t>
            </a:r>
            <a:r>
              <a:rPr lang="en-US" sz="600" kern="0" dirty="0" smtClean="0">
                <a:latin typeface="+mj-lt"/>
                <a:cs typeface="Segoe UI" panose="020B0502040204020203" pitchFamily="34" charset="0"/>
              </a:rPr>
              <a:t>Party </a:t>
            </a:r>
            <a:r>
              <a:rPr lang="en-US" sz="600" kern="0" dirty="0">
                <a:latin typeface="+mj-lt"/>
                <a:cs typeface="Segoe UI" panose="020B0502040204020203" pitchFamily="34" charset="0"/>
              </a:rPr>
              <a:t>Risk Management</a:t>
            </a:r>
          </a:p>
        </p:txBody>
      </p:sp>
      <p:sp>
        <p:nvSpPr>
          <p:cNvPr id="50" name="Rectangle 49"/>
          <p:cNvSpPr/>
          <p:nvPr/>
        </p:nvSpPr>
        <p:spPr bwMode="auto">
          <a:xfrm>
            <a:off x="3475387" y="5234922"/>
            <a:ext cx="909285" cy="228600"/>
          </a:xfrm>
          <a:prstGeom prst="rect">
            <a:avLst/>
          </a:prstGeom>
          <a:solidFill>
            <a:schemeClr val="accent4">
              <a:lumMod val="20000"/>
              <a:lumOff val="80000"/>
            </a:schemeClr>
          </a:solidFill>
          <a:ln w="12700" algn="ctr">
            <a:noFill/>
            <a:miter lim="800000"/>
            <a:headEnd/>
            <a:tailEnd/>
          </a:ln>
          <a:effectLst/>
        </p:spPr>
        <p:txBody>
          <a:bodyPr vert="horz" wrap="square" lIns="0" tIns="0" rIns="0" bIns="0" anchor="ctr" anchorCtr="0"/>
          <a:lstStyle/>
          <a:p>
            <a:pPr algn="ctr" fontAlgn="base">
              <a:spcBef>
                <a:spcPct val="20000"/>
              </a:spcBef>
              <a:spcAft>
                <a:spcPct val="0"/>
              </a:spcAft>
            </a:pPr>
            <a:r>
              <a:rPr lang="en-US" sz="600" kern="0" dirty="0">
                <a:latin typeface="+mj-lt"/>
                <a:cs typeface="Segoe UI" panose="020B0502040204020203" pitchFamily="34" charset="0"/>
              </a:rPr>
              <a:t>3. Data Protection &amp; Management</a:t>
            </a:r>
          </a:p>
        </p:txBody>
      </p:sp>
      <p:sp>
        <p:nvSpPr>
          <p:cNvPr id="51" name="Rectangle 50"/>
          <p:cNvSpPr/>
          <p:nvPr/>
        </p:nvSpPr>
        <p:spPr bwMode="auto">
          <a:xfrm>
            <a:off x="3475387" y="5512507"/>
            <a:ext cx="909285" cy="228600"/>
          </a:xfrm>
          <a:prstGeom prst="rect">
            <a:avLst/>
          </a:prstGeom>
          <a:solidFill>
            <a:schemeClr val="accent4">
              <a:lumMod val="20000"/>
              <a:lumOff val="80000"/>
            </a:schemeClr>
          </a:solidFill>
          <a:ln w="12700" algn="ctr">
            <a:noFill/>
            <a:miter lim="800000"/>
            <a:headEnd/>
            <a:tailEnd/>
          </a:ln>
          <a:effectLst/>
        </p:spPr>
        <p:txBody>
          <a:bodyPr vert="horz" wrap="square" lIns="0" tIns="0" rIns="0" bIns="0" anchor="ctr" anchorCtr="0"/>
          <a:lstStyle/>
          <a:p>
            <a:pPr algn="ctr" fontAlgn="base">
              <a:spcBef>
                <a:spcPct val="20000"/>
              </a:spcBef>
              <a:spcAft>
                <a:spcPct val="0"/>
              </a:spcAft>
            </a:pPr>
            <a:r>
              <a:rPr lang="en-US" sz="600" kern="0" dirty="0">
                <a:latin typeface="+mj-lt"/>
                <a:cs typeface="Segoe UI" panose="020B0502040204020203" pitchFamily="34" charset="0"/>
              </a:rPr>
              <a:t>4. Infrastructure Security</a:t>
            </a:r>
          </a:p>
        </p:txBody>
      </p:sp>
      <p:sp>
        <p:nvSpPr>
          <p:cNvPr id="52" name="Rectangle 51"/>
          <p:cNvSpPr/>
          <p:nvPr/>
        </p:nvSpPr>
        <p:spPr bwMode="auto">
          <a:xfrm>
            <a:off x="4429216" y="5506783"/>
            <a:ext cx="909285" cy="228600"/>
          </a:xfrm>
          <a:prstGeom prst="rect">
            <a:avLst/>
          </a:prstGeom>
          <a:solidFill>
            <a:schemeClr val="accent4">
              <a:lumMod val="20000"/>
              <a:lumOff val="80000"/>
            </a:schemeClr>
          </a:solidFill>
          <a:ln w="12700" algn="ctr">
            <a:noFill/>
            <a:miter lim="800000"/>
            <a:headEnd/>
            <a:tailEnd/>
          </a:ln>
          <a:effectLst/>
        </p:spPr>
        <p:txBody>
          <a:bodyPr vert="horz" wrap="square" lIns="0" tIns="0" rIns="0" bIns="0" anchor="ctr" anchorCtr="0"/>
          <a:lstStyle/>
          <a:p>
            <a:pPr algn="ctr" fontAlgn="base">
              <a:spcBef>
                <a:spcPct val="20000"/>
              </a:spcBef>
              <a:spcAft>
                <a:spcPct val="0"/>
              </a:spcAft>
            </a:pPr>
            <a:r>
              <a:rPr lang="en-US" sz="600" kern="0" dirty="0">
                <a:latin typeface="+mj-lt"/>
                <a:cs typeface="Segoe UI" panose="020B0502040204020203" pitchFamily="34" charset="0"/>
              </a:rPr>
              <a:t>8. Physical </a:t>
            </a:r>
            <a:r>
              <a:rPr lang="en-US" sz="600" kern="0" dirty="0" smtClean="0">
                <a:latin typeface="+mj-lt"/>
                <a:cs typeface="Segoe UI" panose="020B0502040204020203" pitchFamily="34" charset="0"/>
              </a:rPr>
              <a:t>Security</a:t>
            </a:r>
            <a:endParaRPr lang="en-US" sz="600" kern="0" dirty="0">
              <a:latin typeface="+mj-lt"/>
              <a:cs typeface="Segoe UI" panose="020B0502040204020203" pitchFamily="34" charset="0"/>
            </a:endParaRPr>
          </a:p>
        </p:txBody>
      </p:sp>
      <p:sp>
        <p:nvSpPr>
          <p:cNvPr id="53" name="Rectangle 52"/>
          <p:cNvSpPr/>
          <p:nvPr/>
        </p:nvSpPr>
        <p:spPr bwMode="auto">
          <a:xfrm>
            <a:off x="3442675" y="4636430"/>
            <a:ext cx="1932230" cy="1143698"/>
          </a:xfrm>
          <a:prstGeom prst="rect">
            <a:avLst/>
          </a:prstGeom>
          <a:noFill/>
          <a:ln w="3175" cap="flat" cmpd="sng" algn="ctr">
            <a:solidFill>
              <a:srgbClr val="002776"/>
            </a:solidFill>
            <a:prstDash val="solid"/>
            <a:round/>
            <a:headEnd type="none" w="med" len="med"/>
            <a:tailEnd type="none" w="med" len="med"/>
          </a:ln>
          <a:effectLst/>
        </p:spPr>
        <p:txBody>
          <a:bodyPr vert="horz" wrap="square" lIns="45720" tIns="45720" rIns="45720" bIns="45720" numCol="1" rtlCol="0" anchor="ctr" anchorCtr="0" compatLnSpc="1">
            <a:prstTxWarp prst="textNoShape">
              <a:avLst/>
            </a:prstTxWarp>
          </a:bodyPr>
          <a:lstStyle/>
          <a:p>
            <a:pPr algn="ctr" defTabSz="1018586" fontAlgn="base">
              <a:spcBef>
                <a:spcPct val="0"/>
              </a:spcBef>
              <a:spcAft>
                <a:spcPct val="0"/>
              </a:spcAft>
              <a:defRPr/>
            </a:pPr>
            <a:endParaRPr lang="en-US" sz="600" kern="0" dirty="0">
              <a:latin typeface="+mj-lt"/>
              <a:cs typeface="Segoe UI" panose="020B0502040204020203" pitchFamily="34" charset="0"/>
            </a:endParaRPr>
          </a:p>
        </p:txBody>
      </p:sp>
      <p:sp>
        <p:nvSpPr>
          <p:cNvPr id="54" name="Rectangle 53"/>
          <p:cNvSpPr/>
          <p:nvPr/>
        </p:nvSpPr>
        <p:spPr bwMode="auto">
          <a:xfrm rot="5400000">
            <a:off x="4330240" y="3594686"/>
            <a:ext cx="157102" cy="1932230"/>
          </a:xfrm>
          <a:prstGeom prst="rect">
            <a:avLst/>
          </a:prstGeom>
          <a:solidFill>
            <a:schemeClr val="accent4"/>
          </a:solidFill>
          <a:ln>
            <a:noFill/>
          </a:ln>
          <a:effectLst/>
          <a:extLst/>
        </p:spPr>
        <p:txBody>
          <a:bodyPr vert="vert270" wrap="square" lIns="73152" tIns="73152" rIns="73152" bIns="73152" numCol="1" rtlCol="0" anchor="ctr" anchorCtr="1" compatLnSpc="1">
            <a:prstTxWarp prst="textNoShape">
              <a:avLst/>
            </a:prstTxWarp>
          </a:bodyPr>
          <a:lstStyle/>
          <a:p>
            <a:pPr algn="ctr" eaLnBrk="0" fontAlgn="base" hangingPunct="0">
              <a:lnSpc>
                <a:spcPct val="106000"/>
              </a:lnSpc>
              <a:spcBef>
                <a:spcPct val="0"/>
              </a:spcBef>
              <a:spcAft>
                <a:spcPct val="0"/>
              </a:spcAft>
            </a:pPr>
            <a:r>
              <a:rPr lang="en-US" sz="900" b="1" dirty="0">
                <a:solidFill>
                  <a:schemeClr val="bg1"/>
                </a:solidFill>
                <a:latin typeface="+mj-lt"/>
                <a:cs typeface="Segoe UI" panose="020B0502040204020203" pitchFamily="34" charset="0"/>
              </a:rPr>
              <a:t>Secure</a:t>
            </a:r>
          </a:p>
        </p:txBody>
      </p:sp>
      <p:sp>
        <p:nvSpPr>
          <p:cNvPr id="55" name="Rectangle 54"/>
          <p:cNvSpPr/>
          <p:nvPr/>
        </p:nvSpPr>
        <p:spPr bwMode="auto">
          <a:xfrm>
            <a:off x="7482442" y="4681455"/>
            <a:ext cx="909285" cy="228600"/>
          </a:xfrm>
          <a:prstGeom prst="rect">
            <a:avLst/>
          </a:prstGeom>
          <a:solidFill>
            <a:schemeClr val="bg1">
              <a:lumMod val="85000"/>
            </a:schemeClr>
          </a:solidFill>
          <a:ln w="12700" algn="ctr">
            <a:noFill/>
            <a:miter lim="800000"/>
            <a:headEnd/>
            <a:tailEnd/>
          </a:ln>
          <a:effectLst/>
        </p:spPr>
        <p:txBody>
          <a:bodyPr vert="horz" wrap="square" lIns="0" tIns="0" rIns="0" bIns="0" anchor="ctr" anchorCtr="0"/>
          <a:lstStyle/>
          <a:p>
            <a:pPr algn="ctr" fontAlgn="base">
              <a:spcBef>
                <a:spcPct val="20000"/>
              </a:spcBef>
              <a:spcAft>
                <a:spcPct val="0"/>
              </a:spcAft>
            </a:pPr>
            <a:r>
              <a:rPr lang="en-US" sz="600" kern="0" dirty="0">
                <a:latin typeface="+mj-lt"/>
                <a:cs typeface="Segoe UI" panose="020B0502040204020203" pitchFamily="34" charset="0"/>
              </a:rPr>
              <a:t>15. Crisis Management</a:t>
            </a:r>
          </a:p>
        </p:txBody>
      </p:sp>
      <p:sp>
        <p:nvSpPr>
          <p:cNvPr id="56" name="Rectangle 55"/>
          <p:cNvSpPr/>
          <p:nvPr/>
        </p:nvSpPr>
        <p:spPr bwMode="auto">
          <a:xfrm>
            <a:off x="7482442" y="4957473"/>
            <a:ext cx="909285" cy="228600"/>
          </a:xfrm>
          <a:prstGeom prst="rect">
            <a:avLst/>
          </a:prstGeom>
          <a:solidFill>
            <a:schemeClr val="bg1">
              <a:lumMod val="85000"/>
            </a:schemeClr>
          </a:solidFill>
          <a:ln w="12700" algn="ctr">
            <a:noFill/>
            <a:miter lim="800000"/>
            <a:headEnd/>
            <a:tailEnd/>
          </a:ln>
          <a:effectLst/>
        </p:spPr>
        <p:txBody>
          <a:bodyPr vert="horz" wrap="square" lIns="0" tIns="0" rIns="0" bIns="0" anchor="ctr" anchorCtr="0"/>
          <a:lstStyle/>
          <a:p>
            <a:pPr algn="ctr" fontAlgn="base">
              <a:spcBef>
                <a:spcPct val="20000"/>
              </a:spcBef>
              <a:spcAft>
                <a:spcPct val="0"/>
              </a:spcAft>
            </a:pPr>
            <a:r>
              <a:rPr lang="en-US" sz="600" kern="0" dirty="0">
                <a:latin typeface="+mj-lt"/>
                <a:cs typeface="Segoe UI" panose="020B0502040204020203" pitchFamily="34" charset="0"/>
              </a:rPr>
              <a:t>16. Resiliency &amp; Recovery</a:t>
            </a:r>
          </a:p>
        </p:txBody>
      </p:sp>
      <p:sp>
        <p:nvSpPr>
          <p:cNvPr id="57" name="Rectangle 56"/>
          <p:cNvSpPr/>
          <p:nvPr/>
        </p:nvSpPr>
        <p:spPr bwMode="auto">
          <a:xfrm>
            <a:off x="7482442" y="5233491"/>
            <a:ext cx="909285" cy="228600"/>
          </a:xfrm>
          <a:prstGeom prst="rect">
            <a:avLst/>
          </a:prstGeom>
          <a:solidFill>
            <a:schemeClr val="bg1">
              <a:lumMod val="85000"/>
            </a:schemeClr>
          </a:solidFill>
          <a:ln w="12700" algn="ctr">
            <a:noFill/>
            <a:miter lim="800000"/>
            <a:headEnd/>
            <a:tailEnd/>
          </a:ln>
          <a:effectLst/>
        </p:spPr>
        <p:txBody>
          <a:bodyPr vert="horz" wrap="square" lIns="0" tIns="0" rIns="0" bIns="0" anchor="ctr" anchorCtr="0"/>
          <a:lstStyle/>
          <a:p>
            <a:pPr algn="ctr" fontAlgn="base">
              <a:spcBef>
                <a:spcPct val="20000"/>
              </a:spcBef>
              <a:spcAft>
                <a:spcPct val="0"/>
              </a:spcAft>
            </a:pPr>
            <a:r>
              <a:rPr lang="en-US" sz="600" kern="0" dirty="0">
                <a:latin typeface="+mj-lt"/>
                <a:cs typeface="Segoe UI" panose="020B0502040204020203" pitchFamily="34" charset="0"/>
              </a:rPr>
              <a:t>17. Cyber Simulations</a:t>
            </a:r>
          </a:p>
        </p:txBody>
      </p:sp>
      <p:sp>
        <p:nvSpPr>
          <p:cNvPr id="58" name="Rectangle 57"/>
          <p:cNvSpPr/>
          <p:nvPr/>
        </p:nvSpPr>
        <p:spPr bwMode="auto">
          <a:xfrm>
            <a:off x="7487640" y="5509509"/>
            <a:ext cx="909285" cy="228600"/>
          </a:xfrm>
          <a:prstGeom prst="rect">
            <a:avLst/>
          </a:prstGeom>
          <a:solidFill>
            <a:schemeClr val="bg1">
              <a:lumMod val="85000"/>
            </a:schemeClr>
          </a:solidFill>
          <a:ln w="12700" algn="ctr">
            <a:noFill/>
            <a:miter lim="800000"/>
            <a:headEnd/>
            <a:tailEnd/>
          </a:ln>
          <a:effectLst/>
        </p:spPr>
        <p:txBody>
          <a:bodyPr vert="horz" wrap="square" lIns="0" tIns="0" rIns="0" bIns="0" anchor="ctr" anchorCtr="0"/>
          <a:lstStyle/>
          <a:p>
            <a:pPr algn="ctr" fontAlgn="base">
              <a:spcBef>
                <a:spcPct val="20000"/>
              </a:spcBef>
              <a:spcAft>
                <a:spcPct val="0"/>
              </a:spcAft>
            </a:pPr>
            <a:r>
              <a:rPr lang="en-US" sz="600" kern="0" dirty="0">
                <a:latin typeface="+mj-lt"/>
                <a:cs typeface="Segoe UI" panose="020B0502040204020203" pitchFamily="34" charset="0"/>
              </a:rPr>
              <a:t>18. Incident Response &amp; Forensics</a:t>
            </a:r>
          </a:p>
        </p:txBody>
      </p:sp>
      <p:sp>
        <p:nvSpPr>
          <p:cNvPr id="59" name="Rectangle 58"/>
          <p:cNvSpPr/>
          <p:nvPr/>
        </p:nvSpPr>
        <p:spPr bwMode="auto">
          <a:xfrm>
            <a:off x="7439819" y="4638135"/>
            <a:ext cx="994530" cy="1141992"/>
          </a:xfrm>
          <a:prstGeom prst="rect">
            <a:avLst/>
          </a:prstGeom>
          <a:noFill/>
          <a:ln w="3175" cap="flat" cmpd="sng" algn="ctr">
            <a:solidFill>
              <a:schemeClr val="accent6"/>
            </a:solidFill>
            <a:prstDash val="solid"/>
            <a:round/>
            <a:headEnd type="none" w="med" len="med"/>
            <a:tailEnd type="none" w="med" len="med"/>
          </a:ln>
          <a:effectLst/>
        </p:spPr>
        <p:txBody>
          <a:bodyPr vert="horz" wrap="square" lIns="45720" tIns="45720" rIns="45720" bIns="45720" numCol="1" rtlCol="0" anchor="ctr" anchorCtr="0" compatLnSpc="1">
            <a:prstTxWarp prst="textNoShape">
              <a:avLst/>
            </a:prstTxWarp>
          </a:bodyPr>
          <a:lstStyle/>
          <a:p>
            <a:pPr algn="ctr" defTabSz="1018586" fontAlgn="base">
              <a:spcBef>
                <a:spcPct val="0"/>
              </a:spcBef>
              <a:spcAft>
                <a:spcPct val="0"/>
              </a:spcAft>
              <a:defRPr/>
            </a:pPr>
            <a:endParaRPr lang="en-US" sz="600" kern="0" dirty="0">
              <a:latin typeface="+mj-lt"/>
              <a:cs typeface="Segoe UI" panose="020B0502040204020203" pitchFamily="34" charset="0"/>
            </a:endParaRPr>
          </a:p>
        </p:txBody>
      </p:sp>
      <p:sp>
        <p:nvSpPr>
          <p:cNvPr id="60" name="Rectangle 59"/>
          <p:cNvSpPr/>
          <p:nvPr/>
        </p:nvSpPr>
        <p:spPr bwMode="auto">
          <a:xfrm rot="5400000">
            <a:off x="7859996" y="4060859"/>
            <a:ext cx="157102" cy="991605"/>
          </a:xfrm>
          <a:prstGeom prst="rect">
            <a:avLst/>
          </a:prstGeom>
          <a:solidFill>
            <a:schemeClr val="accent6"/>
          </a:solidFill>
          <a:ln>
            <a:noFill/>
          </a:ln>
          <a:effectLst/>
          <a:extLst/>
        </p:spPr>
        <p:txBody>
          <a:bodyPr vert="vert270" wrap="square" lIns="73152" tIns="73152" rIns="73152" bIns="73152" numCol="1" rtlCol="0" anchor="ctr" anchorCtr="1" compatLnSpc="1">
            <a:prstTxWarp prst="textNoShape">
              <a:avLst/>
            </a:prstTxWarp>
          </a:bodyPr>
          <a:lstStyle/>
          <a:p>
            <a:pPr algn="ctr" eaLnBrk="0" fontAlgn="base" hangingPunct="0">
              <a:lnSpc>
                <a:spcPct val="106000"/>
              </a:lnSpc>
              <a:spcBef>
                <a:spcPct val="0"/>
              </a:spcBef>
              <a:spcAft>
                <a:spcPct val="0"/>
              </a:spcAft>
            </a:pPr>
            <a:r>
              <a:rPr lang="en-US" sz="900" b="1" dirty="0">
                <a:solidFill>
                  <a:schemeClr val="bg1"/>
                </a:solidFill>
                <a:latin typeface="+mj-lt"/>
                <a:cs typeface="Segoe UI" panose="020B0502040204020203" pitchFamily="34" charset="0"/>
              </a:rPr>
              <a:t>Resilient</a:t>
            </a:r>
          </a:p>
        </p:txBody>
      </p:sp>
      <p:sp>
        <p:nvSpPr>
          <p:cNvPr id="13" name="Rectangle 12"/>
          <p:cNvSpPr/>
          <p:nvPr/>
        </p:nvSpPr>
        <p:spPr>
          <a:xfrm>
            <a:off x="543679" y="1760057"/>
            <a:ext cx="1808036" cy="961802"/>
          </a:xfrm>
          <a:prstGeom prst="rect">
            <a:avLst/>
          </a:prstGeom>
        </p:spPr>
        <p:txBody>
          <a:bodyPr wrap="square">
            <a:spAutoFit/>
          </a:bodyPr>
          <a:lstStyle/>
          <a:p>
            <a:pPr marL="171450" indent="-171450">
              <a:spcBef>
                <a:spcPts val="100"/>
              </a:spcBef>
              <a:buFont typeface="Arial" panose="020B0604020202020204" pitchFamily="34" charset="0"/>
              <a:buChar char="•"/>
              <a:defRPr/>
            </a:pPr>
            <a:r>
              <a:rPr lang="en-US" sz="900" dirty="0" smtClean="0">
                <a:latin typeface="+mj-lt"/>
                <a:cs typeface="Segoe UI" panose="020B0502040204020203" pitchFamily="34" charset="0"/>
              </a:rPr>
              <a:t>ISO</a:t>
            </a:r>
            <a:r>
              <a:rPr lang="en-US" sz="900" baseline="30000" dirty="0" smtClean="0">
                <a:latin typeface="+mj-lt"/>
                <a:cs typeface="Segoe UI" panose="020B0502040204020203" pitchFamily="34" charset="0"/>
              </a:rPr>
              <a:t>1</a:t>
            </a:r>
            <a:r>
              <a:rPr lang="en-US" sz="900" dirty="0" smtClean="0">
                <a:latin typeface="+mj-lt"/>
                <a:cs typeface="Segoe UI" panose="020B0502040204020203" pitchFamily="34" charset="0"/>
              </a:rPr>
              <a:t> </a:t>
            </a:r>
            <a:r>
              <a:rPr lang="en-US" sz="900" dirty="0">
                <a:latin typeface="+mj-lt"/>
                <a:cs typeface="Segoe UI" panose="020B0502040204020203" pitchFamily="34" charset="0"/>
              </a:rPr>
              <a:t>27001/2</a:t>
            </a:r>
          </a:p>
          <a:p>
            <a:pPr marL="171450" indent="-171450">
              <a:spcBef>
                <a:spcPts val="100"/>
              </a:spcBef>
              <a:buFont typeface="Arial" panose="020B0604020202020204" pitchFamily="34" charset="0"/>
              <a:buChar char="•"/>
              <a:defRPr/>
            </a:pPr>
            <a:r>
              <a:rPr lang="en-US" sz="900" dirty="0" smtClean="0">
                <a:latin typeface="+mj-lt"/>
                <a:cs typeface="Segoe UI" panose="020B0502040204020203" pitchFamily="34" charset="0"/>
              </a:rPr>
              <a:t>NIST</a:t>
            </a:r>
            <a:r>
              <a:rPr lang="en-US" sz="900" baseline="30000" dirty="0" smtClean="0">
                <a:latin typeface="+mj-lt"/>
                <a:cs typeface="Segoe UI" panose="020B0502040204020203" pitchFamily="34" charset="0"/>
              </a:rPr>
              <a:t>2</a:t>
            </a:r>
            <a:r>
              <a:rPr lang="en-US" sz="900" dirty="0" smtClean="0">
                <a:latin typeface="+mj-lt"/>
                <a:cs typeface="Segoe UI" panose="020B0502040204020203" pitchFamily="34" charset="0"/>
              </a:rPr>
              <a:t> cybersecurity framework</a:t>
            </a:r>
          </a:p>
          <a:p>
            <a:pPr marL="171450" indent="-171450">
              <a:spcBef>
                <a:spcPts val="100"/>
              </a:spcBef>
              <a:buFont typeface="Arial" panose="020B0604020202020204" pitchFamily="34" charset="0"/>
              <a:buChar char="•"/>
              <a:defRPr/>
            </a:pPr>
            <a:r>
              <a:rPr lang="en-US" sz="900" dirty="0" smtClean="0">
                <a:latin typeface="+mj-lt"/>
                <a:cs typeface="Segoe UI" panose="020B0502040204020203" pitchFamily="34" charset="0"/>
              </a:rPr>
              <a:t>Global privacy and data protection laws</a:t>
            </a:r>
          </a:p>
          <a:p>
            <a:pPr marL="171450" indent="-171450">
              <a:spcBef>
                <a:spcPts val="100"/>
              </a:spcBef>
              <a:buFont typeface="Arial" panose="020B0604020202020204" pitchFamily="34" charset="0"/>
              <a:buChar char="•"/>
              <a:defRPr/>
            </a:pPr>
            <a:r>
              <a:rPr lang="en-US" sz="900" dirty="0" smtClean="0">
                <a:latin typeface="+mj-lt"/>
                <a:cs typeface="Segoe UI" panose="020B0502040204020203" pitchFamily="34" charset="0"/>
              </a:rPr>
              <a:t>ITIL</a:t>
            </a:r>
            <a:r>
              <a:rPr lang="en-US" sz="900" baseline="30000" dirty="0" smtClean="0">
                <a:latin typeface="+mj-lt"/>
                <a:cs typeface="Segoe UI" panose="020B0502040204020203" pitchFamily="34" charset="0"/>
              </a:rPr>
              <a:t>3</a:t>
            </a:r>
            <a:endParaRPr lang="en-US" sz="900" dirty="0" smtClean="0">
              <a:latin typeface="+mj-lt"/>
              <a:cs typeface="Segoe UI" panose="020B0502040204020203" pitchFamily="34" charset="0"/>
            </a:endParaRPr>
          </a:p>
        </p:txBody>
      </p:sp>
      <p:grpSp>
        <p:nvGrpSpPr>
          <p:cNvPr id="16" name="Group 15"/>
          <p:cNvGrpSpPr/>
          <p:nvPr/>
        </p:nvGrpSpPr>
        <p:grpSpPr>
          <a:xfrm>
            <a:off x="555414" y="3045017"/>
            <a:ext cx="1794732" cy="1171167"/>
            <a:chOff x="539035" y="2066646"/>
            <a:chExt cx="1583020" cy="959647"/>
          </a:xfrm>
        </p:grpSpPr>
        <p:sp>
          <p:nvSpPr>
            <p:cNvPr id="74" name="Rectangle 73"/>
            <p:cNvSpPr/>
            <p:nvPr/>
          </p:nvSpPr>
          <p:spPr>
            <a:xfrm>
              <a:off x="539035" y="2248706"/>
              <a:ext cx="1583020" cy="777587"/>
            </a:xfrm>
            <a:prstGeom prst="rect">
              <a:avLst/>
            </a:prstGeom>
          </p:spPr>
          <p:txBody>
            <a:bodyPr wrap="square">
              <a:spAutoFit/>
            </a:bodyPr>
            <a:lstStyle/>
            <a:p>
              <a:pPr marL="171450" indent="-171450">
                <a:spcBef>
                  <a:spcPts val="100"/>
                </a:spcBef>
                <a:buFont typeface="Arial" panose="020B0604020202020204" pitchFamily="34" charset="0"/>
                <a:buChar char="•"/>
                <a:defRPr/>
              </a:pPr>
              <a:r>
                <a:rPr lang="en-US" sz="900" dirty="0" smtClean="0">
                  <a:latin typeface="+mj-lt"/>
                  <a:cs typeface="Segoe UI" panose="020B0502040204020203" pitchFamily="34" charset="0"/>
                </a:rPr>
                <a:t>Recognized information security leader</a:t>
              </a:r>
            </a:p>
            <a:p>
              <a:pPr marL="171450" indent="-171450">
                <a:spcBef>
                  <a:spcPts val="100"/>
                </a:spcBef>
                <a:buFont typeface="Arial" panose="020B0604020202020204" pitchFamily="34" charset="0"/>
                <a:buChar char="•"/>
                <a:defRPr/>
              </a:pPr>
              <a:r>
                <a:rPr lang="en-US" sz="900" dirty="0" smtClean="0">
                  <a:latin typeface="+mj-lt"/>
                  <a:cs typeface="Segoe UI" panose="020B0502040204020203" pitchFamily="34" charset="0"/>
                </a:rPr>
                <a:t>Project/engagement </a:t>
              </a:r>
              <a:r>
                <a:rPr lang="en-US" sz="900" dirty="0">
                  <a:latin typeface="+mj-lt"/>
                  <a:cs typeface="Segoe UI" panose="020B0502040204020203" pitchFamily="34" charset="0"/>
                </a:rPr>
                <a:t>experience</a:t>
              </a:r>
            </a:p>
            <a:p>
              <a:pPr marL="171450" indent="-171450">
                <a:spcBef>
                  <a:spcPts val="100"/>
                </a:spcBef>
                <a:buFont typeface="Arial" panose="020B0604020202020204" pitchFamily="34" charset="0"/>
                <a:buChar char="•"/>
                <a:defRPr/>
              </a:pPr>
              <a:r>
                <a:rPr lang="en-US" sz="900" dirty="0" smtClean="0">
                  <a:latin typeface="+mj-lt"/>
                  <a:cs typeface="Segoe UI" panose="020B0502040204020203" pitchFamily="34" charset="0"/>
                </a:rPr>
                <a:t>Published industry research</a:t>
              </a:r>
              <a:endParaRPr lang="en-US" sz="900" dirty="0">
                <a:latin typeface="+mj-lt"/>
                <a:cs typeface="Segoe UI" panose="020B0502040204020203" pitchFamily="34" charset="0"/>
              </a:endParaRPr>
            </a:p>
          </p:txBody>
        </p:sp>
        <p:sp>
          <p:nvSpPr>
            <p:cNvPr id="75" name="Rectangle 74"/>
            <p:cNvSpPr/>
            <p:nvPr/>
          </p:nvSpPr>
          <p:spPr>
            <a:xfrm>
              <a:off x="736380" y="2066646"/>
              <a:ext cx="1166757" cy="200491"/>
            </a:xfrm>
            <a:prstGeom prst="rect">
              <a:avLst/>
            </a:prstGeom>
          </p:spPr>
          <p:txBody>
            <a:bodyPr wrap="none">
              <a:spAutoFit/>
            </a:bodyPr>
            <a:lstStyle/>
            <a:p>
              <a:pPr>
                <a:lnSpc>
                  <a:spcPct val="110000"/>
                </a:lnSpc>
                <a:defRPr/>
              </a:pPr>
              <a:r>
                <a:rPr lang="en-US" sz="900" b="1" dirty="0">
                  <a:latin typeface="+mj-lt"/>
                  <a:cs typeface="Segoe UI" panose="020B0502040204020203" pitchFamily="34" charset="0"/>
                </a:rPr>
                <a:t>Leading </a:t>
              </a:r>
              <a:r>
                <a:rPr lang="en-US" sz="900" b="1" dirty="0" smtClean="0">
                  <a:latin typeface="+mj-lt"/>
                  <a:cs typeface="Segoe UI" panose="020B0502040204020203" pitchFamily="34" charset="0"/>
                </a:rPr>
                <a:t>practices</a:t>
              </a:r>
              <a:endParaRPr lang="en-US" sz="900" b="1" dirty="0">
                <a:latin typeface="+mj-lt"/>
                <a:cs typeface="Segoe UI" panose="020B0502040204020203" pitchFamily="34" charset="0"/>
              </a:endParaRPr>
            </a:p>
          </p:txBody>
        </p:sp>
      </p:grpSp>
      <p:sp>
        <p:nvSpPr>
          <p:cNvPr id="9" name="Rectangle 8"/>
          <p:cNvSpPr/>
          <p:nvPr/>
        </p:nvSpPr>
        <p:spPr>
          <a:xfrm>
            <a:off x="436532" y="1265827"/>
            <a:ext cx="1761380" cy="4325471"/>
          </a:xfrm>
          <a:prstGeom prst="rect">
            <a:avLst/>
          </a:prstGeom>
          <a:noFill/>
          <a:ln w="63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27432" tIns="27432" rIns="9144" bIns="27432" rtlCol="0" anchor="ctr"/>
          <a:lstStyle/>
          <a:p>
            <a:pPr algn="ctr" fontAlgn="base">
              <a:spcBef>
                <a:spcPct val="0"/>
              </a:spcBef>
              <a:spcAft>
                <a:spcPct val="0"/>
              </a:spcAft>
            </a:pPr>
            <a:endParaRPr lang="en-US" sz="1600" dirty="0">
              <a:solidFill>
                <a:schemeClr val="tx1"/>
              </a:solidFill>
              <a:latin typeface="+mj-lt"/>
              <a:cs typeface="Segoe UI" panose="020B0502040204020203" pitchFamily="34" charset="0"/>
            </a:endParaRPr>
          </a:p>
        </p:txBody>
      </p:sp>
      <p:sp>
        <p:nvSpPr>
          <p:cNvPr id="10" name="Rectangle 9"/>
          <p:cNvSpPr>
            <a:spLocks noChangeArrowheads="1"/>
          </p:cNvSpPr>
          <p:nvPr/>
        </p:nvSpPr>
        <p:spPr bwMode="gray">
          <a:xfrm>
            <a:off x="997182" y="1152047"/>
            <a:ext cx="640080" cy="216213"/>
          </a:xfrm>
          <a:prstGeom prst="rect">
            <a:avLst/>
          </a:prstGeom>
          <a:solidFill>
            <a:schemeClr val="bg1"/>
          </a:solidFill>
          <a:ln w="12700" cap="rnd" algn="ctr">
            <a:noFill/>
            <a:miter lim="800000"/>
            <a:headEnd/>
            <a:tailEnd/>
          </a:ln>
        </p:spPr>
        <p:txBody>
          <a:bodyPr wrap="square" lIns="27432" tIns="27432" rIns="9144" bIns="27432" anchor="ctr" anchorCtr="1">
            <a:spAutoFit/>
          </a:bodyPr>
          <a:lstStyle/>
          <a:p>
            <a:pPr algn="ctr" eaLnBrk="0" fontAlgn="base" hangingPunct="0">
              <a:lnSpc>
                <a:spcPct val="95000"/>
              </a:lnSpc>
              <a:spcBef>
                <a:spcPct val="0"/>
              </a:spcBef>
              <a:spcAft>
                <a:spcPct val="0"/>
              </a:spcAft>
            </a:pPr>
            <a:r>
              <a:rPr lang="en-US" sz="1100" b="1" dirty="0">
                <a:solidFill>
                  <a:schemeClr val="accent3">
                    <a:lumMod val="75000"/>
                  </a:schemeClr>
                </a:solidFill>
                <a:latin typeface="+mj-lt"/>
                <a:cs typeface="Segoe UI" panose="020B0502040204020203" pitchFamily="34" charset="0"/>
              </a:rPr>
              <a:t>Inputs</a:t>
            </a:r>
          </a:p>
        </p:txBody>
      </p:sp>
      <p:sp>
        <p:nvSpPr>
          <p:cNvPr id="15" name="Rectangle 14"/>
          <p:cNvSpPr/>
          <p:nvPr/>
        </p:nvSpPr>
        <p:spPr>
          <a:xfrm>
            <a:off x="821111" y="1520593"/>
            <a:ext cx="1430200" cy="244682"/>
          </a:xfrm>
          <a:prstGeom prst="rect">
            <a:avLst/>
          </a:prstGeom>
        </p:spPr>
        <p:txBody>
          <a:bodyPr wrap="none">
            <a:spAutoFit/>
          </a:bodyPr>
          <a:lstStyle/>
          <a:p>
            <a:pPr>
              <a:lnSpc>
                <a:spcPct val="110000"/>
              </a:lnSpc>
              <a:defRPr/>
            </a:pPr>
            <a:r>
              <a:rPr lang="en-US" sz="900" b="1" dirty="0">
                <a:latin typeface="+mj-lt"/>
                <a:cs typeface="Segoe UI" panose="020B0502040204020203" pitchFamily="34" charset="0"/>
              </a:rPr>
              <a:t>Industry </a:t>
            </a:r>
            <a:r>
              <a:rPr lang="en-US" sz="900" b="1" dirty="0" smtClean="0">
                <a:latin typeface="+mj-lt"/>
                <a:cs typeface="Segoe UI" panose="020B0502040204020203" pitchFamily="34" charset="0"/>
              </a:rPr>
              <a:t>standards</a:t>
            </a:r>
            <a:endParaRPr lang="en-US" sz="900" b="1" dirty="0">
              <a:latin typeface="+mj-lt"/>
              <a:cs typeface="Segoe UI" panose="020B0502040204020203" pitchFamily="34" charset="0"/>
            </a:endParaRPr>
          </a:p>
        </p:txBody>
      </p:sp>
      <p:sp>
        <p:nvSpPr>
          <p:cNvPr id="64" name="Rectangle 63"/>
          <p:cNvSpPr/>
          <p:nvPr/>
        </p:nvSpPr>
        <p:spPr>
          <a:xfrm>
            <a:off x="555414" y="4761835"/>
            <a:ext cx="1586303" cy="671979"/>
          </a:xfrm>
          <a:prstGeom prst="rect">
            <a:avLst/>
          </a:prstGeom>
        </p:spPr>
        <p:txBody>
          <a:bodyPr wrap="square">
            <a:spAutoFit/>
          </a:bodyPr>
          <a:lstStyle/>
          <a:p>
            <a:pPr marL="171450" indent="-171450">
              <a:spcBef>
                <a:spcPts val="100"/>
              </a:spcBef>
              <a:buFont typeface="Arial" panose="020B0604020202020204" pitchFamily="34" charset="0"/>
              <a:buChar char="•"/>
              <a:defRPr/>
            </a:pPr>
            <a:r>
              <a:rPr lang="en-US" sz="900" dirty="0">
                <a:latin typeface="+mj-lt"/>
                <a:cs typeface="Segoe UI" panose="020B0502040204020203" pitchFamily="34" charset="0"/>
              </a:rPr>
              <a:t>Who might attack? </a:t>
            </a:r>
          </a:p>
          <a:p>
            <a:pPr marL="171450" indent="-171450">
              <a:spcBef>
                <a:spcPts val="100"/>
              </a:spcBef>
              <a:buFont typeface="Arial" panose="020B0604020202020204" pitchFamily="34" charset="0"/>
              <a:buChar char="•"/>
              <a:defRPr/>
            </a:pPr>
            <a:r>
              <a:rPr lang="en-US" sz="900" dirty="0">
                <a:latin typeface="+mj-lt"/>
                <a:cs typeface="Segoe UI" panose="020B0502040204020203" pitchFamily="34" charset="0"/>
              </a:rPr>
              <a:t>What are they after?</a:t>
            </a:r>
          </a:p>
          <a:p>
            <a:pPr marL="171450" indent="-171450">
              <a:spcBef>
                <a:spcPts val="100"/>
              </a:spcBef>
              <a:buFont typeface="Arial" panose="020B0604020202020204" pitchFamily="34" charset="0"/>
              <a:buChar char="•"/>
              <a:defRPr/>
            </a:pPr>
            <a:r>
              <a:rPr lang="en-US" sz="900" dirty="0">
                <a:latin typeface="+mj-lt"/>
                <a:cs typeface="Segoe UI" panose="020B0502040204020203" pitchFamily="34" charset="0"/>
              </a:rPr>
              <a:t>What tactics will they use?</a:t>
            </a:r>
          </a:p>
        </p:txBody>
      </p:sp>
      <p:sp>
        <p:nvSpPr>
          <p:cNvPr id="65" name="Rectangle 64"/>
          <p:cNvSpPr/>
          <p:nvPr/>
        </p:nvSpPr>
        <p:spPr>
          <a:xfrm>
            <a:off x="778900" y="4534029"/>
            <a:ext cx="1447256" cy="244682"/>
          </a:xfrm>
          <a:prstGeom prst="rect">
            <a:avLst/>
          </a:prstGeom>
        </p:spPr>
        <p:txBody>
          <a:bodyPr wrap="square">
            <a:spAutoFit/>
          </a:bodyPr>
          <a:lstStyle/>
          <a:p>
            <a:pPr>
              <a:lnSpc>
                <a:spcPct val="110000"/>
              </a:lnSpc>
              <a:defRPr/>
            </a:pPr>
            <a:r>
              <a:rPr lang="en-US" sz="900" b="1" dirty="0" smtClean="0">
                <a:latin typeface="+mj-lt"/>
                <a:cs typeface="Segoe UI" panose="020B0502040204020203" pitchFamily="34" charset="0"/>
              </a:rPr>
              <a:t>Threat Landscape</a:t>
            </a:r>
            <a:endParaRPr lang="en-US" sz="900" b="1" dirty="0">
              <a:latin typeface="+mj-lt"/>
              <a:cs typeface="Segoe UI" panose="020B0502040204020203" pitchFamily="34" charset="0"/>
            </a:endParaRPr>
          </a:p>
        </p:txBody>
      </p:sp>
      <p:grpSp>
        <p:nvGrpSpPr>
          <p:cNvPr id="82" name="Group 592"/>
          <p:cNvGrpSpPr>
            <a:grpSpLocks noChangeAspect="1"/>
          </p:cNvGrpSpPr>
          <p:nvPr/>
        </p:nvGrpSpPr>
        <p:grpSpPr bwMode="auto">
          <a:xfrm>
            <a:off x="501068" y="1450721"/>
            <a:ext cx="367982" cy="369064"/>
            <a:chOff x="2962" y="2760"/>
            <a:chExt cx="340" cy="341"/>
          </a:xfrm>
          <a:solidFill>
            <a:schemeClr val="accent3">
              <a:lumMod val="75000"/>
            </a:schemeClr>
          </a:solidFill>
        </p:grpSpPr>
        <p:sp>
          <p:nvSpPr>
            <p:cNvPr id="83" name="Freeform 593"/>
            <p:cNvSpPr>
              <a:spLocks noEditPoints="1"/>
            </p:cNvSpPr>
            <p:nvPr/>
          </p:nvSpPr>
          <p:spPr bwMode="auto">
            <a:xfrm>
              <a:off x="2962" y="2760"/>
              <a:ext cx="340" cy="341"/>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latin typeface="+mj-lt"/>
              </a:endParaRPr>
            </a:p>
          </p:txBody>
        </p:sp>
        <p:sp>
          <p:nvSpPr>
            <p:cNvPr id="84" name="Freeform 594"/>
            <p:cNvSpPr>
              <a:spLocks noEditPoints="1"/>
            </p:cNvSpPr>
            <p:nvPr/>
          </p:nvSpPr>
          <p:spPr bwMode="auto">
            <a:xfrm>
              <a:off x="3032" y="2838"/>
              <a:ext cx="199" cy="171"/>
            </a:xfrm>
            <a:custGeom>
              <a:avLst/>
              <a:gdLst>
                <a:gd name="T0" fmla="*/ 292 w 299"/>
                <a:gd name="T1" fmla="*/ 22 h 257"/>
                <a:gd name="T2" fmla="*/ 150 w 299"/>
                <a:gd name="T3" fmla="*/ 21 h 257"/>
                <a:gd name="T4" fmla="*/ 8 w 299"/>
                <a:gd name="T5" fmla="*/ 22 h 257"/>
                <a:gd name="T6" fmla="*/ 0 w 299"/>
                <a:gd name="T7" fmla="*/ 32 h 257"/>
                <a:gd name="T8" fmla="*/ 0 w 299"/>
                <a:gd name="T9" fmla="*/ 245 h 257"/>
                <a:gd name="T10" fmla="*/ 5 w 299"/>
                <a:gd name="T11" fmla="*/ 254 h 257"/>
                <a:gd name="T12" fmla="*/ 15 w 299"/>
                <a:gd name="T13" fmla="*/ 255 h 257"/>
                <a:gd name="T14" fmla="*/ 147 w 299"/>
                <a:gd name="T15" fmla="*/ 256 h 257"/>
                <a:gd name="T16" fmla="*/ 150 w 299"/>
                <a:gd name="T17" fmla="*/ 256 h 257"/>
                <a:gd name="T18" fmla="*/ 154 w 299"/>
                <a:gd name="T19" fmla="*/ 255 h 257"/>
                <a:gd name="T20" fmla="*/ 154 w 299"/>
                <a:gd name="T21" fmla="*/ 255 h 257"/>
                <a:gd name="T22" fmla="*/ 285 w 299"/>
                <a:gd name="T23" fmla="*/ 256 h 257"/>
                <a:gd name="T24" fmla="*/ 295 w 299"/>
                <a:gd name="T25" fmla="*/ 254 h 257"/>
                <a:gd name="T26" fmla="*/ 299 w 299"/>
                <a:gd name="T27" fmla="*/ 245 h 257"/>
                <a:gd name="T28" fmla="*/ 299 w 299"/>
                <a:gd name="T29" fmla="*/ 32 h 257"/>
                <a:gd name="T30" fmla="*/ 292 w 299"/>
                <a:gd name="T31" fmla="*/ 22 h 257"/>
                <a:gd name="T32" fmla="*/ 22 w 299"/>
                <a:gd name="T33" fmla="*/ 231 h 257"/>
                <a:gd name="T34" fmla="*/ 22 w 299"/>
                <a:gd name="T35" fmla="*/ 40 h 257"/>
                <a:gd name="T36" fmla="*/ 139 w 299"/>
                <a:gd name="T37" fmla="*/ 40 h 257"/>
                <a:gd name="T38" fmla="*/ 139 w 299"/>
                <a:gd name="T39" fmla="*/ 232 h 257"/>
                <a:gd name="T40" fmla="*/ 22 w 299"/>
                <a:gd name="T41" fmla="*/ 231 h 257"/>
                <a:gd name="T42" fmla="*/ 278 w 299"/>
                <a:gd name="T43" fmla="*/ 232 h 257"/>
                <a:gd name="T44" fmla="*/ 160 w 299"/>
                <a:gd name="T45" fmla="*/ 231 h 257"/>
                <a:gd name="T46" fmla="*/ 160 w 299"/>
                <a:gd name="T47" fmla="*/ 40 h 257"/>
                <a:gd name="T48" fmla="*/ 278 w 299"/>
                <a:gd name="T49" fmla="*/ 40 h 257"/>
                <a:gd name="T50" fmla="*/ 278 w 299"/>
                <a:gd name="T51" fmla="*/ 232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99" h="257">
                  <a:moveTo>
                    <a:pt x="292" y="22"/>
                  </a:moveTo>
                  <a:cubicBezTo>
                    <a:pt x="289" y="21"/>
                    <a:pt x="228" y="0"/>
                    <a:pt x="150" y="21"/>
                  </a:cubicBezTo>
                  <a:cubicBezTo>
                    <a:pt x="137" y="16"/>
                    <a:pt x="85" y="3"/>
                    <a:pt x="8" y="22"/>
                  </a:cubicBezTo>
                  <a:cubicBezTo>
                    <a:pt x="4" y="23"/>
                    <a:pt x="0" y="27"/>
                    <a:pt x="0" y="32"/>
                  </a:cubicBezTo>
                  <a:cubicBezTo>
                    <a:pt x="0" y="245"/>
                    <a:pt x="0" y="245"/>
                    <a:pt x="0" y="245"/>
                  </a:cubicBezTo>
                  <a:cubicBezTo>
                    <a:pt x="0" y="249"/>
                    <a:pt x="2" y="252"/>
                    <a:pt x="5" y="254"/>
                  </a:cubicBezTo>
                  <a:cubicBezTo>
                    <a:pt x="8" y="256"/>
                    <a:pt x="12" y="257"/>
                    <a:pt x="15" y="255"/>
                  </a:cubicBezTo>
                  <a:cubicBezTo>
                    <a:pt x="16" y="255"/>
                    <a:pt x="72" y="233"/>
                    <a:pt x="147" y="256"/>
                  </a:cubicBezTo>
                  <a:cubicBezTo>
                    <a:pt x="148" y="256"/>
                    <a:pt x="149" y="256"/>
                    <a:pt x="150" y="256"/>
                  </a:cubicBezTo>
                  <a:cubicBezTo>
                    <a:pt x="151" y="256"/>
                    <a:pt x="153" y="256"/>
                    <a:pt x="154" y="255"/>
                  </a:cubicBezTo>
                  <a:cubicBezTo>
                    <a:pt x="154" y="255"/>
                    <a:pt x="154" y="255"/>
                    <a:pt x="154" y="255"/>
                  </a:cubicBezTo>
                  <a:cubicBezTo>
                    <a:pt x="155" y="255"/>
                    <a:pt x="205" y="233"/>
                    <a:pt x="285" y="256"/>
                  </a:cubicBezTo>
                  <a:cubicBezTo>
                    <a:pt x="289" y="256"/>
                    <a:pt x="292" y="256"/>
                    <a:pt x="295" y="254"/>
                  </a:cubicBezTo>
                  <a:cubicBezTo>
                    <a:pt x="297" y="252"/>
                    <a:pt x="299" y="249"/>
                    <a:pt x="299" y="245"/>
                  </a:cubicBezTo>
                  <a:cubicBezTo>
                    <a:pt x="299" y="32"/>
                    <a:pt x="299" y="32"/>
                    <a:pt x="299" y="32"/>
                  </a:cubicBezTo>
                  <a:cubicBezTo>
                    <a:pt x="299" y="27"/>
                    <a:pt x="296" y="23"/>
                    <a:pt x="292" y="22"/>
                  </a:cubicBezTo>
                  <a:close/>
                  <a:moveTo>
                    <a:pt x="22" y="231"/>
                  </a:moveTo>
                  <a:cubicBezTo>
                    <a:pt x="22" y="40"/>
                    <a:pt x="22" y="40"/>
                    <a:pt x="22" y="40"/>
                  </a:cubicBezTo>
                  <a:cubicBezTo>
                    <a:pt x="81" y="27"/>
                    <a:pt x="123" y="36"/>
                    <a:pt x="139" y="40"/>
                  </a:cubicBezTo>
                  <a:cubicBezTo>
                    <a:pt x="139" y="232"/>
                    <a:pt x="139" y="232"/>
                    <a:pt x="139" y="232"/>
                  </a:cubicBezTo>
                  <a:cubicBezTo>
                    <a:pt x="86" y="219"/>
                    <a:pt x="43" y="225"/>
                    <a:pt x="22" y="231"/>
                  </a:cubicBezTo>
                  <a:close/>
                  <a:moveTo>
                    <a:pt x="278" y="232"/>
                  </a:moveTo>
                  <a:cubicBezTo>
                    <a:pt x="222" y="218"/>
                    <a:pt x="181" y="225"/>
                    <a:pt x="160" y="231"/>
                  </a:cubicBezTo>
                  <a:cubicBezTo>
                    <a:pt x="160" y="40"/>
                    <a:pt x="160" y="40"/>
                    <a:pt x="160" y="40"/>
                  </a:cubicBezTo>
                  <a:cubicBezTo>
                    <a:pt x="215" y="27"/>
                    <a:pt x="261" y="36"/>
                    <a:pt x="278" y="40"/>
                  </a:cubicBezTo>
                  <a:lnTo>
                    <a:pt x="278" y="2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latin typeface="+mj-lt"/>
              </a:endParaRPr>
            </a:p>
          </p:txBody>
        </p:sp>
      </p:grpSp>
      <p:grpSp>
        <p:nvGrpSpPr>
          <p:cNvPr id="89" name="Group 675"/>
          <p:cNvGrpSpPr>
            <a:grpSpLocks noChangeAspect="1"/>
          </p:cNvGrpSpPr>
          <p:nvPr/>
        </p:nvGrpSpPr>
        <p:grpSpPr bwMode="auto">
          <a:xfrm>
            <a:off x="500549" y="2995665"/>
            <a:ext cx="369021" cy="369021"/>
            <a:chOff x="6583" y="2681"/>
            <a:chExt cx="340" cy="340"/>
          </a:xfrm>
          <a:solidFill>
            <a:schemeClr val="accent3">
              <a:lumMod val="75000"/>
            </a:schemeClr>
          </a:solidFill>
        </p:grpSpPr>
        <p:sp>
          <p:nvSpPr>
            <p:cNvPr id="90" name="Freeform 676"/>
            <p:cNvSpPr>
              <a:spLocks noEditPoints="1"/>
            </p:cNvSpPr>
            <p:nvPr/>
          </p:nvSpPr>
          <p:spPr bwMode="auto">
            <a:xfrm>
              <a:off x="6583" y="2681"/>
              <a:ext cx="340" cy="340"/>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latin typeface="+mj-lt"/>
              </a:endParaRPr>
            </a:p>
          </p:txBody>
        </p:sp>
        <p:sp>
          <p:nvSpPr>
            <p:cNvPr id="91" name="Freeform 677"/>
            <p:cNvSpPr>
              <a:spLocks noEditPoints="1"/>
            </p:cNvSpPr>
            <p:nvPr/>
          </p:nvSpPr>
          <p:spPr bwMode="auto">
            <a:xfrm>
              <a:off x="6672" y="2741"/>
              <a:ext cx="162" cy="224"/>
            </a:xfrm>
            <a:custGeom>
              <a:avLst/>
              <a:gdLst>
                <a:gd name="T0" fmla="*/ 233 w 244"/>
                <a:gd name="T1" fmla="*/ 122 h 336"/>
                <a:gd name="T2" fmla="*/ 241 w 244"/>
                <a:gd name="T3" fmla="*/ 90 h 336"/>
                <a:gd name="T4" fmla="*/ 218 w 244"/>
                <a:gd name="T5" fmla="*/ 67 h 336"/>
                <a:gd name="T6" fmla="*/ 209 w 244"/>
                <a:gd name="T7" fmla="*/ 35 h 336"/>
                <a:gd name="T8" fmla="*/ 177 w 244"/>
                <a:gd name="T9" fmla="*/ 26 h 336"/>
                <a:gd name="T10" fmla="*/ 154 w 244"/>
                <a:gd name="T11" fmla="*/ 2 h 336"/>
                <a:gd name="T12" fmla="*/ 122 w 244"/>
                <a:gd name="T13" fmla="*/ 11 h 336"/>
                <a:gd name="T14" fmla="*/ 90 w 244"/>
                <a:gd name="T15" fmla="*/ 2 h 336"/>
                <a:gd name="T16" fmla="*/ 66 w 244"/>
                <a:gd name="T17" fmla="*/ 26 h 336"/>
                <a:gd name="T18" fmla="*/ 34 w 244"/>
                <a:gd name="T19" fmla="*/ 35 h 336"/>
                <a:gd name="T20" fmla="*/ 26 w 244"/>
                <a:gd name="T21" fmla="*/ 67 h 336"/>
                <a:gd name="T22" fmla="*/ 2 w 244"/>
                <a:gd name="T23" fmla="*/ 90 h 336"/>
                <a:gd name="T24" fmla="*/ 11 w 244"/>
                <a:gd name="T25" fmla="*/ 122 h 336"/>
                <a:gd name="T26" fmla="*/ 2 w 244"/>
                <a:gd name="T27" fmla="*/ 154 h 336"/>
                <a:gd name="T28" fmla="*/ 26 w 244"/>
                <a:gd name="T29" fmla="*/ 177 h 336"/>
                <a:gd name="T30" fmla="*/ 34 w 244"/>
                <a:gd name="T31" fmla="*/ 209 h 336"/>
                <a:gd name="T32" fmla="*/ 58 w 244"/>
                <a:gd name="T33" fmla="*/ 217 h 336"/>
                <a:gd name="T34" fmla="*/ 63 w 244"/>
                <a:gd name="T35" fmla="*/ 334 h 336"/>
                <a:gd name="T36" fmla="*/ 122 w 244"/>
                <a:gd name="T37" fmla="*/ 305 h 336"/>
                <a:gd name="T38" fmla="*/ 175 w 244"/>
                <a:gd name="T39" fmla="*/ 335 h 336"/>
                <a:gd name="T40" fmla="*/ 186 w 244"/>
                <a:gd name="T41" fmla="*/ 325 h 336"/>
                <a:gd name="T42" fmla="*/ 186 w 244"/>
                <a:gd name="T43" fmla="*/ 217 h 336"/>
                <a:gd name="T44" fmla="*/ 217 w 244"/>
                <a:gd name="T45" fmla="*/ 187 h 336"/>
                <a:gd name="T46" fmla="*/ 225 w 244"/>
                <a:gd name="T47" fmla="*/ 172 h 336"/>
                <a:gd name="T48" fmla="*/ 236 w 244"/>
                <a:gd name="T49" fmla="*/ 131 h 336"/>
                <a:gd name="T50" fmla="*/ 116 w 244"/>
                <a:gd name="T51" fmla="*/ 284 h 336"/>
                <a:gd name="T52" fmla="*/ 79 w 244"/>
                <a:gd name="T53" fmla="*/ 235 h 336"/>
                <a:gd name="T54" fmla="*/ 95 w 244"/>
                <a:gd name="T55" fmla="*/ 242 h 336"/>
                <a:gd name="T56" fmla="*/ 122 w 244"/>
                <a:gd name="T57" fmla="*/ 233 h 336"/>
                <a:gd name="T58" fmla="*/ 154 w 244"/>
                <a:gd name="T59" fmla="*/ 242 h 336"/>
                <a:gd name="T60" fmla="*/ 164 w 244"/>
                <a:gd name="T61" fmla="*/ 306 h 336"/>
                <a:gd name="T62" fmla="*/ 213 w 244"/>
                <a:gd name="T63" fmla="*/ 154 h 336"/>
                <a:gd name="T64" fmla="*/ 195 w 244"/>
                <a:gd name="T65" fmla="*/ 185 h 336"/>
                <a:gd name="T66" fmla="*/ 185 w 244"/>
                <a:gd name="T67" fmla="*/ 195 h 336"/>
                <a:gd name="T68" fmla="*/ 154 w 244"/>
                <a:gd name="T69" fmla="*/ 212 h 336"/>
                <a:gd name="T70" fmla="*/ 148 w 244"/>
                <a:gd name="T71" fmla="*/ 218 h 336"/>
                <a:gd name="T72" fmla="*/ 122 w 244"/>
                <a:gd name="T73" fmla="*/ 212 h 336"/>
                <a:gd name="T74" fmla="*/ 95 w 244"/>
                <a:gd name="T75" fmla="*/ 221 h 336"/>
                <a:gd name="T76" fmla="*/ 77 w 244"/>
                <a:gd name="T77" fmla="*/ 200 h 336"/>
                <a:gd name="T78" fmla="*/ 49 w 244"/>
                <a:gd name="T79" fmla="*/ 195 h 336"/>
                <a:gd name="T80" fmla="*/ 44 w 244"/>
                <a:gd name="T81" fmla="*/ 167 h 336"/>
                <a:gd name="T82" fmla="*/ 23 w 244"/>
                <a:gd name="T83" fmla="*/ 149 h 336"/>
                <a:gd name="T84" fmla="*/ 32 w 244"/>
                <a:gd name="T85" fmla="*/ 122 h 336"/>
                <a:gd name="T86" fmla="*/ 23 w 244"/>
                <a:gd name="T87" fmla="*/ 96 h 336"/>
                <a:gd name="T88" fmla="*/ 44 w 244"/>
                <a:gd name="T89" fmla="*/ 77 h 336"/>
                <a:gd name="T90" fmla="*/ 49 w 244"/>
                <a:gd name="T91" fmla="*/ 50 h 336"/>
                <a:gd name="T92" fmla="*/ 77 w 244"/>
                <a:gd name="T93" fmla="*/ 45 h 336"/>
                <a:gd name="T94" fmla="*/ 95 w 244"/>
                <a:gd name="T95" fmla="*/ 26 h 336"/>
                <a:gd name="T96" fmla="*/ 103 w 244"/>
                <a:gd name="T97" fmla="*/ 28 h 336"/>
                <a:gd name="T98" fmla="*/ 140 w 244"/>
                <a:gd name="T99" fmla="*/ 27 h 336"/>
                <a:gd name="T100" fmla="*/ 154 w 244"/>
                <a:gd name="T101" fmla="*/ 30 h 336"/>
                <a:gd name="T102" fmla="*/ 185 w 244"/>
                <a:gd name="T103" fmla="*/ 48 h 336"/>
                <a:gd name="T104" fmla="*/ 195 w 244"/>
                <a:gd name="T105" fmla="*/ 59 h 336"/>
                <a:gd name="T106" fmla="*/ 213 w 244"/>
                <a:gd name="T107" fmla="*/ 90 h 336"/>
                <a:gd name="T108" fmla="*/ 217 w 244"/>
                <a:gd name="T109" fmla="*/ 104 h 336"/>
                <a:gd name="T110" fmla="*/ 217 w 244"/>
                <a:gd name="T111" fmla="*/ 140 h 336"/>
                <a:gd name="T112" fmla="*/ 213 w 244"/>
                <a:gd name="T113" fmla="*/ 154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4" h="336">
                  <a:moveTo>
                    <a:pt x="236" y="131"/>
                  </a:moveTo>
                  <a:cubicBezTo>
                    <a:pt x="235" y="128"/>
                    <a:pt x="233" y="124"/>
                    <a:pt x="233" y="122"/>
                  </a:cubicBezTo>
                  <a:cubicBezTo>
                    <a:pt x="233" y="120"/>
                    <a:pt x="235" y="116"/>
                    <a:pt x="236" y="113"/>
                  </a:cubicBezTo>
                  <a:cubicBezTo>
                    <a:pt x="239" y="107"/>
                    <a:pt x="244" y="99"/>
                    <a:pt x="241" y="90"/>
                  </a:cubicBezTo>
                  <a:cubicBezTo>
                    <a:pt x="239" y="81"/>
                    <a:pt x="231" y="76"/>
                    <a:pt x="225" y="72"/>
                  </a:cubicBezTo>
                  <a:cubicBezTo>
                    <a:pt x="222" y="70"/>
                    <a:pt x="219" y="68"/>
                    <a:pt x="218" y="67"/>
                  </a:cubicBezTo>
                  <a:cubicBezTo>
                    <a:pt x="217" y="65"/>
                    <a:pt x="217" y="61"/>
                    <a:pt x="217" y="57"/>
                  </a:cubicBezTo>
                  <a:cubicBezTo>
                    <a:pt x="216" y="50"/>
                    <a:pt x="216" y="41"/>
                    <a:pt x="209" y="35"/>
                  </a:cubicBezTo>
                  <a:cubicBezTo>
                    <a:pt x="203" y="28"/>
                    <a:pt x="194" y="28"/>
                    <a:pt x="186" y="27"/>
                  </a:cubicBezTo>
                  <a:cubicBezTo>
                    <a:pt x="183" y="27"/>
                    <a:pt x="179" y="27"/>
                    <a:pt x="177" y="26"/>
                  </a:cubicBezTo>
                  <a:cubicBezTo>
                    <a:pt x="176" y="25"/>
                    <a:pt x="173" y="21"/>
                    <a:pt x="172" y="19"/>
                  </a:cubicBezTo>
                  <a:cubicBezTo>
                    <a:pt x="168" y="13"/>
                    <a:pt x="163" y="5"/>
                    <a:pt x="154" y="2"/>
                  </a:cubicBezTo>
                  <a:cubicBezTo>
                    <a:pt x="145" y="0"/>
                    <a:pt x="137" y="4"/>
                    <a:pt x="130" y="8"/>
                  </a:cubicBezTo>
                  <a:cubicBezTo>
                    <a:pt x="128" y="9"/>
                    <a:pt x="123" y="11"/>
                    <a:pt x="122" y="11"/>
                  </a:cubicBezTo>
                  <a:cubicBezTo>
                    <a:pt x="120" y="11"/>
                    <a:pt x="116" y="9"/>
                    <a:pt x="113" y="8"/>
                  </a:cubicBezTo>
                  <a:cubicBezTo>
                    <a:pt x="106" y="4"/>
                    <a:pt x="98" y="0"/>
                    <a:pt x="90" y="2"/>
                  </a:cubicBezTo>
                  <a:cubicBezTo>
                    <a:pt x="81" y="5"/>
                    <a:pt x="76" y="13"/>
                    <a:pt x="72" y="19"/>
                  </a:cubicBezTo>
                  <a:cubicBezTo>
                    <a:pt x="70" y="21"/>
                    <a:pt x="68" y="25"/>
                    <a:pt x="66" y="26"/>
                  </a:cubicBezTo>
                  <a:cubicBezTo>
                    <a:pt x="65" y="27"/>
                    <a:pt x="60" y="27"/>
                    <a:pt x="57" y="27"/>
                  </a:cubicBezTo>
                  <a:cubicBezTo>
                    <a:pt x="50" y="28"/>
                    <a:pt x="41" y="28"/>
                    <a:pt x="34" y="35"/>
                  </a:cubicBezTo>
                  <a:cubicBezTo>
                    <a:pt x="28" y="41"/>
                    <a:pt x="27" y="50"/>
                    <a:pt x="27" y="57"/>
                  </a:cubicBezTo>
                  <a:cubicBezTo>
                    <a:pt x="27" y="61"/>
                    <a:pt x="26" y="65"/>
                    <a:pt x="26" y="67"/>
                  </a:cubicBezTo>
                  <a:cubicBezTo>
                    <a:pt x="25" y="68"/>
                    <a:pt x="21" y="70"/>
                    <a:pt x="18" y="72"/>
                  </a:cubicBezTo>
                  <a:cubicBezTo>
                    <a:pt x="12" y="76"/>
                    <a:pt x="5" y="81"/>
                    <a:pt x="2" y="90"/>
                  </a:cubicBezTo>
                  <a:cubicBezTo>
                    <a:pt x="0" y="99"/>
                    <a:pt x="4" y="107"/>
                    <a:pt x="7" y="113"/>
                  </a:cubicBezTo>
                  <a:cubicBezTo>
                    <a:pt x="9" y="116"/>
                    <a:pt x="11" y="120"/>
                    <a:pt x="11" y="122"/>
                  </a:cubicBezTo>
                  <a:cubicBezTo>
                    <a:pt x="11" y="124"/>
                    <a:pt x="9" y="128"/>
                    <a:pt x="7" y="131"/>
                  </a:cubicBezTo>
                  <a:cubicBezTo>
                    <a:pt x="4" y="137"/>
                    <a:pt x="0" y="145"/>
                    <a:pt x="2" y="154"/>
                  </a:cubicBezTo>
                  <a:cubicBezTo>
                    <a:pt x="5" y="163"/>
                    <a:pt x="12" y="168"/>
                    <a:pt x="18" y="172"/>
                  </a:cubicBezTo>
                  <a:cubicBezTo>
                    <a:pt x="21" y="174"/>
                    <a:pt x="25" y="176"/>
                    <a:pt x="26" y="177"/>
                  </a:cubicBezTo>
                  <a:cubicBezTo>
                    <a:pt x="26" y="179"/>
                    <a:pt x="27" y="183"/>
                    <a:pt x="27" y="187"/>
                  </a:cubicBezTo>
                  <a:cubicBezTo>
                    <a:pt x="27" y="194"/>
                    <a:pt x="28" y="203"/>
                    <a:pt x="34" y="209"/>
                  </a:cubicBezTo>
                  <a:cubicBezTo>
                    <a:pt x="41" y="216"/>
                    <a:pt x="50" y="216"/>
                    <a:pt x="57" y="217"/>
                  </a:cubicBezTo>
                  <a:cubicBezTo>
                    <a:pt x="57" y="217"/>
                    <a:pt x="57" y="217"/>
                    <a:pt x="58" y="217"/>
                  </a:cubicBezTo>
                  <a:cubicBezTo>
                    <a:pt x="58" y="325"/>
                    <a:pt x="58" y="325"/>
                    <a:pt x="58" y="325"/>
                  </a:cubicBezTo>
                  <a:cubicBezTo>
                    <a:pt x="58" y="329"/>
                    <a:pt x="60" y="332"/>
                    <a:pt x="63" y="334"/>
                  </a:cubicBezTo>
                  <a:cubicBezTo>
                    <a:pt x="66" y="336"/>
                    <a:pt x="71" y="336"/>
                    <a:pt x="74" y="334"/>
                  </a:cubicBezTo>
                  <a:cubicBezTo>
                    <a:pt x="122" y="305"/>
                    <a:pt x="122" y="305"/>
                    <a:pt x="122" y="305"/>
                  </a:cubicBezTo>
                  <a:cubicBezTo>
                    <a:pt x="170" y="334"/>
                    <a:pt x="170" y="334"/>
                    <a:pt x="170" y="334"/>
                  </a:cubicBezTo>
                  <a:cubicBezTo>
                    <a:pt x="171" y="335"/>
                    <a:pt x="173" y="335"/>
                    <a:pt x="175" y="335"/>
                  </a:cubicBezTo>
                  <a:cubicBezTo>
                    <a:pt x="177" y="335"/>
                    <a:pt x="179" y="335"/>
                    <a:pt x="180" y="334"/>
                  </a:cubicBezTo>
                  <a:cubicBezTo>
                    <a:pt x="184" y="332"/>
                    <a:pt x="186" y="329"/>
                    <a:pt x="186" y="325"/>
                  </a:cubicBezTo>
                  <a:cubicBezTo>
                    <a:pt x="186" y="217"/>
                    <a:pt x="186" y="217"/>
                    <a:pt x="186" y="217"/>
                  </a:cubicBezTo>
                  <a:cubicBezTo>
                    <a:pt x="186" y="217"/>
                    <a:pt x="186" y="217"/>
                    <a:pt x="186" y="217"/>
                  </a:cubicBezTo>
                  <a:cubicBezTo>
                    <a:pt x="194" y="216"/>
                    <a:pt x="203" y="216"/>
                    <a:pt x="209" y="209"/>
                  </a:cubicBezTo>
                  <a:cubicBezTo>
                    <a:pt x="216" y="203"/>
                    <a:pt x="216" y="194"/>
                    <a:pt x="217" y="187"/>
                  </a:cubicBezTo>
                  <a:cubicBezTo>
                    <a:pt x="217" y="183"/>
                    <a:pt x="217" y="179"/>
                    <a:pt x="218" y="177"/>
                  </a:cubicBezTo>
                  <a:cubicBezTo>
                    <a:pt x="219" y="176"/>
                    <a:pt x="222" y="174"/>
                    <a:pt x="225" y="172"/>
                  </a:cubicBezTo>
                  <a:cubicBezTo>
                    <a:pt x="231" y="168"/>
                    <a:pt x="239" y="163"/>
                    <a:pt x="241" y="154"/>
                  </a:cubicBezTo>
                  <a:cubicBezTo>
                    <a:pt x="244" y="145"/>
                    <a:pt x="239" y="137"/>
                    <a:pt x="236" y="131"/>
                  </a:cubicBezTo>
                  <a:close/>
                  <a:moveTo>
                    <a:pt x="127" y="284"/>
                  </a:moveTo>
                  <a:cubicBezTo>
                    <a:pt x="124" y="282"/>
                    <a:pt x="120" y="282"/>
                    <a:pt x="116" y="284"/>
                  </a:cubicBezTo>
                  <a:cubicBezTo>
                    <a:pt x="79" y="306"/>
                    <a:pt x="79" y="306"/>
                    <a:pt x="79" y="306"/>
                  </a:cubicBezTo>
                  <a:cubicBezTo>
                    <a:pt x="79" y="235"/>
                    <a:pt x="79" y="235"/>
                    <a:pt x="79" y="235"/>
                  </a:cubicBezTo>
                  <a:cubicBezTo>
                    <a:pt x="82" y="238"/>
                    <a:pt x="85" y="240"/>
                    <a:pt x="90" y="242"/>
                  </a:cubicBezTo>
                  <a:cubicBezTo>
                    <a:pt x="91" y="242"/>
                    <a:pt x="93" y="242"/>
                    <a:pt x="95" y="242"/>
                  </a:cubicBezTo>
                  <a:cubicBezTo>
                    <a:pt x="102" y="242"/>
                    <a:pt x="108" y="239"/>
                    <a:pt x="113" y="236"/>
                  </a:cubicBezTo>
                  <a:cubicBezTo>
                    <a:pt x="116" y="235"/>
                    <a:pt x="120" y="233"/>
                    <a:pt x="122" y="233"/>
                  </a:cubicBezTo>
                  <a:cubicBezTo>
                    <a:pt x="123" y="233"/>
                    <a:pt x="128" y="235"/>
                    <a:pt x="130" y="236"/>
                  </a:cubicBezTo>
                  <a:cubicBezTo>
                    <a:pt x="137" y="240"/>
                    <a:pt x="145" y="244"/>
                    <a:pt x="154" y="242"/>
                  </a:cubicBezTo>
                  <a:cubicBezTo>
                    <a:pt x="158" y="240"/>
                    <a:pt x="161" y="238"/>
                    <a:pt x="164" y="235"/>
                  </a:cubicBezTo>
                  <a:cubicBezTo>
                    <a:pt x="164" y="306"/>
                    <a:pt x="164" y="306"/>
                    <a:pt x="164" y="306"/>
                  </a:cubicBezTo>
                  <a:lnTo>
                    <a:pt x="127" y="284"/>
                  </a:lnTo>
                  <a:close/>
                  <a:moveTo>
                    <a:pt x="213" y="154"/>
                  </a:moveTo>
                  <a:cubicBezTo>
                    <a:pt x="208" y="157"/>
                    <a:pt x="203" y="161"/>
                    <a:pt x="199" y="167"/>
                  </a:cubicBezTo>
                  <a:cubicBezTo>
                    <a:pt x="196" y="173"/>
                    <a:pt x="196" y="179"/>
                    <a:pt x="195" y="185"/>
                  </a:cubicBezTo>
                  <a:cubicBezTo>
                    <a:pt x="195" y="188"/>
                    <a:pt x="195" y="193"/>
                    <a:pt x="194" y="194"/>
                  </a:cubicBezTo>
                  <a:cubicBezTo>
                    <a:pt x="193" y="195"/>
                    <a:pt x="188" y="195"/>
                    <a:pt x="185" y="195"/>
                  </a:cubicBezTo>
                  <a:cubicBezTo>
                    <a:pt x="179" y="195"/>
                    <a:pt x="172" y="195"/>
                    <a:pt x="166" y="199"/>
                  </a:cubicBezTo>
                  <a:cubicBezTo>
                    <a:pt x="161" y="202"/>
                    <a:pt x="157" y="207"/>
                    <a:pt x="154" y="212"/>
                  </a:cubicBezTo>
                  <a:cubicBezTo>
                    <a:pt x="152" y="215"/>
                    <a:pt x="149" y="218"/>
                    <a:pt x="148" y="218"/>
                  </a:cubicBezTo>
                  <a:cubicBezTo>
                    <a:pt x="148" y="218"/>
                    <a:pt x="148" y="218"/>
                    <a:pt x="148" y="218"/>
                  </a:cubicBezTo>
                  <a:cubicBezTo>
                    <a:pt x="147" y="218"/>
                    <a:pt x="143" y="217"/>
                    <a:pt x="140" y="216"/>
                  </a:cubicBezTo>
                  <a:cubicBezTo>
                    <a:pt x="135" y="213"/>
                    <a:pt x="129" y="212"/>
                    <a:pt x="122" y="212"/>
                  </a:cubicBezTo>
                  <a:cubicBezTo>
                    <a:pt x="115" y="212"/>
                    <a:pt x="109" y="215"/>
                    <a:pt x="103" y="217"/>
                  </a:cubicBezTo>
                  <a:cubicBezTo>
                    <a:pt x="101" y="219"/>
                    <a:pt x="96" y="221"/>
                    <a:pt x="95" y="221"/>
                  </a:cubicBezTo>
                  <a:cubicBezTo>
                    <a:pt x="94" y="220"/>
                    <a:pt x="91" y="216"/>
                    <a:pt x="90" y="214"/>
                  </a:cubicBezTo>
                  <a:cubicBezTo>
                    <a:pt x="86" y="209"/>
                    <a:pt x="83" y="203"/>
                    <a:pt x="77" y="200"/>
                  </a:cubicBezTo>
                  <a:cubicBezTo>
                    <a:pt x="71" y="196"/>
                    <a:pt x="64" y="196"/>
                    <a:pt x="58" y="196"/>
                  </a:cubicBezTo>
                  <a:cubicBezTo>
                    <a:pt x="55" y="195"/>
                    <a:pt x="50" y="195"/>
                    <a:pt x="49" y="195"/>
                  </a:cubicBezTo>
                  <a:cubicBezTo>
                    <a:pt x="49" y="193"/>
                    <a:pt x="48" y="188"/>
                    <a:pt x="48" y="185"/>
                  </a:cubicBezTo>
                  <a:cubicBezTo>
                    <a:pt x="48" y="179"/>
                    <a:pt x="47" y="173"/>
                    <a:pt x="44" y="167"/>
                  </a:cubicBezTo>
                  <a:cubicBezTo>
                    <a:pt x="41" y="161"/>
                    <a:pt x="35" y="157"/>
                    <a:pt x="30" y="154"/>
                  </a:cubicBezTo>
                  <a:cubicBezTo>
                    <a:pt x="28" y="152"/>
                    <a:pt x="23" y="150"/>
                    <a:pt x="23" y="149"/>
                  </a:cubicBezTo>
                  <a:cubicBezTo>
                    <a:pt x="23" y="147"/>
                    <a:pt x="25" y="143"/>
                    <a:pt x="26" y="140"/>
                  </a:cubicBezTo>
                  <a:cubicBezTo>
                    <a:pt x="29" y="135"/>
                    <a:pt x="32" y="129"/>
                    <a:pt x="32" y="122"/>
                  </a:cubicBezTo>
                  <a:cubicBezTo>
                    <a:pt x="32" y="115"/>
                    <a:pt x="29" y="109"/>
                    <a:pt x="26" y="104"/>
                  </a:cubicBezTo>
                  <a:cubicBezTo>
                    <a:pt x="25" y="101"/>
                    <a:pt x="23" y="97"/>
                    <a:pt x="23" y="96"/>
                  </a:cubicBezTo>
                  <a:cubicBezTo>
                    <a:pt x="23" y="94"/>
                    <a:pt x="28" y="92"/>
                    <a:pt x="30" y="90"/>
                  </a:cubicBezTo>
                  <a:cubicBezTo>
                    <a:pt x="35" y="87"/>
                    <a:pt x="41" y="83"/>
                    <a:pt x="44" y="77"/>
                  </a:cubicBezTo>
                  <a:cubicBezTo>
                    <a:pt x="47" y="71"/>
                    <a:pt x="48" y="65"/>
                    <a:pt x="48" y="59"/>
                  </a:cubicBezTo>
                  <a:cubicBezTo>
                    <a:pt x="48" y="56"/>
                    <a:pt x="49" y="51"/>
                    <a:pt x="49" y="50"/>
                  </a:cubicBezTo>
                  <a:cubicBezTo>
                    <a:pt x="50" y="49"/>
                    <a:pt x="55" y="49"/>
                    <a:pt x="58" y="49"/>
                  </a:cubicBezTo>
                  <a:cubicBezTo>
                    <a:pt x="64" y="49"/>
                    <a:pt x="71" y="49"/>
                    <a:pt x="77" y="45"/>
                  </a:cubicBezTo>
                  <a:cubicBezTo>
                    <a:pt x="83" y="42"/>
                    <a:pt x="86" y="37"/>
                    <a:pt x="90" y="32"/>
                  </a:cubicBezTo>
                  <a:cubicBezTo>
                    <a:pt x="91" y="29"/>
                    <a:pt x="94" y="26"/>
                    <a:pt x="95" y="26"/>
                  </a:cubicBezTo>
                  <a:cubicBezTo>
                    <a:pt x="95" y="26"/>
                    <a:pt x="95" y="26"/>
                    <a:pt x="95" y="26"/>
                  </a:cubicBezTo>
                  <a:cubicBezTo>
                    <a:pt x="96" y="26"/>
                    <a:pt x="101" y="27"/>
                    <a:pt x="103" y="28"/>
                  </a:cubicBezTo>
                  <a:cubicBezTo>
                    <a:pt x="109" y="31"/>
                    <a:pt x="115" y="32"/>
                    <a:pt x="122" y="32"/>
                  </a:cubicBezTo>
                  <a:cubicBezTo>
                    <a:pt x="129" y="32"/>
                    <a:pt x="135" y="29"/>
                    <a:pt x="140" y="27"/>
                  </a:cubicBezTo>
                  <a:cubicBezTo>
                    <a:pt x="143" y="25"/>
                    <a:pt x="147" y="23"/>
                    <a:pt x="148" y="23"/>
                  </a:cubicBezTo>
                  <a:cubicBezTo>
                    <a:pt x="149" y="24"/>
                    <a:pt x="152" y="28"/>
                    <a:pt x="154" y="30"/>
                  </a:cubicBezTo>
                  <a:cubicBezTo>
                    <a:pt x="157" y="35"/>
                    <a:pt x="161" y="41"/>
                    <a:pt x="166" y="44"/>
                  </a:cubicBezTo>
                  <a:cubicBezTo>
                    <a:pt x="172" y="48"/>
                    <a:pt x="179" y="48"/>
                    <a:pt x="185" y="48"/>
                  </a:cubicBezTo>
                  <a:cubicBezTo>
                    <a:pt x="188" y="49"/>
                    <a:pt x="193" y="49"/>
                    <a:pt x="194" y="49"/>
                  </a:cubicBezTo>
                  <a:cubicBezTo>
                    <a:pt x="195" y="51"/>
                    <a:pt x="195" y="56"/>
                    <a:pt x="195" y="59"/>
                  </a:cubicBezTo>
                  <a:cubicBezTo>
                    <a:pt x="196" y="65"/>
                    <a:pt x="196" y="71"/>
                    <a:pt x="199" y="77"/>
                  </a:cubicBezTo>
                  <a:cubicBezTo>
                    <a:pt x="203" y="83"/>
                    <a:pt x="208" y="87"/>
                    <a:pt x="213" y="90"/>
                  </a:cubicBezTo>
                  <a:cubicBezTo>
                    <a:pt x="216" y="92"/>
                    <a:pt x="220" y="94"/>
                    <a:pt x="221" y="95"/>
                  </a:cubicBezTo>
                  <a:cubicBezTo>
                    <a:pt x="221" y="97"/>
                    <a:pt x="218" y="101"/>
                    <a:pt x="217" y="104"/>
                  </a:cubicBezTo>
                  <a:cubicBezTo>
                    <a:pt x="214" y="109"/>
                    <a:pt x="211" y="115"/>
                    <a:pt x="211" y="122"/>
                  </a:cubicBezTo>
                  <a:cubicBezTo>
                    <a:pt x="211" y="129"/>
                    <a:pt x="214" y="135"/>
                    <a:pt x="217" y="140"/>
                  </a:cubicBezTo>
                  <a:cubicBezTo>
                    <a:pt x="218" y="143"/>
                    <a:pt x="221" y="147"/>
                    <a:pt x="221" y="148"/>
                  </a:cubicBezTo>
                  <a:cubicBezTo>
                    <a:pt x="220" y="150"/>
                    <a:pt x="216" y="152"/>
                    <a:pt x="213" y="15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latin typeface="+mj-lt"/>
              </a:endParaRPr>
            </a:p>
          </p:txBody>
        </p:sp>
        <p:sp>
          <p:nvSpPr>
            <p:cNvPr id="92" name="Freeform 678"/>
            <p:cNvSpPr>
              <a:spLocks noEditPoints="1"/>
            </p:cNvSpPr>
            <p:nvPr/>
          </p:nvSpPr>
          <p:spPr bwMode="auto">
            <a:xfrm>
              <a:off x="6717" y="2787"/>
              <a:ext cx="71" cy="71"/>
            </a:xfrm>
            <a:custGeom>
              <a:avLst/>
              <a:gdLst>
                <a:gd name="T0" fmla="*/ 54 w 107"/>
                <a:gd name="T1" fmla="*/ 0 h 106"/>
                <a:gd name="T2" fmla="*/ 0 w 107"/>
                <a:gd name="T3" fmla="*/ 53 h 106"/>
                <a:gd name="T4" fmla="*/ 54 w 107"/>
                <a:gd name="T5" fmla="*/ 106 h 106"/>
                <a:gd name="T6" fmla="*/ 107 w 107"/>
                <a:gd name="T7" fmla="*/ 53 h 106"/>
                <a:gd name="T8" fmla="*/ 54 w 107"/>
                <a:gd name="T9" fmla="*/ 0 h 106"/>
                <a:gd name="T10" fmla="*/ 54 w 107"/>
                <a:gd name="T11" fmla="*/ 85 h 106"/>
                <a:gd name="T12" fmla="*/ 22 w 107"/>
                <a:gd name="T13" fmla="*/ 53 h 106"/>
                <a:gd name="T14" fmla="*/ 54 w 107"/>
                <a:gd name="T15" fmla="*/ 21 h 106"/>
                <a:gd name="T16" fmla="*/ 86 w 107"/>
                <a:gd name="T17" fmla="*/ 53 h 106"/>
                <a:gd name="T18" fmla="*/ 54 w 107"/>
                <a:gd name="T19" fmla="*/ 8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 h="106">
                  <a:moveTo>
                    <a:pt x="54" y="0"/>
                  </a:moveTo>
                  <a:cubicBezTo>
                    <a:pt x="24" y="0"/>
                    <a:pt x="0" y="24"/>
                    <a:pt x="0" y="53"/>
                  </a:cubicBezTo>
                  <a:cubicBezTo>
                    <a:pt x="0" y="82"/>
                    <a:pt x="24" y="106"/>
                    <a:pt x="54" y="106"/>
                  </a:cubicBezTo>
                  <a:cubicBezTo>
                    <a:pt x="83" y="106"/>
                    <a:pt x="107" y="82"/>
                    <a:pt x="107" y="53"/>
                  </a:cubicBezTo>
                  <a:cubicBezTo>
                    <a:pt x="107" y="24"/>
                    <a:pt x="83" y="0"/>
                    <a:pt x="54" y="0"/>
                  </a:cubicBezTo>
                  <a:close/>
                  <a:moveTo>
                    <a:pt x="54" y="85"/>
                  </a:moveTo>
                  <a:cubicBezTo>
                    <a:pt x="36" y="85"/>
                    <a:pt x="22" y="71"/>
                    <a:pt x="22" y="53"/>
                  </a:cubicBezTo>
                  <a:cubicBezTo>
                    <a:pt x="22" y="35"/>
                    <a:pt x="36" y="21"/>
                    <a:pt x="54" y="21"/>
                  </a:cubicBezTo>
                  <a:cubicBezTo>
                    <a:pt x="71" y="21"/>
                    <a:pt x="86" y="35"/>
                    <a:pt x="86" y="53"/>
                  </a:cubicBezTo>
                  <a:cubicBezTo>
                    <a:pt x="86" y="71"/>
                    <a:pt x="71" y="85"/>
                    <a:pt x="54" y="8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latin typeface="+mj-lt"/>
              </a:endParaRPr>
            </a:p>
          </p:txBody>
        </p:sp>
      </p:grpSp>
      <p:grpSp>
        <p:nvGrpSpPr>
          <p:cNvPr id="96" name="Group 503"/>
          <p:cNvGrpSpPr>
            <a:grpSpLocks noChangeAspect="1"/>
          </p:cNvGrpSpPr>
          <p:nvPr/>
        </p:nvGrpSpPr>
        <p:grpSpPr bwMode="auto">
          <a:xfrm>
            <a:off x="501244" y="4450813"/>
            <a:ext cx="367631" cy="367631"/>
            <a:chOff x="1920" y="2027"/>
            <a:chExt cx="340" cy="340"/>
          </a:xfrm>
          <a:solidFill>
            <a:schemeClr val="accent3">
              <a:lumMod val="75000"/>
            </a:schemeClr>
          </a:solidFill>
        </p:grpSpPr>
        <p:sp>
          <p:nvSpPr>
            <p:cNvPr id="97" name="Freeform 504"/>
            <p:cNvSpPr>
              <a:spLocks noEditPoints="1"/>
            </p:cNvSpPr>
            <p:nvPr/>
          </p:nvSpPr>
          <p:spPr bwMode="auto">
            <a:xfrm>
              <a:off x="1983" y="2097"/>
              <a:ext cx="213" cy="178"/>
            </a:xfrm>
            <a:custGeom>
              <a:avLst/>
              <a:gdLst>
                <a:gd name="T0" fmla="*/ 319 w 321"/>
                <a:gd name="T1" fmla="*/ 252 h 268"/>
                <a:gd name="T2" fmla="*/ 170 w 321"/>
                <a:gd name="T3" fmla="*/ 6 h 268"/>
                <a:gd name="T4" fmla="*/ 152 w 321"/>
                <a:gd name="T5" fmla="*/ 6 h 268"/>
                <a:gd name="T6" fmla="*/ 2 w 321"/>
                <a:gd name="T7" fmla="*/ 252 h 268"/>
                <a:gd name="T8" fmla="*/ 2 w 321"/>
                <a:gd name="T9" fmla="*/ 263 h 268"/>
                <a:gd name="T10" fmla="*/ 11 w 321"/>
                <a:gd name="T11" fmla="*/ 268 h 268"/>
                <a:gd name="T12" fmla="*/ 310 w 321"/>
                <a:gd name="T13" fmla="*/ 268 h 268"/>
                <a:gd name="T14" fmla="*/ 319 w 321"/>
                <a:gd name="T15" fmla="*/ 263 h 268"/>
                <a:gd name="T16" fmla="*/ 319 w 321"/>
                <a:gd name="T17" fmla="*/ 252 h 268"/>
                <a:gd name="T18" fmla="*/ 30 w 321"/>
                <a:gd name="T19" fmla="*/ 247 h 268"/>
                <a:gd name="T20" fmla="*/ 161 w 321"/>
                <a:gd name="T21" fmla="*/ 33 h 268"/>
                <a:gd name="T22" fmla="*/ 291 w 321"/>
                <a:gd name="T23" fmla="*/ 247 h 268"/>
                <a:gd name="T24" fmla="*/ 30 w 321"/>
                <a:gd name="T25" fmla="*/ 247 h 268"/>
                <a:gd name="T26" fmla="*/ 161 w 321"/>
                <a:gd name="T27" fmla="*/ 87 h 268"/>
                <a:gd name="T28" fmla="*/ 171 w 321"/>
                <a:gd name="T29" fmla="*/ 97 h 268"/>
                <a:gd name="T30" fmla="*/ 171 w 321"/>
                <a:gd name="T31" fmla="*/ 172 h 268"/>
                <a:gd name="T32" fmla="*/ 161 w 321"/>
                <a:gd name="T33" fmla="*/ 183 h 268"/>
                <a:gd name="T34" fmla="*/ 150 w 321"/>
                <a:gd name="T35" fmla="*/ 172 h 268"/>
                <a:gd name="T36" fmla="*/ 150 w 321"/>
                <a:gd name="T37" fmla="*/ 97 h 268"/>
                <a:gd name="T38" fmla="*/ 161 w 321"/>
                <a:gd name="T39" fmla="*/ 87 h 268"/>
                <a:gd name="T40" fmla="*/ 171 w 321"/>
                <a:gd name="T41" fmla="*/ 215 h 268"/>
                <a:gd name="T42" fmla="*/ 161 w 321"/>
                <a:gd name="T43" fmla="*/ 225 h 268"/>
                <a:gd name="T44" fmla="*/ 150 w 321"/>
                <a:gd name="T45" fmla="*/ 215 h 268"/>
                <a:gd name="T46" fmla="*/ 161 w 321"/>
                <a:gd name="T47" fmla="*/ 204 h 268"/>
                <a:gd name="T48" fmla="*/ 171 w 321"/>
                <a:gd name="T49" fmla="*/ 215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21" h="268">
                  <a:moveTo>
                    <a:pt x="319" y="252"/>
                  </a:moveTo>
                  <a:cubicBezTo>
                    <a:pt x="170" y="6"/>
                    <a:pt x="170" y="6"/>
                    <a:pt x="170" y="6"/>
                  </a:cubicBezTo>
                  <a:cubicBezTo>
                    <a:pt x="166" y="0"/>
                    <a:pt x="155" y="0"/>
                    <a:pt x="152" y="6"/>
                  </a:cubicBezTo>
                  <a:cubicBezTo>
                    <a:pt x="2" y="252"/>
                    <a:pt x="2" y="252"/>
                    <a:pt x="2" y="252"/>
                  </a:cubicBezTo>
                  <a:cubicBezTo>
                    <a:pt x="0" y="255"/>
                    <a:pt x="0" y="259"/>
                    <a:pt x="2" y="263"/>
                  </a:cubicBezTo>
                  <a:cubicBezTo>
                    <a:pt x="4" y="266"/>
                    <a:pt x="7" y="268"/>
                    <a:pt x="11" y="268"/>
                  </a:cubicBezTo>
                  <a:cubicBezTo>
                    <a:pt x="310" y="268"/>
                    <a:pt x="310" y="268"/>
                    <a:pt x="310" y="268"/>
                  </a:cubicBezTo>
                  <a:cubicBezTo>
                    <a:pt x="314" y="268"/>
                    <a:pt x="317" y="266"/>
                    <a:pt x="319" y="263"/>
                  </a:cubicBezTo>
                  <a:cubicBezTo>
                    <a:pt x="321" y="259"/>
                    <a:pt x="321" y="255"/>
                    <a:pt x="319" y="252"/>
                  </a:cubicBezTo>
                  <a:close/>
                  <a:moveTo>
                    <a:pt x="30" y="247"/>
                  </a:moveTo>
                  <a:cubicBezTo>
                    <a:pt x="161" y="33"/>
                    <a:pt x="161" y="33"/>
                    <a:pt x="161" y="33"/>
                  </a:cubicBezTo>
                  <a:cubicBezTo>
                    <a:pt x="291" y="247"/>
                    <a:pt x="291" y="247"/>
                    <a:pt x="291" y="247"/>
                  </a:cubicBezTo>
                  <a:lnTo>
                    <a:pt x="30" y="247"/>
                  </a:lnTo>
                  <a:close/>
                  <a:moveTo>
                    <a:pt x="161" y="87"/>
                  </a:moveTo>
                  <a:cubicBezTo>
                    <a:pt x="167" y="87"/>
                    <a:pt x="171" y="91"/>
                    <a:pt x="171" y="97"/>
                  </a:cubicBezTo>
                  <a:cubicBezTo>
                    <a:pt x="171" y="172"/>
                    <a:pt x="171" y="172"/>
                    <a:pt x="171" y="172"/>
                  </a:cubicBezTo>
                  <a:cubicBezTo>
                    <a:pt x="171" y="178"/>
                    <a:pt x="167" y="183"/>
                    <a:pt x="161" y="183"/>
                  </a:cubicBezTo>
                  <a:cubicBezTo>
                    <a:pt x="155" y="183"/>
                    <a:pt x="150" y="178"/>
                    <a:pt x="150" y="172"/>
                  </a:cubicBezTo>
                  <a:cubicBezTo>
                    <a:pt x="150" y="97"/>
                    <a:pt x="150" y="97"/>
                    <a:pt x="150" y="97"/>
                  </a:cubicBezTo>
                  <a:cubicBezTo>
                    <a:pt x="150" y="91"/>
                    <a:pt x="155" y="87"/>
                    <a:pt x="161" y="87"/>
                  </a:cubicBezTo>
                  <a:close/>
                  <a:moveTo>
                    <a:pt x="171" y="215"/>
                  </a:moveTo>
                  <a:cubicBezTo>
                    <a:pt x="171" y="221"/>
                    <a:pt x="167" y="225"/>
                    <a:pt x="161" y="225"/>
                  </a:cubicBezTo>
                  <a:cubicBezTo>
                    <a:pt x="155" y="225"/>
                    <a:pt x="150" y="221"/>
                    <a:pt x="150" y="215"/>
                  </a:cubicBezTo>
                  <a:cubicBezTo>
                    <a:pt x="150" y="209"/>
                    <a:pt x="155" y="204"/>
                    <a:pt x="161" y="204"/>
                  </a:cubicBezTo>
                  <a:cubicBezTo>
                    <a:pt x="167" y="204"/>
                    <a:pt x="171" y="209"/>
                    <a:pt x="171" y="21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mj-lt"/>
              </a:endParaRPr>
            </a:p>
          </p:txBody>
        </p:sp>
        <p:sp>
          <p:nvSpPr>
            <p:cNvPr id="98" name="Freeform 505"/>
            <p:cNvSpPr>
              <a:spLocks noEditPoints="1"/>
            </p:cNvSpPr>
            <p:nvPr/>
          </p:nvSpPr>
          <p:spPr bwMode="auto">
            <a:xfrm>
              <a:off x="1920" y="2027"/>
              <a:ext cx="340" cy="340"/>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mj-lt"/>
              </a:endParaRPr>
            </a:p>
          </p:txBody>
        </p:sp>
      </p:grpSp>
      <p:grpSp>
        <p:nvGrpSpPr>
          <p:cNvPr id="120" name="Group 630"/>
          <p:cNvGrpSpPr>
            <a:grpSpLocks noChangeAspect="1"/>
          </p:cNvGrpSpPr>
          <p:nvPr/>
        </p:nvGrpSpPr>
        <p:grpSpPr bwMode="auto">
          <a:xfrm>
            <a:off x="5192026" y="4487689"/>
            <a:ext cx="146475" cy="146475"/>
            <a:chOff x="4593" y="2664"/>
            <a:chExt cx="340" cy="340"/>
          </a:xfrm>
          <a:solidFill>
            <a:schemeClr val="bg1"/>
          </a:solidFill>
        </p:grpSpPr>
        <p:sp>
          <p:nvSpPr>
            <p:cNvPr id="121" name="Freeform 631"/>
            <p:cNvSpPr>
              <a:spLocks noEditPoints="1"/>
            </p:cNvSpPr>
            <p:nvPr/>
          </p:nvSpPr>
          <p:spPr bwMode="auto">
            <a:xfrm>
              <a:off x="4685" y="2728"/>
              <a:ext cx="156" cy="212"/>
            </a:xfrm>
            <a:custGeom>
              <a:avLst/>
              <a:gdLst>
                <a:gd name="T0" fmla="*/ 224 w 235"/>
                <a:gd name="T1" fmla="*/ 149 h 320"/>
                <a:gd name="T2" fmla="*/ 214 w 235"/>
                <a:gd name="T3" fmla="*/ 149 h 320"/>
                <a:gd name="T4" fmla="*/ 214 w 235"/>
                <a:gd name="T5" fmla="*/ 96 h 320"/>
                <a:gd name="T6" fmla="*/ 118 w 235"/>
                <a:gd name="T7" fmla="*/ 0 h 320"/>
                <a:gd name="T8" fmla="*/ 22 w 235"/>
                <a:gd name="T9" fmla="*/ 96 h 320"/>
                <a:gd name="T10" fmla="*/ 22 w 235"/>
                <a:gd name="T11" fmla="*/ 149 h 320"/>
                <a:gd name="T12" fmla="*/ 11 w 235"/>
                <a:gd name="T13" fmla="*/ 149 h 320"/>
                <a:gd name="T14" fmla="*/ 0 w 235"/>
                <a:gd name="T15" fmla="*/ 160 h 320"/>
                <a:gd name="T16" fmla="*/ 0 w 235"/>
                <a:gd name="T17" fmla="*/ 309 h 320"/>
                <a:gd name="T18" fmla="*/ 11 w 235"/>
                <a:gd name="T19" fmla="*/ 320 h 320"/>
                <a:gd name="T20" fmla="*/ 224 w 235"/>
                <a:gd name="T21" fmla="*/ 320 h 320"/>
                <a:gd name="T22" fmla="*/ 235 w 235"/>
                <a:gd name="T23" fmla="*/ 309 h 320"/>
                <a:gd name="T24" fmla="*/ 235 w 235"/>
                <a:gd name="T25" fmla="*/ 160 h 320"/>
                <a:gd name="T26" fmla="*/ 224 w 235"/>
                <a:gd name="T27" fmla="*/ 149 h 320"/>
                <a:gd name="T28" fmla="*/ 43 w 235"/>
                <a:gd name="T29" fmla="*/ 96 h 320"/>
                <a:gd name="T30" fmla="*/ 118 w 235"/>
                <a:gd name="T31" fmla="*/ 21 h 320"/>
                <a:gd name="T32" fmla="*/ 192 w 235"/>
                <a:gd name="T33" fmla="*/ 96 h 320"/>
                <a:gd name="T34" fmla="*/ 192 w 235"/>
                <a:gd name="T35" fmla="*/ 149 h 320"/>
                <a:gd name="T36" fmla="*/ 43 w 235"/>
                <a:gd name="T37" fmla="*/ 149 h 320"/>
                <a:gd name="T38" fmla="*/ 43 w 235"/>
                <a:gd name="T39" fmla="*/ 96 h 320"/>
                <a:gd name="T40" fmla="*/ 214 w 235"/>
                <a:gd name="T41" fmla="*/ 298 h 320"/>
                <a:gd name="T42" fmla="*/ 22 w 235"/>
                <a:gd name="T43" fmla="*/ 298 h 320"/>
                <a:gd name="T44" fmla="*/ 22 w 235"/>
                <a:gd name="T45" fmla="*/ 170 h 320"/>
                <a:gd name="T46" fmla="*/ 214 w 235"/>
                <a:gd name="T47" fmla="*/ 170 h 320"/>
                <a:gd name="T48" fmla="*/ 214 w 235"/>
                <a:gd name="T49" fmla="*/ 29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5" h="320">
                  <a:moveTo>
                    <a:pt x="224" y="149"/>
                  </a:moveTo>
                  <a:cubicBezTo>
                    <a:pt x="214" y="149"/>
                    <a:pt x="214" y="149"/>
                    <a:pt x="214" y="149"/>
                  </a:cubicBezTo>
                  <a:cubicBezTo>
                    <a:pt x="214" y="96"/>
                    <a:pt x="214" y="96"/>
                    <a:pt x="214" y="96"/>
                  </a:cubicBezTo>
                  <a:cubicBezTo>
                    <a:pt x="214" y="43"/>
                    <a:pt x="171" y="0"/>
                    <a:pt x="118" y="0"/>
                  </a:cubicBezTo>
                  <a:cubicBezTo>
                    <a:pt x="65" y="0"/>
                    <a:pt x="22" y="43"/>
                    <a:pt x="22" y="96"/>
                  </a:cubicBezTo>
                  <a:cubicBezTo>
                    <a:pt x="22" y="149"/>
                    <a:pt x="22" y="149"/>
                    <a:pt x="22" y="149"/>
                  </a:cubicBezTo>
                  <a:cubicBezTo>
                    <a:pt x="11" y="149"/>
                    <a:pt x="11" y="149"/>
                    <a:pt x="11" y="149"/>
                  </a:cubicBezTo>
                  <a:cubicBezTo>
                    <a:pt x="5" y="149"/>
                    <a:pt x="0" y="154"/>
                    <a:pt x="0" y="160"/>
                  </a:cubicBezTo>
                  <a:cubicBezTo>
                    <a:pt x="0" y="309"/>
                    <a:pt x="0" y="309"/>
                    <a:pt x="0" y="309"/>
                  </a:cubicBezTo>
                  <a:cubicBezTo>
                    <a:pt x="0" y="315"/>
                    <a:pt x="5" y="320"/>
                    <a:pt x="11" y="320"/>
                  </a:cubicBezTo>
                  <a:cubicBezTo>
                    <a:pt x="224" y="320"/>
                    <a:pt x="224" y="320"/>
                    <a:pt x="224" y="320"/>
                  </a:cubicBezTo>
                  <a:cubicBezTo>
                    <a:pt x="230" y="320"/>
                    <a:pt x="235" y="315"/>
                    <a:pt x="235" y="309"/>
                  </a:cubicBezTo>
                  <a:cubicBezTo>
                    <a:pt x="235" y="160"/>
                    <a:pt x="235" y="160"/>
                    <a:pt x="235" y="160"/>
                  </a:cubicBezTo>
                  <a:cubicBezTo>
                    <a:pt x="235" y="154"/>
                    <a:pt x="230" y="149"/>
                    <a:pt x="224" y="149"/>
                  </a:cubicBezTo>
                  <a:close/>
                  <a:moveTo>
                    <a:pt x="43" y="96"/>
                  </a:moveTo>
                  <a:cubicBezTo>
                    <a:pt x="43" y="54"/>
                    <a:pt x="76" y="21"/>
                    <a:pt x="118" y="21"/>
                  </a:cubicBezTo>
                  <a:cubicBezTo>
                    <a:pt x="159" y="21"/>
                    <a:pt x="192" y="54"/>
                    <a:pt x="192" y="96"/>
                  </a:cubicBezTo>
                  <a:cubicBezTo>
                    <a:pt x="192" y="149"/>
                    <a:pt x="192" y="149"/>
                    <a:pt x="192" y="149"/>
                  </a:cubicBezTo>
                  <a:cubicBezTo>
                    <a:pt x="43" y="149"/>
                    <a:pt x="43" y="149"/>
                    <a:pt x="43" y="149"/>
                  </a:cubicBezTo>
                  <a:lnTo>
                    <a:pt x="43" y="96"/>
                  </a:lnTo>
                  <a:close/>
                  <a:moveTo>
                    <a:pt x="214" y="298"/>
                  </a:moveTo>
                  <a:cubicBezTo>
                    <a:pt x="22" y="298"/>
                    <a:pt x="22" y="298"/>
                    <a:pt x="22" y="298"/>
                  </a:cubicBezTo>
                  <a:cubicBezTo>
                    <a:pt x="22" y="170"/>
                    <a:pt x="22" y="170"/>
                    <a:pt x="22" y="170"/>
                  </a:cubicBezTo>
                  <a:cubicBezTo>
                    <a:pt x="214" y="170"/>
                    <a:pt x="214" y="170"/>
                    <a:pt x="214" y="170"/>
                  </a:cubicBezTo>
                  <a:lnTo>
                    <a:pt x="214" y="2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mj-lt"/>
              </a:endParaRPr>
            </a:p>
          </p:txBody>
        </p:sp>
        <p:sp>
          <p:nvSpPr>
            <p:cNvPr id="122" name="Freeform 632"/>
            <p:cNvSpPr>
              <a:spLocks noEditPoints="1"/>
            </p:cNvSpPr>
            <p:nvPr/>
          </p:nvSpPr>
          <p:spPr bwMode="auto">
            <a:xfrm>
              <a:off x="4593" y="2664"/>
              <a:ext cx="340" cy="340"/>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mj-lt"/>
              </a:endParaRPr>
            </a:p>
          </p:txBody>
        </p:sp>
      </p:grpSp>
      <p:grpSp>
        <p:nvGrpSpPr>
          <p:cNvPr id="128" name="Group 519"/>
          <p:cNvGrpSpPr>
            <a:grpSpLocks noChangeAspect="1"/>
          </p:cNvGrpSpPr>
          <p:nvPr/>
        </p:nvGrpSpPr>
        <p:grpSpPr bwMode="auto">
          <a:xfrm>
            <a:off x="7195172" y="4487486"/>
            <a:ext cx="146304" cy="146304"/>
            <a:chOff x="4190" y="2983"/>
            <a:chExt cx="340" cy="340"/>
          </a:xfrm>
          <a:solidFill>
            <a:schemeClr val="bg1"/>
          </a:solidFill>
        </p:grpSpPr>
        <p:sp>
          <p:nvSpPr>
            <p:cNvPr id="129" name="Freeform 520"/>
            <p:cNvSpPr>
              <a:spLocks noEditPoints="1"/>
            </p:cNvSpPr>
            <p:nvPr/>
          </p:nvSpPr>
          <p:spPr bwMode="auto">
            <a:xfrm>
              <a:off x="4268" y="3061"/>
              <a:ext cx="184" cy="184"/>
            </a:xfrm>
            <a:custGeom>
              <a:avLst/>
              <a:gdLst>
                <a:gd name="T0" fmla="*/ 267 w 278"/>
                <a:gd name="T1" fmla="*/ 96 h 277"/>
                <a:gd name="T2" fmla="*/ 277 w 278"/>
                <a:gd name="T3" fmla="*/ 13 h 277"/>
                <a:gd name="T4" fmla="*/ 267 w 278"/>
                <a:gd name="T5" fmla="*/ 0 h 277"/>
                <a:gd name="T6" fmla="*/ 163 w 278"/>
                <a:gd name="T7" fmla="*/ 4 h 277"/>
                <a:gd name="T8" fmla="*/ 169 w 278"/>
                <a:gd name="T9" fmla="*/ 96 h 277"/>
                <a:gd name="T10" fmla="*/ 149 w 278"/>
                <a:gd name="T11" fmla="*/ 107 h 277"/>
                <a:gd name="T12" fmla="*/ 128 w 278"/>
                <a:gd name="T13" fmla="*/ 128 h 277"/>
                <a:gd name="T14" fmla="*/ 117 w 278"/>
                <a:gd name="T15" fmla="*/ 96 h 277"/>
                <a:gd name="T16" fmla="*/ 117 w 278"/>
                <a:gd name="T17" fmla="*/ 12 h 277"/>
                <a:gd name="T18" fmla="*/ 107 w 278"/>
                <a:gd name="T19" fmla="*/ 0 h 277"/>
                <a:gd name="T20" fmla="*/ 2 w 278"/>
                <a:gd name="T21" fmla="*/ 4 h 277"/>
                <a:gd name="T22" fmla="*/ 19 w 278"/>
                <a:gd name="T23" fmla="*/ 96 h 277"/>
                <a:gd name="T24" fmla="*/ 3 w 278"/>
                <a:gd name="T25" fmla="*/ 100 h 277"/>
                <a:gd name="T26" fmla="*/ 12 w 278"/>
                <a:gd name="T27" fmla="*/ 225 h 277"/>
                <a:gd name="T28" fmla="*/ 32 w 278"/>
                <a:gd name="T29" fmla="*/ 235 h 277"/>
                <a:gd name="T30" fmla="*/ 43 w 278"/>
                <a:gd name="T31" fmla="*/ 277 h 277"/>
                <a:gd name="T32" fmla="*/ 117 w 278"/>
                <a:gd name="T33" fmla="*/ 267 h 277"/>
                <a:gd name="T34" fmla="*/ 128 w 278"/>
                <a:gd name="T35" fmla="*/ 224 h 277"/>
                <a:gd name="T36" fmla="*/ 149 w 278"/>
                <a:gd name="T37" fmla="*/ 213 h 277"/>
                <a:gd name="T38" fmla="*/ 160 w 278"/>
                <a:gd name="T39" fmla="*/ 235 h 277"/>
                <a:gd name="T40" fmla="*/ 171 w 278"/>
                <a:gd name="T41" fmla="*/ 277 h 277"/>
                <a:gd name="T42" fmla="*/ 245 w 278"/>
                <a:gd name="T43" fmla="*/ 267 h 277"/>
                <a:gd name="T44" fmla="*/ 255 w 278"/>
                <a:gd name="T45" fmla="*/ 235 h 277"/>
                <a:gd name="T46" fmla="*/ 277 w 278"/>
                <a:gd name="T47" fmla="*/ 108 h 277"/>
                <a:gd name="T48" fmla="*/ 183 w 278"/>
                <a:gd name="T49" fmla="*/ 21 h 277"/>
                <a:gd name="T50" fmla="*/ 237 w 278"/>
                <a:gd name="T51" fmla="*/ 96 h 277"/>
                <a:gd name="T52" fmla="*/ 183 w 278"/>
                <a:gd name="T53" fmla="*/ 21 h 277"/>
                <a:gd name="T54" fmla="*/ 95 w 278"/>
                <a:gd name="T55" fmla="*/ 21 h 277"/>
                <a:gd name="T56" fmla="*/ 41 w 278"/>
                <a:gd name="T57" fmla="*/ 96 h 277"/>
                <a:gd name="T58" fmla="*/ 107 w 278"/>
                <a:gd name="T59" fmla="*/ 117 h 277"/>
                <a:gd name="T60" fmla="*/ 32 w 278"/>
                <a:gd name="T61" fmla="*/ 213 h 277"/>
                <a:gd name="T62" fmla="*/ 107 w 278"/>
                <a:gd name="T63" fmla="*/ 117 h 277"/>
                <a:gd name="T64" fmla="*/ 53 w 278"/>
                <a:gd name="T65" fmla="*/ 256 h 277"/>
                <a:gd name="T66" fmla="*/ 96 w 278"/>
                <a:gd name="T67" fmla="*/ 235 h 277"/>
                <a:gd name="T68" fmla="*/ 128 w 278"/>
                <a:gd name="T69" fmla="*/ 192 h 277"/>
                <a:gd name="T70" fmla="*/ 149 w 278"/>
                <a:gd name="T71" fmla="*/ 149 h 277"/>
                <a:gd name="T72" fmla="*/ 128 w 278"/>
                <a:gd name="T73" fmla="*/ 192 h 277"/>
                <a:gd name="T74" fmla="*/ 181 w 278"/>
                <a:gd name="T75" fmla="*/ 256 h 277"/>
                <a:gd name="T76" fmla="*/ 224 w 278"/>
                <a:gd name="T77" fmla="*/ 235 h 277"/>
                <a:gd name="T78" fmla="*/ 245 w 278"/>
                <a:gd name="T79" fmla="*/ 213 h 277"/>
                <a:gd name="T80" fmla="*/ 171 w 278"/>
                <a:gd name="T81" fmla="*/ 117 h 277"/>
                <a:gd name="T82" fmla="*/ 245 w 278"/>
                <a:gd name="T83" fmla="*/ 213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78" h="277">
                  <a:moveTo>
                    <a:pt x="275" y="100"/>
                  </a:moveTo>
                  <a:cubicBezTo>
                    <a:pt x="273" y="97"/>
                    <a:pt x="270" y="96"/>
                    <a:pt x="267" y="96"/>
                  </a:cubicBezTo>
                  <a:cubicBezTo>
                    <a:pt x="259" y="96"/>
                    <a:pt x="259" y="96"/>
                    <a:pt x="259" y="96"/>
                  </a:cubicBezTo>
                  <a:cubicBezTo>
                    <a:pt x="277" y="13"/>
                    <a:pt x="277" y="13"/>
                    <a:pt x="277" y="13"/>
                  </a:cubicBezTo>
                  <a:cubicBezTo>
                    <a:pt x="278" y="10"/>
                    <a:pt x="277" y="7"/>
                    <a:pt x="275" y="4"/>
                  </a:cubicBezTo>
                  <a:cubicBezTo>
                    <a:pt x="273" y="1"/>
                    <a:pt x="270" y="0"/>
                    <a:pt x="267" y="0"/>
                  </a:cubicBezTo>
                  <a:cubicBezTo>
                    <a:pt x="171" y="0"/>
                    <a:pt x="171" y="0"/>
                    <a:pt x="171" y="0"/>
                  </a:cubicBezTo>
                  <a:cubicBezTo>
                    <a:pt x="168" y="0"/>
                    <a:pt x="165" y="1"/>
                    <a:pt x="163" y="4"/>
                  </a:cubicBezTo>
                  <a:cubicBezTo>
                    <a:pt x="161" y="6"/>
                    <a:pt x="160" y="9"/>
                    <a:pt x="160" y="12"/>
                  </a:cubicBezTo>
                  <a:cubicBezTo>
                    <a:pt x="169" y="96"/>
                    <a:pt x="169" y="96"/>
                    <a:pt x="169" y="96"/>
                  </a:cubicBezTo>
                  <a:cubicBezTo>
                    <a:pt x="160" y="96"/>
                    <a:pt x="160" y="96"/>
                    <a:pt x="160" y="96"/>
                  </a:cubicBezTo>
                  <a:cubicBezTo>
                    <a:pt x="154" y="96"/>
                    <a:pt x="149" y="101"/>
                    <a:pt x="149" y="107"/>
                  </a:cubicBezTo>
                  <a:cubicBezTo>
                    <a:pt x="149" y="128"/>
                    <a:pt x="149" y="128"/>
                    <a:pt x="149" y="128"/>
                  </a:cubicBezTo>
                  <a:cubicBezTo>
                    <a:pt x="128" y="128"/>
                    <a:pt x="128" y="128"/>
                    <a:pt x="128" y="128"/>
                  </a:cubicBezTo>
                  <a:cubicBezTo>
                    <a:pt x="128" y="107"/>
                    <a:pt x="128" y="107"/>
                    <a:pt x="128" y="107"/>
                  </a:cubicBezTo>
                  <a:cubicBezTo>
                    <a:pt x="128" y="101"/>
                    <a:pt x="123" y="96"/>
                    <a:pt x="117" y="96"/>
                  </a:cubicBezTo>
                  <a:cubicBezTo>
                    <a:pt x="108" y="96"/>
                    <a:pt x="108" y="96"/>
                    <a:pt x="108" y="96"/>
                  </a:cubicBezTo>
                  <a:cubicBezTo>
                    <a:pt x="117" y="12"/>
                    <a:pt x="117" y="12"/>
                    <a:pt x="117" y="12"/>
                  </a:cubicBezTo>
                  <a:cubicBezTo>
                    <a:pt x="118" y="9"/>
                    <a:pt x="117" y="6"/>
                    <a:pt x="115" y="4"/>
                  </a:cubicBezTo>
                  <a:cubicBezTo>
                    <a:pt x="113" y="1"/>
                    <a:pt x="110" y="0"/>
                    <a:pt x="107" y="0"/>
                  </a:cubicBezTo>
                  <a:cubicBezTo>
                    <a:pt x="11" y="0"/>
                    <a:pt x="11" y="0"/>
                    <a:pt x="11" y="0"/>
                  </a:cubicBezTo>
                  <a:cubicBezTo>
                    <a:pt x="7" y="0"/>
                    <a:pt x="4" y="1"/>
                    <a:pt x="2" y="4"/>
                  </a:cubicBezTo>
                  <a:cubicBezTo>
                    <a:pt x="0" y="7"/>
                    <a:pt x="0" y="10"/>
                    <a:pt x="0" y="13"/>
                  </a:cubicBezTo>
                  <a:cubicBezTo>
                    <a:pt x="19" y="96"/>
                    <a:pt x="19" y="96"/>
                    <a:pt x="19" y="96"/>
                  </a:cubicBezTo>
                  <a:cubicBezTo>
                    <a:pt x="11" y="96"/>
                    <a:pt x="11" y="96"/>
                    <a:pt x="11" y="96"/>
                  </a:cubicBezTo>
                  <a:cubicBezTo>
                    <a:pt x="8" y="96"/>
                    <a:pt x="5" y="97"/>
                    <a:pt x="3" y="100"/>
                  </a:cubicBezTo>
                  <a:cubicBezTo>
                    <a:pt x="1" y="102"/>
                    <a:pt x="0" y="105"/>
                    <a:pt x="0" y="108"/>
                  </a:cubicBezTo>
                  <a:cubicBezTo>
                    <a:pt x="12" y="225"/>
                    <a:pt x="12" y="225"/>
                    <a:pt x="12" y="225"/>
                  </a:cubicBezTo>
                  <a:cubicBezTo>
                    <a:pt x="12" y="231"/>
                    <a:pt x="17" y="235"/>
                    <a:pt x="22" y="235"/>
                  </a:cubicBezTo>
                  <a:cubicBezTo>
                    <a:pt x="32" y="235"/>
                    <a:pt x="32" y="235"/>
                    <a:pt x="32" y="235"/>
                  </a:cubicBezTo>
                  <a:cubicBezTo>
                    <a:pt x="32" y="267"/>
                    <a:pt x="32" y="267"/>
                    <a:pt x="32" y="267"/>
                  </a:cubicBezTo>
                  <a:cubicBezTo>
                    <a:pt x="32" y="273"/>
                    <a:pt x="37" y="277"/>
                    <a:pt x="43" y="277"/>
                  </a:cubicBezTo>
                  <a:cubicBezTo>
                    <a:pt x="107" y="277"/>
                    <a:pt x="107" y="277"/>
                    <a:pt x="107" y="277"/>
                  </a:cubicBezTo>
                  <a:cubicBezTo>
                    <a:pt x="113" y="277"/>
                    <a:pt x="117" y="273"/>
                    <a:pt x="117" y="267"/>
                  </a:cubicBezTo>
                  <a:cubicBezTo>
                    <a:pt x="117" y="235"/>
                    <a:pt x="117" y="235"/>
                    <a:pt x="117" y="235"/>
                  </a:cubicBezTo>
                  <a:cubicBezTo>
                    <a:pt x="123" y="235"/>
                    <a:pt x="128" y="230"/>
                    <a:pt x="128" y="224"/>
                  </a:cubicBezTo>
                  <a:cubicBezTo>
                    <a:pt x="128" y="213"/>
                    <a:pt x="128" y="213"/>
                    <a:pt x="128" y="213"/>
                  </a:cubicBezTo>
                  <a:cubicBezTo>
                    <a:pt x="149" y="213"/>
                    <a:pt x="149" y="213"/>
                    <a:pt x="149" y="213"/>
                  </a:cubicBezTo>
                  <a:cubicBezTo>
                    <a:pt x="149" y="224"/>
                    <a:pt x="149" y="224"/>
                    <a:pt x="149" y="224"/>
                  </a:cubicBezTo>
                  <a:cubicBezTo>
                    <a:pt x="149" y="230"/>
                    <a:pt x="154" y="235"/>
                    <a:pt x="160" y="235"/>
                  </a:cubicBezTo>
                  <a:cubicBezTo>
                    <a:pt x="160" y="267"/>
                    <a:pt x="160" y="267"/>
                    <a:pt x="160" y="267"/>
                  </a:cubicBezTo>
                  <a:cubicBezTo>
                    <a:pt x="160" y="273"/>
                    <a:pt x="165" y="277"/>
                    <a:pt x="171" y="277"/>
                  </a:cubicBezTo>
                  <a:cubicBezTo>
                    <a:pt x="235" y="277"/>
                    <a:pt x="235" y="277"/>
                    <a:pt x="235" y="277"/>
                  </a:cubicBezTo>
                  <a:cubicBezTo>
                    <a:pt x="241" y="277"/>
                    <a:pt x="245" y="273"/>
                    <a:pt x="245" y="267"/>
                  </a:cubicBezTo>
                  <a:cubicBezTo>
                    <a:pt x="245" y="235"/>
                    <a:pt x="245" y="235"/>
                    <a:pt x="245" y="235"/>
                  </a:cubicBezTo>
                  <a:cubicBezTo>
                    <a:pt x="255" y="235"/>
                    <a:pt x="255" y="235"/>
                    <a:pt x="255" y="235"/>
                  </a:cubicBezTo>
                  <a:cubicBezTo>
                    <a:pt x="260" y="235"/>
                    <a:pt x="265" y="231"/>
                    <a:pt x="266" y="225"/>
                  </a:cubicBezTo>
                  <a:cubicBezTo>
                    <a:pt x="277" y="108"/>
                    <a:pt x="277" y="108"/>
                    <a:pt x="277" y="108"/>
                  </a:cubicBezTo>
                  <a:cubicBezTo>
                    <a:pt x="278" y="105"/>
                    <a:pt x="277" y="102"/>
                    <a:pt x="275" y="100"/>
                  </a:cubicBezTo>
                  <a:close/>
                  <a:moveTo>
                    <a:pt x="183" y="21"/>
                  </a:moveTo>
                  <a:cubicBezTo>
                    <a:pt x="253" y="21"/>
                    <a:pt x="253" y="21"/>
                    <a:pt x="253" y="21"/>
                  </a:cubicBezTo>
                  <a:cubicBezTo>
                    <a:pt x="237" y="96"/>
                    <a:pt x="237" y="96"/>
                    <a:pt x="237" y="96"/>
                  </a:cubicBezTo>
                  <a:cubicBezTo>
                    <a:pt x="191" y="96"/>
                    <a:pt x="191" y="96"/>
                    <a:pt x="191" y="96"/>
                  </a:cubicBezTo>
                  <a:lnTo>
                    <a:pt x="183" y="21"/>
                  </a:lnTo>
                  <a:close/>
                  <a:moveTo>
                    <a:pt x="24" y="21"/>
                  </a:moveTo>
                  <a:cubicBezTo>
                    <a:pt x="95" y="21"/>
                    <a:pt x="95" y="21"/>
                    <a:pt x="95" y="21"/>
                  </a:cubicBezTo>
                  <a:cubicBezTo>
                    <a:pt x="86" y="96"/>
                    <a:pt x="86" y="96"/>
                    <a:pt x="86" y="96"/>
                  </a:cubicBezTo>
                  <a:cubicBezTo>
                    <a:pt x="41" y="96"/>
                    <a:pt x="41" y="96"/>
                    <a:pt x="41" y="96"/>
                  </a:cubicBezTo>
                  <a:lnTo>
                    <a:pt x="24" y="21"/>
                  </a:lnTo>
                  <a:close/>
                  <a:moveTo>
                    <a:pt x="107" y="117"/>
                  </a:moveTo>
                  <a:cubicBezTo>
                    <a:pt x="107" y="213"/>
                    <a:pt x="107" y="213"/>
                    <a:pt x="107" y="213"/>
                  </a:cubicBezTo>
                  <a:cubicBezTo>
                    <a:pt x="32" y="213"/>
                    <a:pt x="32" y="213"/>
                    <a:pt x="32" y="213"/>
                  </a:cubicBezTo>
                  <a:cubicBezTo>
                    <a:pt x="22" y="117"/>
                    <a:pt x="22" y="117"/>
                    <a:pt x="22" y="117"/>
                  </a:cubicBezTo>
                  <a:lnTo>
                    <a:pt x="107" y="117"/>
                  </a:lnTo>
                  <a:close/>
                  <a:moveTo>
                    <a:pt x="96" y="256"/>
                  </a:moveTo>
                  <a:cubicBezTo>
                    <a:pt x="53" y="256"/>
                    <a:pt x="53" y="256"/>
                    <a:pt x="53" y="256"/>
                  </a:cubicBezTo>
                  <a:cubicBezTo>
                    <a:pt x="53" y="235"/>
                    <a:pt x="53" y="235"/>
                    <a:pt x="53" y="235"/>
                  </a:cubicBezTo>
                  <a:cubicBezTo>
                    <a:pt x="96" y="235"/>
                    <a:pt x="96" y="235"/>
                    <a:pt x="96" y="235"/>
                  </a:cubicBezTo>
                  <a:lnTo>
                    <a:pt x="96" y="256"/>
                  </a:lnTo>
                  <a:close/>
                  <a:moveTo>
                    <a:pt x="128" y="192"/>
                  </a:moveTo>
                  <a:cubicBezTo>
                    <a:pt x="128" y="149"/>
                    <a:pt x="128" y="149"/>
                    <a:pt x="128" y="149"/>
                  </a:cubicBezTo>
                  <a:cubicBezTo>
                    <a:pt x="149" y="149"/>
                    <a:pt x="149" y="149"/>
                    <a:pt x="149" y="149"/>
                  </a:cubicBezTo>
                  <a:cubicBezTo>
                    <a:pt x="149" y="192"/>
                    <a:pt x="149" y="192"/>
                    <a:pt x="149" y="192"/>
                  </a:cubicBezTo>
                  <a:lnTo>
                    <a:pt x="128" y="192"/>
                  </a:lnTo>
                  <a:close/>
                  <a:moveTo>
                    <a:pt x="224" y="256"/>
                  </a:moveTo>
                  <a:cubicBezTo>
                    <a:pt x="181" y="256"/>
                    <a:pt x="181" y="256"/>
                    <a:pt x="181" y="256"/>
                  </a:cubicBezTo>
                  <a:cubicBezTo>
                    <a:pt x="181" y="235"/>
                    <a:pt x="181" y="235"/>
                    <a:pt x="181" y="235"/>
                  </a:cubicBezTo>
                  <a:cubicBezTo>
                    <a:pt x="224" y="235"/>
                    <a:pt x="224" y="235"/>
                    <a:pt x="224" y="235"/>
                  </a:cubicBezTo>
                  <a:lnTo>
                    <a:pt x="224" y="256"/>
                  </a:lnTo>
                  <a:close/>
                  <a:moveTo>
                    <a:pt x="245" y="213"/>
                  </a:moveTo>
                  <a:cubicBezTo>
                    <a:pt x="171" y="213"/>
                    <a:pt x="171" y="213"/>
                    <a:pt x="171" y="213"/>
                  </a:cubicBezTo>
                  <a:cubicBezTo>
                    <a:pt x="171" y="117"/>
                    <a:pt x="171" y="117"/>
                    <a:pt x="171" y="117"/>
                  </a:cubicBezTo>
                  <a:cubicBezTo>
                    <a:pt x="255" y="117"/>
                    <a:pt x="255" y="117"/>
                    <a:pt x="255" y="117"/>
                  </a:cubicBezTo>
                  <a:lnTo>
                    <a:pt x="245" y="21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latin typeface="+mj-lt"/>
              </a:endParaRPr>
            </a:p>
          </p:txBody>
        </p:sp>
        <p:sp>
          <p:nvSpPr>
            <p:cNvPr id="130" name="Freeform 521"/>
            <p:cNvSpPr>
              <a:spLocks noEditPoints="1"/>
            </p:cNvSpPr>
            <p:nvPr/>
          </p:nvSpPr>
          <p:spPr bwMode="auto">
            <a:xfrm>
              <a:off x="4190" y="2983"/>
              <a:ext cx="340" cy="340"/>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latin typeface="+mj-lt"/>
              </a:endParaRPr>
            </a:p>
          </p:txBody>
        </p:sp>
      </p:grpSp>
      <p:grpSp>
        <p:nvGrpSpPr>
          <p:cNvPr id="134" name="Group 463"/>
          <p:cNvGrpSpPr>
            <a:grpSpLocks noChangeAspect="1"/>
          </p:cNvGrpSpPr>
          <p:nvPr/>
        </p:nvGrpSpPr>
        <p:grpSpPr bwMode="auto">
          <a:xfrm>
            <a:off x="8271989" y="4481128"/>
            <a:ext cx="146304" cy="146304"/>
            <a:chOff x="1110" y="1564"/>
            <a:chExt cx="340" cy="340"/>
          </a:xfrm>
          <a:solidFill>
            <a:schemeClr val="bg1"/>
          </a:solidFill>
        </p:grpSpPr>
        <p:sp>
          <p:nvSpPr>
            <p:cNvPr id="135" name="Freeform 464"/>
            <p:cNvSpPr>
              <a:spLocks noEditPoints="1"/>
            </p:cNvSpPr>
            <p:nvPr/>
          </p:nvSpPr>
          <p:spPr bwMode="auto">
            <a:xfrm>
              <a:off x="1174" y="1656"/>
              <a:ext cx="212" cy="148"/>
            </a:xfrm>
            <a:custGeom>
              <a:avLst/>
              <a:gdLst>
                <a:gd name="T0" fmla="*/ 277 w 320"/>
                <a:gd name="T1" fmla="*/ 0 h 224"/>
                <a:gd name="T2" fmla="*/ 234 w 320"/>
                <a:gd name="T3" fmla="*/ 43 h 224"/>
                <a:gd name="T4" fmla="*/ 246 w 320"/>
                <a:gd name="T5" fmla="*/ 73 h 224"/>
                <a:gd name="T6" fmla="*/ 204 w 320"/>
                <a:gd name="T7" fmla="*/ 141 h 224"/>
                <a:gd name="T8" fmla="*/ 192 w 320"/>
                <a:gd name="T9" fmla="*/ 139 h 224"/>
                <a:gd name="T10" fmla="*/ 182 w 320"/>
                <a:gd name="T11" fmla="*/ 140 h 224"/>
                <a:gd name="T12" fmla="*/ 146 w 320"/>
                <a:gd name="T13" fmla="*/ 74 h 224"/>
                <a:gd name="T14" fmla="*/ 160 w 320"/>
                <a:gd name="T15" fmla="*/ 43 h 224"/>
                <a:gd name="T16" fmla="*/ 117 w 320"/>
                <a:gd name="T17" fmla="*/ 0 h 224"/>
                <a:gd name="T18" fmla="*/ 74 w 320"/>
                <a:gd name="T19" fmla="*/ 43 h 224"/>
                <a:gd name="T20" fmla="*/ 88 w 320"/>
                <a:gd name="T21" fmla="*/ 74 h 224"/>
                <a:gd name="T22" fmla="*/ 52 w 320"/>
                <a:gd name="T23" fmla="*/ 140 h 224"/>
                <a:gd name="T24" fmla="*/ 42 w 320"/>
                <a:gd name="T25" fmla="*/ 139 h 224"/>
                <a:gd name="T26" fmla="*/ 0 w 320"/>
                <a:gd name="T27" fmla="*/ 182 h 224"/>
                <a:gd name="T28" fmla="*/ 42 w 320"/>
                <a:gd name="T29" fmla="*/ 224 h 224"/>
                <a:gd name="T30" fmla="*/ 85 w 320"/>
                <a:gd name="T31" fmla="*/ 182 h 224"/>
                <a:gd name="T32" fmla="*/ 71 w 320"/>
                <a:gd name="T33" fmla="*/ 150 h 224"/>
                <a:gd name="T34" fmla="*/ 107 w 320"/>
                <a:gd name="T35" fmla="*/ 84 h 224"/>
                <a:gd name="T36" fmla="*/ 117 w 320"/>
                <a:gd name="T37" fmla="*/ 86 h 224"/>
                <a:gd name="T38" fmla="*/ 127 w 320"/>
                <a:gd name="T39" fmla="*/ 84 h 224"/>
                <a:gd name="T40" fmla="*/ 163 w 320"/>
                <a:gd name="T41" fmla="*/ 150 h 224"/>
                <a:gd name="T42" fmla="*/ 149 w 320"/>
                <a:gd name="T43" fmla="*/ 182 h 224"/>
                <a:gd name="T44" fmla="*/ 192 w 320"/>
                <a:gd name="T45" fmla="*/ 224 h 224"/>
                <a:gd name="T46" fmla="*/ 234 w 320"/>
                <a:gd name="T47" fmla="*/ 182 h 224"/>
                <a:gd name="T48" fmla="*/ 222 w 320"/>
                <a:gd name="T49" fmla="*/ 152 h 224"/>
                <a:gd name="T50" fmla="*/ 265 w 320"/>
                <a:gd name="T51" fmla="*/ 84 h 224"/>
                <a:gd name="T52" fmla="*/ 277 w 320"/>
                <a:gd name="T53" fmla="*/ 86 h 224"/>
                <a:gd name="T54" fmla="*/ 320 w 320"/>
                <a:gd name="T55" fmla="*/ 43 h 224"/>
                <a:gd name="T56" fmla="*/ 277 w 320"/>
                <a:gd name="T57" fmla="*/ 0 h 224"/>
                <a:gd name="T58" fmla="*/ 42 w 320"/>
                <a:gd name="T59" fmla="*/ 203 h 224"/>
                <a:gd name="T60" fmla="*/ 21 w 320"/>
                <a:gd name="T61" fmla="*/ 182 h 224"/>
                <a:gd name="T62" fmla="*/ 42 w 320"/>
                <a:gd name="T63" fmla="*/ 160 h 224"/>
                <a:gd name="T64" fmla="*/ 64 w 320"/>
                <a:gd name="T65" fmla="*/ 182 h 224"/>
                <a:gd name="T66" fmla="*/ 42 w 320"/>
                <a:gd name="T67" fmla="*/ 203 h 224"/>
                <a:gd name="T68" fmla="*/ 96 w 320"/>
                <a:gd name="T69" fmla="*/ 43 h 224"/>
                <a:gd name="T70" fmla="*/ 117 w 320"/>
                <a:gd name="T71" fmla="*/ 22 h 224"/>
                <a:gd name="T72" fmla="*/ 138 w 320"/>
                <a:gd name="T73" fmla="*/ 43 h 224"/>
                <a:gd name="T74" fmla="*/ 117 w 320"/>
                <a:gd name="T75" fmla="*/ 64 h 224"/>
                <a:gd name="T76" fmla="*/ 96 w 320"/>
                <a:gd name="T77" fmla="*/ 43 h 224"/>
                <a:gd name="T78" fmla="*/ 192 w 320"/>
                <a:gd name="T79" fmla="*/ 203 h 224"/>
                <a:gd name="T80" fmla="*/ 170 w 320"/>
                <a:gd name="T81" fmla="*/ 182 h 224"/>
                <a:gd name="T82" fmla="*/ 192 w 320"/>
                <a:gd name="T83" fmla="*/ 160 h 224"/>
                <a:gd name="T84" fmla="*/ 213 w 320"/>
                <a:gd name="T85" fmla="*/ 182 h 224"/>
                <a:gd name="T86" fmla="*/ 192 w 320"/>
                <a:gd name="T87" fmla="*/ 203 h 224"/>
                <a:gd name="T88" fmla="*/ 277 w 320"/>
                <a:gd name="T89" fmla="*/ 64 h 224"/>
                <a:gd name="T90" fmla="*/ 256 w 320"/>
                <a:gd name="T91" fmla="*/ 43 h 224"/>
                <a:gd name="T92" fmla="*/ 277 w 320"/>
                <a:gd name="T93" fmla="*/ 22 h 224"/>
                <a:gd name="T94" fmla="*/ 298 w 320"/>
                <a:gd name="T95" fmla="*/ 43 h 224"/>
                <a:gd name="T96" fmla="*/ 277 w 320"/>
                <a:gd name="T97" fmla="*/ 6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0" h="224">
                  <a:moveTo>
                    <a:pt x="277" y="0"/>
                  </a:moveTo>
                  <a:cubicBezTo>
                    <a:pt x="253" y="0"/>
                    <a:pt x="234" y="19"/>
                    <a:pt x="234" y="43"/>
                  </a:cubicBezTo>
                  <a:cubicBezTo>
                    <a:pt x="234" y="54"/>
                    <a:pt x="239" y="65"/>
                    <a:pt x="246" y="73"/>
                  </a:cubicBezTo>
                  <a:cubicBezTo>
                    <a:pt x="204" y="141"/>
                    <a:pt x="204" y="141"/>
                    <a:pt x="204" y="141"/>
                  </a:cubicBezTo>
                  <a:cubicBezTo>
                    <a:pt x="200" y="140"/>
                    <a:pt x="196" y="139"/>
                    <a:pt x="192" y="139"/>
                  </a:cubicBezTo>
                  <a:cubicBezTo>
                    <a:pt x="188" y="139"/>
                    <a:pt x="185" y="140"/>
                    <a:pt x="182" y="140"/>
                  </a:cubicBezTo>
                  <a:cubicBezTo>
                    <a:pt x="146" y="74"/>
                    <a:pt x="146" y="74"/>
                    <a:pt x="146" y="74"/>
                  </a:cubicBezTo>
                  <a:cubicBezTo>
                    <a:pt x="154" y="66"/>
                    <a:pt x="160" y="55"/>
                    <a:pt x="160" y="43"/>
                  </a:cubicBezTo>
                  <a:cubicBezTo>
                    <a:pt x="160" y="19"/>
                    <a:pt x="141" y="0"/>
                    <a:pt x="117" y="0"/>
                  </a:cubicBezTo>
                  <a:cubicBezTo>
                    <a:pt x="93" y="0"/>
                    <a:pt x="74" y="19"/>
                    <a:pt x="74" y="43"/>
                  </a:cubicBezTo>
                  <a:cubicBezTo>
                    <a:pt x="74" y="55"/>
                    <a:pt x="80" y="66"/>
                    <a:pt x="88" y="74"/>
                  </a:cubicBezTo>
                  <a:cubicBezTo>
                    <a:pt x="52" y="140"/>
                    <a:pt x="52" y="140"/>
                    <a:pt x="52" y="140"/>
                  </a:cubicBezTo>
                  <a:cubicBezTo>
                    <a:pt x="49" y="140"/>
                    <a:pt x="46" y="139"/>
                    <a:pt x="42" y="139"/>
                  </a:cubicBezTo>
                  <a:cubicBezTo>
                    <a:pt x="19" y="139"/>
                    <a:pt x="0" y="158"/>
                    <a:pt x="0" y="182"/>
                  </a:cubicBezTo>
                  <a:cubicBezTo>
                    <a:pt x="0" y="205"/>
                    <a:pt x="19" y="224"/>
                    <a:pt x="42" y="224"/>
                  </a:cubicBezTo>
                  <a:cubicBezTo>
                    <a:pt x="66" y="224"/>
                    <a:pt x="85" y="205"/>
                    <a:pt x="85" y="182"/>
                  </a:cubicBezTo>
                  <a:cubicBezTo>
                    <a:pt x="85" y="169"/>
                    <a:pt x="80" y="158"/>
                    <a:pt x="71" y="150"/>
                  </a:cubicBezTo>
                  <a:cubicBezTo>
                    <a:pt x="107" y="84"/>
                    <a:pt x="107" y="84"/>
                    <a:pt x="107" y="84"/>
                  </a:cubicBezTo>
                  <a:cubicBezTo>
                    <a:pt x="110" y="85"/>
                    <a:pt x="113" y="86"/>
                    <a:pt x="117" y="86"/>
                  </a:cubicBezTo>
                  <a:cubicBezTo>
                    <a:pt x="121" y="86"/>
                    <a:pt x="124" y="85"/>
                    <a:pt x="127" y="84"/>
                  </a:cubicBezTo>
                  <a:cubicBezTo>
                    <a:pt x="163" y="150"/>
                    <a:pt x="163" y="150"/>
                    <a:pt x="163" y="150"/>
                  </a:cubicBezTo>
                  <a:cubicBezTo>
                    <a:pt x="154" y="158"/>
                    <a:pt x="149" y="169"/>
                    <a:pt x="149" y="182"/>
                  </a:cubicBezTo>
                  <a:cubicBezTo>
                    <a:pt x="149" y="205"/>
                    <a:pt x="168" y="224"/>
                    <a:pt x="192" y="224"/>
                  </a:cubicBezTo>
                  <a:cubicBezTo>
                    <a:pt x="215" y="224"/>
                    <a:pt x="234" y="205"/>
                    <a:pt x="234" y="182"/>
                  </a:cubicBezTo>
                  <a:cubicBezTo>
                    <a:pt x="234" y="170"/>
                    <a:pt x="230" y="160"/>
                    <a:pt x="222" y="152"/>
                  </a:cubicBezTo>
                  <a:cubicBezTo>
                    <a:pt x="265" y="84"/>
                    <a:pt x="265" y="84"/>
                    <a:pt x="265" y="84"/>
                  </a:cubicBezTo>
                  <a:cubicBezTo>
                    <a:pt x="269" y="85"/>
                    <a:pt x="273" y="86"/>
                    <a:pt x="277" y="86"/>
                  </a:cubicBezTo>
                  <a:cubicBezTo>
                    <a:pt x="301" y="86"/>
                    <a:pt x="320" y="67"/>
                    <a:pt x="320" y="43"/>
                  </a:cubicBezTo>
                  <a:cubicBezTo>
                    <a:pt x="320" y="19"/>
                    <a:pt x="301" y="0"/>
                    <a:pt x="277" y="0"/>
                  </a:cubicBezTo>
                  <a:close/>
                  <a:moveTo>
                    <a:pt x="42" y="203"/>
                  </a:moveTo>
                  <a:cubicBezTo>
                    <a:pt x="31" y="203"/>
                    <a:pt x="21" y="193"/>
                    <a:pt x="21" y="182"/>
                  </a:cubicBezTo>
                  <a:cubicBezTo>
                    <a:pt x="21" y="170"/>
                    <a:pt x="31" y="160"/>
                    <a:pt x="42" y="160"/>
                  </a:cubicBezTo>
                  <a:cubicBezTo>
                    <a:pt x="54" y="160"/>
                    <a:pt x="64" y="170"/>
                    <a:pt x="64" y="182"/>
                  </a:cubicBezTo>
                  <a:cubicBezTo>
                    <a:pt x="64" y="193"/>
                    <a:pt x="54" y="203"/>
                    <a:pt x="42" y="203"/>
                  </a:cubicBezTo>
                  <a:close/>
                  <a:moveTo>
                    <a:pt x="96" y="43"/>
                  </a:moveTo>
                  <a:cubicBezTo>
                    <a:pt x="96" y="31"/>
                    <a:pt x="105" y="22"/>
                    <a:pt x="117" y="22"/>
                  </a:cubicBezTo>
                  <a:cubicBezTo>
                    <a:pt x="129" y="22"/>
                    <a:pt x="138" y="31"/>
                    <a:pt x="138" y="43"/>
                  </a:cubicBezTo>
                  <a:cubicBezTo>
                    <a:pt x="138" y="55"/>
                    <a:pt x="129" y="64"/>
                    <a:pt x="117" y="64"/>
                  </a:cubicBezTo>
                  <a:cubicBezTo>
                    <a:pt x="105" y="64"/>
                    <a:pt x="96" y="55"/>
                    <a:pt x="96" y="43"/>
                  </a:cubicBezTo>
                  <a:close/>
                  <a:moveTo>
                    <a:pt x="192" y="203"/>
                  </a:moveTo>
                  <a:cubicBezTo>
                    <a:pt x="180" y="203"/>
                    <a:pt x="170" y="193"/>
                    <a:pt x="170" y="182"/>
                  </a:cubicBezTo>
                  <a:cubicBezTo>
                    <a:pt x="170" y="170"/>
                    <a:pt x="180" y="160"/>
                    <a:pt x="192" y="160"/>
                  </a:cubicBezTo>
                  <a:cubicBezTo>
                    <a:pt x="203" y="160"/>
                    <a:pt x="213" y="170"/>
                    <a:pt x="213" y="182"/>
                  </a:cubicBezTo>
                  <a:cubicBezTo>
                    <a:pt x="213" y="193"/>
                    <a:pt x="203" y="203"/>
                    <a:pt x="192" y="203"/>
                  </a:cubicBezTo>
                  <a:close/>
                  <a:moveTo>
                    <a:pt x="277" y="64"/>
                  </a:moveTo>
                  <a:cubicBezTo>
                    <a:pt x="265" y="64"/>
                    <a:pt x="256" y="55"/>
                    <a:pt x="256" y="43"/>
                  </a:cubicBezTo>
                  <a:cubicBezTo>
                    <a:pt x="256" y="31"/>
                    <a:pt x="265" y="22"/>
                    <a:pt x="277" y="22"/>
                  </a:cubicBezTo>
                  <a:cubicBezTo>
                    <a:pt x="289" y="22"/>
                    <a:pt x="298" y="31"/>
                    <a:pt x="298" y="43"/>
                  </a:cubicBezTo>
                  <a:cubicBezTo>
                    <a:pt x="298" y="55"/>
                    <a:pt x="289" y="64"/>
                    <a:pt x="277" y="6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mj-lt"/>
              </a:endParaRPr>
            </a:p>
          </p:txBody>
        </p:sp>
        <p:sp>
          <p:nvSpPr>
            <p:cNvPr id="136" name="Freeform 465"/>
            <p:cNvSpPr>
              <a:spLocks noEditPoints="1"/>
            </p:cNvSpPr>
            <p:nvPr/>
          </p:nvSpPr>
          <p:spPr bwMode="auto">
            <a:xfrm>
              <a:off x="1110" y="1564"/>
              <a:ext cx="340" cy="340"/>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mj-lt"/>
              </a:endParaRPr>
            </a:p>
          </p:txBody>
        </p:sp>
      </p:grpSp>
      <p:sp>
        <p:nvSpPr>
          <p:cNvPr id="139" name="TextBox 138"/>
          <p:cNvSpPr txBox="1"/>
          <p:nvPr/>
        </p:nvSpPr>
        <p:spPr>
          <a:xfrm>
            <a:off x="387775" y="6168889"/>
            <a:ext cx="8379988" cy="215444"/>
          </a:xfrm>
          <a:prstGeom prst="rect">
            <a:avLst/>
          </a:prstGeom>
          <a:noFill/>
        </p:spPr>
        <p:txBody>
          <a:bodyPr vert="horz" wrap="square" lIns="0" tIns="0" rIns="0" bIns="0" rtlCol="0">
            <a:spAutoFit/>
          </a:bodyPr>
          <a:lstStyle/>
          <a:p>
            <a:pPr>
              <a:spcBef>
                <a:spcPts val="200"/>
              </a:spcBef>
              <a:buSzPct val="100000"/>
            </a:pPr>
            <a:r>
              <a:rPr lang="en-US" sz="700" dirty="0"/>
              <a:t>As used in this document, “Deloitte” means Deloitte Services LP, a subsidiary of Deloitte LLP. Please see www.deloitte.com/us/about for a detailed description of the legal structure of Deloitte USA LLP, Deloitte LLP and their respective subsidiaries. Certain services may not be available to attest clients under the rules and regulations of public accounting.</a:t>
            </a:r>
            <a:endParaRPr lang="en-US" sz="700" dirty="0" smtClean="0"/>
          </a:p>
        </p:txBody>
      </p:sp>
    </p:spTree>
    <p:extLst>
      <p:ext uri="{BB962C8B-B14F-4D97-AF65-F5344CB8AC3E}">
        <p14:creationId xmlns:p14="http://schemas.microsoft.com/office/powerpoint/2010/main" val="978371544"/>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Risk Management and Frameworks for IT Assignment</a:t>
            </a:r>
            <a:endParaRPr lang="en-US" dirty="0"/>
          </a:p>
        </p:txBody>
      </p:sp>
      <p:sp>
        <p:nvSpPr>
          <p:cNvPr id="3" name="Content Placeholder 2"/>
          <p:cNvSpPr>
            <a:spLocks noGrp="1"/>
          </p:cNvSpPr>
          <p:nvPr>
            <p:ph idx="1"/>
          </p:nvPr>
        </p:nvSpPr>
        <p:spPr/>
        <p:txBody>
          <a:bodyPr/>
          <a:lstStyle/>
          <a:p>
            <a:r>
              <a:rPr lang="en-US" dirty="0" smtClean="0"/>
              <a:t>Select a company from the Fortune 1000 list or a governmental organization. Perform original research on that organization and create a </a:t>
            </a:r>
            <a:r>
              <a:rPr lang="en-US" dirty="0" smtClean="0"/>
              <a:t>two-page </a:t>
            </a:r>
            <a:r>
              <a:rPr lang="en-US" dirty="0" smtClean="0"/>
              <a:t>description of your findings and recommendations around if and how that organization uses risk management to both fuel its performance and mitigate what could go wrong in IT. Thought for inclusion </a:t>
            </a:r>
            <a:r>
              <a:rPr lang="en-US" dirty="0" smtClean="0"/>
              <a:t>includes:</a:t>
            </a:r>
            <a:endParaRPr lang="en-US" dirty="0" smtClean="0"/>
          </a:p>
          <a:p>
            <a:pPr marL="171450" lvl="0" indent="-171450">
              <a:buFont typeface="Arial" panose="020B0604020202020204" pitchFamily="34" charset="0"/>
              <a:buChar char="•"/>
            </a:pPr>
            <a:r>
              <a:rPr lang="en-US" dirty="0" smtClean="0"/>
              <a:t>Information around what risk is, how do frameworks </a:t>
            </a:r>
            <a:r>
              <a:rPr lang="en-US" dirty="0" smtClean="0"/>
              <a:t>work, </a:t>
            </a:r>
            <a:r>
              <a:rPr lang="en-US" dirty="0" smtClean="0"/>
              <a:t>and which ones are relevant to the company? </a:t>
            </a:r>
          </a:p>
          <a:p>
            <a:pPr marL="171450" lvl="0" indent="-171450">
              <a:buFont typeface="Arial" panose="020B0604020202020204" pitchFamily="34" charset="0"/>
              <a:buChar char="•"/>
            </a:pPr>
            <a:r>
              <a:rPr lang="en-US" dirty="0" smtClean="0"/>
              <a:t>Considerations on how the organization aligns the business and </a:t>
            </a:r>
            <a:r>
              <a:rPr lang="en-US" dirty="0" smtClean="0"/>
              <a:t>IT. </a:t>
            </a:r>
            <a:endParaRPr lang="en-US" dirty="0" smtClean="0"/>
          </a:p>
          <a:p>
            <a:pPr marL="171450" lvl="0" indent="-171450">
              <a:buFont typeface="Arial" panose="020B0604020202020204" pitchFamily="34" charset="0"/>
              <a:buChar char="•"/>
            </a:pPr>
            <a:r>
              <a:rPr lang="en-US" dirty="0" smtClean="0"/>
              <a:t>Speculation or actual information regarding what </a:t>
            </a:r>
            <a:r>
              <a:rPr lang="en-US" dirty="0" smtClean="0"/>
              <a:t>risk-related </a:t>
            </a:r>
            <a:r>
              <a:rPr lang="en-US" dirty="0" smtClean="0"/>
              <a:t>tools may be in use.</a:t>
            </a:r>
          </a:p>
          <a:p>
            <a:pPr marL="171450" lvl="0" indent="-171450">
              <a:buFont typeface="Arial" panose="020B0604020202020204" pitchFamily="34" charset="0"/>
              <a:buChar char="•"/>
            </a:pPr>
            <a:r>
              <a:rPr lang="en-US" dirty="0" smtClean="0"/>
              <a:t>Discussion about how the organization integrates frameworks and applies them in </a:t>
            </a:r>
            <a:r>
              <a:rPr lang="en-US" dirty="0" smtClean="0"/>
              <a:t>practice.</a:t>
            </a:r>
            <a:endParaRPr lang="en-US" dirty="0" smtClean="0"/>
          </a:p>
          <a:p>
            <a:pPr marL="171450" lvl="0" indent="-171450">
              <a:buFont typeface="Arial" panose="020B0604020202020204" pitchFamily="34" charset="0"/>
              <a:buChar char="•"/>
            </a:pPr>
            <a:r>
              <a:rPr lang="en-US" dirty="0" smtClean="0"/>
              <a:t>Information about what are the potential or actual costs and benefits implementing and running a well-tuned risk management practice for IT?</a:t>
            </a:r>
          </a:p>
          <a:p>
            <a:pPr marL="171450" lvl="0" indent="-171450">
              <a:buFont typeface="Arial" panose="020B0604020202020204" pitchFamily="34" charset="0"/>
              <a:buChar char="•"/>
            </a:pPr>
            <a:r>
              <a:rPr lang="en-US" dirty="0" smtClean="0"/>
              <a:t>What kinds of skills and hiring have been done or are required to effect running of good risk IT at the organization?</a:t>
            </a:r>
          </a:p>
          <a:p>
            <a:pPr marL="171450" lvl="0" indent="-171450">
              <a:buFont typeface="Arial" panose="020B0604020202020204" pitchFamily="34" charset="0"/>
              <a:buChar char="•"/>
            </a:pPr>
            <a:r>
              <a:rPr lang="en-US" dirty="0" smtClean="0"/>
              <a:t>Discussion of what works well and what needs focus at the organization regarding IT </a:t>
            </a:r>
            <a:r>
              <a:rPr lang="en-US" dirty="0" smtClean="0"/>
              <a:t>risk.</a:t>
            </a:r>
            <a:endParaRPr lang="en-US" dirty="0" smtClean="0"/>
          </a:p>
          <a:p>
            <a:pPr lvl="0"/>
            <a:r>
              <a:rPr lang="en-US" dirty="0" smtClean="0"/>
              <a:t>Be certain to cite resources and discuss how the information is shared with the general public.</a:t>
            </a:r>
          </a:p>
          <a:p>
            <a:endParaRPr lang="en-US" dirty="0"/>
          </a:p>
        </p:txBody>
      </p:sp>
    </p:spTree>
    <p:extLst>
      <p:ext uri="{BB962C8B-B14F-4D97-AF65-F5344CB8AC3E}">
        <p14:creationId xmlns:p14="http://schemas.microsoft.com/office/powerpoint/2010/main" val="997510425"/>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Threat Intelligence</a:t>
            </a:r>
            <a:endParaRPr lang="en-US" dirty="0"/>
          </a:p>
        </p:txBody>
      </p:sp>
      <p:sp>
        <p:nvSpPr>
          <p:cNvPr id="5" name="Text Placeholder 4"/>
          <p:cNvSpPr>
            <a:spLocks noGrp="1"/>
          </p:cNvSpPr>
          <p:nvPr>
            <p:ph type="body" idx="1"/>
          </p:nvPr>
        </p:nvSpPr>
        <p:spPr/>
        <p:txBody>
          <a:bodyPr/>
          <a:lstStyle/>
          <a:p>
            <a:r>
              <a:rPr lang="en-US" dirty="0" smtClean="0"/>
              <a:t> </a:t>
            </a:r>
            <a:endParaRPr lang="en-US" dirty="0"/>
          </a:p>
        </p:txBody>
      </p:sp>
    </p:spTree>
    <p:extLst>
      <p:ext uri="{BB962C8B-B14F-4D97-AF65-F5344CB8AC3E}">
        <p14:creationId xmlns:p14="http://schemas.microsoft.com/office/powerpoint/2010/main" val="1412124411"/>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Defined</a:t>
            </a:r>
            <a:endParaRPr lang="en-US" dirty="0"/>
          </a:p>
        </p:txBody>
      </p:sp>
      <p:sp>
        <p:nvSpPr>
          <p:cNvPr id="3" name="Content Placeholder 2"/>
          <p:cNvSpPr>
            <a:spLocks noGrp="1"/>
          </p:cNvSpPr>
          <p:nvPr>
            <p:ph idx="1"/>
          </p:nvPr>
        </p:nvSpPr>
        <p:spPr/>
        <p:txBody>
          <a:bodyPr/>
          <a:lstStyle/>
          <a:p>
            <a:r>
              <a:rPr lang="en-US" b="1" dirty="0" smtClean="0"/>
              <a:t>threat</a:t>
            </a:r>
            <a:r>
              <a:rPr lang="en-US" dirty="0" smtClean="0"/>
              <a:t> </a:t>
            </a:r>
            <a:r>
              <a:rPr lang="en-US" b="1" dirty="0"/>
              <a:t>∙ </a:t>
            </a:r>
            <a:r>
              <a:rPr lang="en-US" dirty="0" err="1" smtClean="0"/>
              <a:t>thret</a:t>
            </a:r>
            <a:r>
              <a:rPr lang="en-US" dirty="0"/>
              <a:t>/ noun: </a:t>
            </a:r>
            <a:r>
              <a:rPr lang="en-US" b="1" dirty="0"/>
              <a:t>threat</a:t>
            </a:r>
            <a:r>
              <a:rPr lang="en-US" dirty="0"/>
              <a:t>; plural noun: </a:t>
            </a:r>
            <a:r>
              <a:rPr lang="en-US" b="1" dirty="0"/>
              <a:t>threats</a:t>
            </a:r>
            <a:endParaRPr lang="en-US" dirty="0"/>
          </a:p>
          <a:p>
            <a:pPr marL="171450" indent="-171450">
              <a:buFont typeface="Arial" panose="020B0604020202020204" pitchFamily="34" charset="0"/>
              <a:buChar char="•"/>
            </a:pPr>
            <a:r>
              <a:rPr lang="en-US" dirty="0" smtClean="0"/>
              <a:t>statement </a:t>
            </a:r>
            <a:r>
              <a:rPr lang="en-US" dirty="0"/>
              <a:t>of an intention to inflict pain, injury, damage, or other hostile action on someone in retribution for something done or not done. </a:t>
            </a:r>
          </a:p>
          <a:p>
            <a:pPr marL="171450" indent="-171450">
              <a:buFont typeface="Arial" panose="020B0604020202020204" pitchFamily="34" charset="0"/>
              <a:buChar char="•"/>
            </a:pPr>
            <a:r>
              <a:rPr lang="en-US" dirty="0" smtClean="0"/>
              <a:t>a </a:t>
            </a:r>
            <a:r>
              <a:rPr lang="en-US" dirty="0"/>
              <a:t>menace of bodily harm, such as may restrain a person's freedom of action. </a:t>
            </a:r>
          </a:p>
          <a:p>
            <a:pPr marL="171450" indent="-171450">
              <a:buFont typeface="Arial" panose="020B0604020202020204" pitchFamily="34" charset="0"/>
              <a:buChar char="•"/>
            </a:pPr>
            <a:r>
              <a:rPr lang="en-US" dirty="0" smtClean="0"/>
              <a:t>a </a:t>
            </a:r>
            <a:r>
              <a:rPr lang="en-US" dirty="0"/>
              <a:t>person or thing likely to cause damage or </a:t>
            </a:r>
            <a:r>
              <a:rPr lang="en-US" dirty="0" smtClean="0"/>
              <a:t>danger. </a:t>
            </a:r>
            <a:endParaRPr lang="en-US" dirty="0"/>
          </a:p>
          <a:p>
            <a:endParaRPr lang="en-US" dirty="0"/>
          </a:p>
        </p:txBody>
      </p:sp>
      <p:sp>
        <p:nvSpPr>
          <p:cNvPr id="6" name="TextBox 5"/>
          <p:cNvSpPr txBox="1"/>
          <p:nvPr/>
        </p:nvSpPr>
        <p:spPr>
          <a:xfrm>
            <a:off x="376238" y="6309269"/>
            <a:ext cx="2332370" cy="248786"/>
          </a:xfrm>
          <a:prstGeom prst="rect">
            <a:avLst/>
          </a:prstGeom>
          <a:noFill/>
        </p:spPr>
        <p:txBody>
          <a:bodyPr vert="horz" wrap="none" lIns="0" tIns="0" rIns="0" bIns="0" rtlCol="0">
            <a:spAutoFit/>
          </a:bodyPr>
          <a:lstStyle/>
          <a:p>
            <a:pPr>
              <a:spcBef>
                <a:spcPts val="200"/>
              </a:spcBef>
              <a:buSzPct val="100000"/>
            </a:pPr>
            <a:r>
              <a:rPr lang="en-US" sz="650" dirty="0"/>
              <a:t>Google Search. Google. 6</a:t>
            </a:r>
            <a:r>
              <a:rPr lang="en-US" sz="650" dirty="0" smtClean="0"/>
              <a:t> </a:t>
            </a:r>
            <a:r>
              <a:rPr lang="en-US" sz="650" dirty="0"/>
              <a:t>May </a:t>
            </a:r>
            <a:r>
              <a:rPr lang="en-US" sz="650" dirty="0" smtClean="0"/>
              <a:t>2017. Web. 6 May 2017.</a:t>
            </a:r>
            <a:endParaRPr lang="en-US" sz="650" dirty="0"/>
          </a:p>
          <a:p>
            <a:pPr>
              <a:spcBef>
                <a:spcPts val="200"/>
              </a:spcBef>
              <a:buSzPct val="100000"/>
            </a:pPr>
            <a:endParaRPr lang="en-US" sz="800" dirty="0" smtClean="0"/>
          </a:p>
        </p:txBody>
      </p:sp>
    </p:spTree>
    <p:extLst>
      <p:ext uri="{BB962C8B-B14F-4D97-AF65-F5344CB8AC3E}">
        <p14:creationId xmlns:p14="http://schemas.microsoft.com/office/powerpoint/2010/main" val="1952432067"/>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p:txBody>
          <a:bodyPr/>
          <a:lstStyle/>
          <a:p>
            <a:r>
              <a:rPr lang="en-US" dirty="0" smtClean="0"/>
              <a:t>Focused across people, processes, and technology</a:t>
            </a:r>
            <a:endParaRPr lang="en-US" dirty="0"/>
          </a:p>
        </p:txBody>
      </p:sp>
      <p:sp>
        <p:nvSpPr>
          <p:cNvPr id="2" name="Title 1"/>
          <p:cNvSpPr>
            <a:spLocks noGrp="1"/>
          </p:cNvSpPr>
          <p:nvPr>
            <p:ph type="title"/>
          </p:nvPr>
        </p:nvSpPr>
        <p:spPr/>
        <p:txBody>
          <a:bodyPr/>
          <a:lstStyle/>
          <a:p>
            <a:r>
              <a:rPr lang="en-US" dirty="0" smtClean="0"/>
              <a:t>Threat Intelligence Lifecycle</a:t>
            </a:r>
            <a:endParaRPr lang="en-US" dirty="0"/>
          </a:p>
        </p:txBody>
      </p:sp>
      <p:sp>
        <p:nvSpPr>
          <p:cNvPr id="8" name="Content Placeholder 7"/>
          <p:cNvSpPr>
            <a:spLocks noGrp="1"/>
          </p:cNvSpPr>
          <p:nvPr>
            <p:ph idx="1"/>
          </p:nvPr>
        </p:nvSpPr>
        <p:spPr/>
        <p:txBody>
          <a:bodyPr/>
          <a:lstStyle/>
          <a:p>
            <a:r>
              <a:rPr lang="en-US" dirty="0" smtClean="0"/>
              <a:t> </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866105900"/>
              </p:ext>
            </p:extLst>
          </p:nvPr>
        </p:nvGraphicFramePr>
        <p:xfrm>
          <a:off x="376235" y="3904357"/>
          <a:ext cx="8391525" cy="2467772"/>
        </p:xfrm>
        <a:graphic>
          <a:graphicData uri="http://schemas.openxmlformats.org/drawingml/2006/table">
            <a:tbl>
              <a:tblPr firstRow="1" firstCol="1">
                <a:tableStyleId>{2D5ABB26-0587-4C30-8999-92F81FD0307C}</a:tableStyleId>
              </a:tblPr>
              <a:tblGrid>
                <a:gridCol w="216705">
                  <a:extLst>
                    <a:ext uri="{9D8B030D-6E8A-4147-A177-3AD203B41FA5}">
                      <a16:colId xmlns:a16="http://schemas.microsoft.com/office/drawing/2014/main" xmlns="" val="20000"/>
                    </a:ext>
                  </a:extLst>
                </a:gridCol>
                <a:gridCol w="26428">
                  <a:extLst>
                    <a:ext uri="{9D8B030D-6E8A-4147-A177-3AD203B41FA5}">
                      <a16:colId xmlns:a16="http://schemas.microsoft.com/office/drawing/2014/main" xmlns="" val="20001"/>
                    </a:ext>
                  </a:extLst>
                </a:gridCol>
                <a:gridCol w="761024">
                  <a:extLst>
                    <a:ext uri="{9D8B030D-6E8A-4147-A177-3AD203B41FA5}">
                      <a16:colId xmlns:a16="http://schemas.microsoft.com/office/drawing/2014/main" xmlns="" val="20002"/>
                    </a:ext>
                  </a:extLst>
                </a:gridCol>
                <a:gridCol w="1759524">
                  <a:extLst>
                    <a:ext uri="{9D8B030D-6E8A-4147-A177-3AD203B41FA5}">
                      <a16:colId xmlns:a16="http://schemas.microsoft.com/office/drawing/2014/main" xmlns="" val="20003"/>
                    </a:ext>
                  </a:extLst>
                </a:gridCol>
                <a:gridCol w="1875948">
                  <a:extLst>
                    <a:ext uri="{9D8B030D-6E8A-4147-A177-3AD203B41FA5}">
                      <a16:colId xmlns:a16="http://schemas.microsoft.com/office/drawing/2014/main" xmlns="" val="20004"/>
                    </a:ext>
                  </a:extLst>
                </a:gridCol>
                <a:gridCol w="1875948">
                  <a:extLst>
                    <a:ext uri="{9D8B030D-6E8A-4147-A177-3AD203B41FA5}">
                      <a16:colId xmlns:a16="http://schemas.microsoft.com/office/drawing/2014/main" xmlns="" val="20005"/>
                    </a:ext>
                  </a:extLst>
                </a:gridCol>
                <a:gridCol w="1875948">
                  <a:extLst>
                    <a:ext uri="{9D8B030D-6E8A-4147-A177-3AD203B41FA5}">
                      <a16:colId xmlns:a16="http://schemas.microsoft.com/office/drawing/2014/main" xmlns="" val="20006"/>
                    </a:ext>
                  </a:extLst>
                </a:gridCol>
              </a:tblGrid>
              <a:tr h="327437">
                <a:tc rowSpan="4">
                  <a:txBody>
                    <a:bodyPr/>
                    <a:lstStyle/>
                    <a:p>
                      <a:pPr algn="ctr"/>
                      <a:r>
                        <a:rPr lang="en-US" sz="900" b="1" u="none" dirty="0" smtClean="0">
                          <a:solidFill>
                            <a:schemeClr val="accent1"/>
                          </a:solidFill>
                        </a:rPr>
                        <a:t>Key Components</a:t>
                      </a:r>
                      <a:endParaRPr lang="en-US" sz="900" b="1" u="none" dirty="0">
                        <a:solidFill>
                          <a:schemeClr val="accent1"/>
                        </a:solidFill>
                        <a:latin typeface="Calibri" panose="020F0502020204030204" pitchFamily="34" charset="0"/>
                      </a:endParaRPr>
                    </a:p>
                  </a:txBody>
                  <a:tcPr vert="vert270" anchor="ctr">
                    <a:lnT w="38100" cap="flat" cmpd="sng" algn="ctr">
                      <a:solidFill>
                        <a:schemeClr val="accent1"/>
                      </a:solidFill>
                      <a:prstDash val="solid"/>
                      <a:round/>
                      <a:headEnd type="none" w="med" len="med"/>
                      <a:tailEnd type="none" w="med" len="med"/>
                    </a:lnT>
                    <a:lnB w="6350" cap="flat" cmpd="sng" algn="ctr">
                      <a:solidFill>
                        <a:schemeClr val="bg2">
                          <a:lumMod val="90000"/>
                        </a:schemeClr>
                      </a:solidFill>
                      <a:prstDash val="solid"/>
                      <a:round/>
                      <a:headEnd type="none" w="med" len="med"/>
                      <a:tailEnd type="none" w="med" len="med"/>
                    </a:lnB>
                  </a:tcPr>
                </a:tc>
                <a:tc>
                  <a:txBody>
                    <a:bodyPr/>
                    <a:lstStyle/>
                    <a:p>
                      <a:pPr algn="ctr"/>
                      <a:endParaRPr lang="en-US" sz="900" u="none" dirty="0">
                        <a:solidFill>
                          <a:schemeClr val="bg1"/>
                        </a:solidFill>
                        <a:latin typeface="Calibri" panose="020F0502020204030204" pitchFamily="34" charset="0"/>
                      </a:endParaRPr>
                    </a:p>
                  </a:txBody>
                  <a:tcPr marL="0" marR="0" marT="0" marB="0" anchor="ctr">
                    <a:lnT w="38100" cap="flat" cmpd="sng" algn="ctr">
                      <a:solidFill>
                        <a:schemeClr val="accent1"/>
                      </a:solidFill>
                      <a:prstDash val="solid"/>
                      <a:round/>
                      <a:headEnd type="none" w="med" len="med"/>
                      <a:tailEnd type="none" w="med" len="med"/>
                    </a:lnT>
                    <a:lnB w="6350" cap="flat" cmpd="sng" algn="ctr">
                      <a:solidFill>
                        <a:schemeClr val="bg2">
                          <a:lumMod val="90000"/>
                        </a:schemeClr>
                      </a:solidFill>
                      <a:prstDash val="solid"/>
                      <a:round/>
                      <a:headEnd type="none" w="med" len="med"/>
                      <a:tailEnd type="none" w="med" len="med"/>
                    </a:lnB>
                  </a:tcPr>
                </a:tc>
                <a:tc>
                  <a:txBody>
                    <a:bodyPr/>
                    <a:lstStyle/>
                    <a:p>
                      <a:pPr algn="ctr"/>
                      <a:r>
                        <a:rPr lang="en-US" sz="900" b="1" u="none" dirty="0" smtClean="0">
                          <a:solidFill>
                            <a:schemeClr val="accent1"/>
                          </a:solidFill>
                        </a:rPr>
                        <a:t>Area</a:t>
                      </a:r>
                      <a:endParaRPr lang="en-US" sz="900" b="1" u="none" dirty="0">
                        <a:solidFill>
                          <a:schemeClr val="accent1"/>
                        </a:solidFill>
                        <a:latin typeface="Calibri" panose="020F0502020204030204" pitchFamily="34" charset="0"/>
                      </a:endParaRPr>
                    </a:p>
                  </a:txBody>
                  <a:tcPr anchor="ctr">
                    <a:lnT w="38100" cap="flat" cmpd="sng" algn="ctr">
                      <a:solidFill>
                        <a:schemeClr val="accent1"/>
                      </a:solidFill>
                      <a:prstDash val="solid"/>
                      <a:round/>
                      <a:headEnd type="none" w="med" len="med"/>
                      <a:tailEnd type="none" w="med" len="med"/>
                    </a:lnT>
                    <a:lnB w="6350" cap="flat" cmpd="sng" algn="ctr">
                      <a:solidFill>
                        <a:schemeClr val="bg2">
                          <a:lumMod val="90000"/>
                        </a:schemeClr>
                      </a:solidFill>
                      <a:prstDash val="solid"/>
                      <a:round/>
                      <a:headEnd type="none" w="med" len="med"/>
                      <a:tailEnd type="none" w="med" len="med"/>
                    </a:lnB>
                  </a:tcPr>
                </a:tc>
                <a:tc>
                  <a:txBody>
                    <a:bodyPr/>
                    <a:lstStyle/>
                    <a:p>
                      <a:pPr algn="ctr"/>
                      <a:r>
                        <a:rPr lang="en-US" sz="900" b="1" u="none" dirty="0" smtClean="0">
                          <a:solidFill>
                            <a:schemeClr val="accent1"/>
                          </a:solidFill>
                        </a:rPr>
                        <a:t>Planning and Direction</a:t>
                      </a:r>
                      <a:endParaRPr lang="en-US" sz="900" b="1" u="none" dirty="0">
                        <a:solidFill>
                          <a:schemeClr val="accent1"/>
                        </a:solidFill>
                        <a:latin typeface="Calibri" panose="020F0502020204030204" pitchFamily="34" charset="0"/>
                      </a:endParaRPr>
                    </a:p>
                  </a:txBody>
                  <a:tcPr anchor="ctr">
                    <a:lnT w="38100" cap="flat" cmpd="sng" algn="ctr">
                      <a:solidFill>
                        <a:schemeClr val="accent1"/>
                      </a:solidFill>
                      <a:prstDash val="solid"/>
                      <a:round/>
                      <a:headEnd type="none" w="med" len="med"/>
                      <a:tailEnd type="none" w="med" len="med"/>
                    </a:lnT>
                    <a:lnB w="6350" cap="flat" cmpd="sng" algn="ctr">
                      <a:solidFill>
                        <a:schemeClr val="bg2">
                          <a:lumMod val="90000"/>
                        </a:schemeClr>
                      </a:solidFill>
                      <a:prstDash val="solid"/>
                      <a:round/>
                      <a:headEnd type="none" w="med" len="med"/>
                      <a:tailEnd type="none" w="med" len="med"/>
                    </a:lnB>
                  </a:tcPr>
                </a:tc>
                <a:tc>
                  <a:txBody>
                    <a:bodyPr/>
                    <a:lstStyle/>
                    <a:p>
                      <a:pPr algn="ctr"/>
                      <a:r>
                        <a:rPr lang="en-US" sz="900" b="1" u="none" dirty="0" smtClean="0">
                          <a:solidFill>
                            <a:schemeClr val="accent1"/>
                          </a:solidFill>
                        </a:rPr>
                        <a:t>Collection</a:t>
                      </a:r>
                      <a:r>
                        <a:rPr lang="en-US" sz="900" b="1" u="none" baseline="0" dirty="0" smtClean="0">
                          <a:solidFill>
                            <a:schemeClr val="accent1"/>
                          </a:solidFill>
                        </a:rPr>
                        <a:t> and</a:t>
                      </a:r>
                      <a:r>
                        <a:rPr lang="en-US" sz="900" b="1" u="none" dirty="0" smtClean="0">
                          <a:solidFill>
                            <a:schemeClr val="accent1"/>
                          </a:solidFill>
                        </a:rPr>
                        <a:t> Processing </a:t>
                      </a:r>
                      <a:endParaRPr lang="en-US" sz="900" b="1" u="none" dirty="0">
                        <a:solidFill>
                          <a:schemeClr val="accent1"/>
                        </a:solidFill>
                        <a:latin typeface="Calibri" panose="020F0502020204030204" pitchFamily="34" charset="0"/>
                      </a:endParaRPr>
                    </a:p>
                  </a:txBody>
                  <a:tcPr anchor="ctr">
                    <a:lnT w="38100" cap="flat" cmpd="sng" algn="ctr">
                      <a:solidFill>
                        <a:schemeClr val="accent1"/>
                      </a:solidFill>
                      <a:prstDash val="solid"/>
                      <a:round/>
                      <a:headEnd type="none" w="med" len="med"/>
                      <a:tailEnd type="none" w="med" len="med"/>
                    </a:lnT>
                    <a:lnB w="6350" cap="flat" cmpd="sng" algn="ctr">
                      <a:solidFill>
                        <a:schemeClr val="bg2">
                          <a:lumMod val="90000"/>
                        </a:schemeClr>
                      </a:solidFill>
                      <a:prstDash val="solid"/>
                      <a:round/>
                      <a:headEnd type="none" w="med" len="med"/>
                      <a:tailEnd type="none" w="med" len="med"/>
                    </a:lnB>
                  </a:tcPr>
                </a:tc>
                <a:tc>
                  <a:txBody>
                    <a:bodyPr/>
                    <a:lstStyle/>
                    <a:p>
                      <a:pPr algn="ctr"/>
                      <a:r>
                        <a:rPr lang="en-US" sz="900" b="1" u="none" dirty="0" smtClean="0">
                          <a:solidFill>
                            <a:schemeClr val="accent1"/>
                          </a:solidFill>
                        </a:rPr>
                        <a:t>Analysis and Production</a:t>
                      </a:r>
                      <a:endParaRPr lang="en-US" sz="900" b="1" u="none" dirty="0">
                        <a:solidFill>
                          <a:schemeClr val="accent1"/>
                        </a:solidFill>
                        <a:latin typeface="Calibri" panose="020F0502020204030204" pitchFamily="34" charset="0"/>
                      </a:endParaRPr>
                    </a:p>
                  </a:txBody>
                  <a:tcPr anchor="ctr">
                    <a:lnT w="38100" cap="flat" cmpd="sng" algn="ctr">
                      <a:solidFill>
                        <a:schemeClr val="accent1"/>
                      </a:solidFill>
                      <a:prstDash val="solid"/>
                      <a:round/>
                      <a:headEnd type="none" w="med" len="med"/>
                      <a:tailEnd type="none" w="med" len="med"/>
                    </a:lnT>
                    <a:lnB w="6350" cap="flat" cmpd="sng" algn="ctr">
                      <a:solidFill>
                        <a:schemeClr val="bg2">
                          <a:lumMod val="90000"/>
                        </a:schemeClr>
                      </a:solidFill>
                      <a:prstDash val="solid"/>
                      <a:round/>
                      <a:headEnd type="none" w="med" len="med"/>
                      <a:tailEnd type="none" w="med" len="med"/>
                    </a:lnB>
                  </a:tcPr>
                </a:tc>
                <a:tc>
                  <a:txBody>
                    <a:bodyPr/>
                    <a:lstStyle/>
                    <a:p>
                      <a:pPr algn="ctr"/>
                      <a:r>
                        <a:rPr lang="en-US" sz="900" b="1" u="none" dirty="0" smtClean="0">
                          <a:solidFill>
                            <a:schemeClr val="accent1"/>
                          </a:solidFill>
                        </a:rPr>
                        <a:t>Dissemination and Feedback</a:t>
                      </a:r>
                      <a:endParaRPr lang="en-US" sz="900" b="1" u="none" dirty="0">
                        <a:solidFill>
                          <a:schemeClr val="accent1"/>
                        </a:solidFill>
                        <a:latin typeface="Calibri" panose="020F0502020204030204" pitchFamily="34" charset="0"/>
                      </a:endParaRPr>
                    </a:p>
                  </a:txBody>
                  <a:tcPr anchor="ctr">
                    <a:lnT w="38100" cap="flat" cmpd="sng" algn="ctr">
                      <a:solidFill>
                        <a:schemeClr val="accent1"/>
                      </a:solidFill>
                      <a:prstDash val="solid"/>
                      <a:round/>
                      <a:headEnd type="none" w="med" len="med"/>
                      <a:tailEnd type="none" w="med" len="med"/>
                    </a:lnT>
                    <a:lnB w="6350" cap="flat" cmpd="sng" algn="ctr">
                      <a:solidFill>
                        <a:schemeClr val="bg2">
                          <a:lumMod val="90000"/>
                        </a:schemeClr>
                      </a:solidFill>
                      <a:prstDash val="solid"/>
                      <a:round/>
                      <a:headEnd type="none" w="med" len="med"/>
                      <a:tailEnd type="none" w="med" len="med"/>
                    </a:lnB>
                  </a:tcPr>
                </a:tc>
                <a:extLst>
                  <a:ext uri="{0D108BD9-81ED-4DB2-BD59-A6C34878D82A}">
                    <a16:rowId xmlns:a16="http://schemas.microsoft.com/office/drawing/2014/main" xmlns="" val="10000"/>
                  </a:ext>
                </a:extLst>
              </a:tr>
              <a:tr h="736734">
                <a:tc vMerge="1">
                  <a:txBody>
                    <a:bodyPr/>
                    <a:lstStyle/>
                    <a:p>
                      <a:pPr algn="ctr"/>
                      <a:endParaRPr lang="en-US" sz="1200" b="1" kern="1200" dirty="0">
                        <a:solidFill>
                          <a:schemeClr val="bg1"/>
                        </a:solidFill>
                        <a:latin typeface="Calibri" panose="020F0502020204030204" pitchFamily="34" charset="0"/>
                        <a:ea typeface="+mn-ea"/>
                        <a:cs typeface="+mn-cs"/>
                      </a:endParaRPr>
                    </a:p>
                  </a:txBody>
                  <a:tcPr anchor="ctr">
                    <a:solidFill>
                      <a:schemeClr val="bg1">
                        <a:lumMod val="50000"/>
                      </a:schemeClr>
                    </a:solidFill>
                  </a:tcPr>
                </a:tc>
                <a:tc>
                  <a:txBody>
                    <a:bodyPr/>
                    <a:lstStyle/>
                    <a:p>
                      <a:pPr algn="ctr"/>
                      <a:endParaRPr lang="en-US" sz="900" b="1" kern="1200" dirty="0">
                        <a:solidFill>
                          <a:schemeClr val="bg1"/>
                        </a:solidFill>
                        <a:latin typeface="Calibri" panose="020F0502020204030204" pitchFamily="34" charset="0"/>
                        <a:ea typeface="+mn-ea"/>
                        <a:cs typeface="+mn-cs"/>
                      </a:endParaRPr>
                    </a:p>
                  </a:txBody>
                  <a:tcPr marL="0" marR="0" marT="0" marB="0" anchor="ctr">
                    <a:lnT w="6350" cap="flat" cmpd="sng" algn="ctr">
                      <a:solidFill>
                        <a:schemeClr val="bg2">
                          <a:lumMod val="90000"/>
                        </a:schemeClr>
                      </a:solidFill>
                      <a:prstDash val="solid"/>
                      <a:round/>
                      <a:headEnd type="none" w="med" len="med"/>
                      <a:tailEnd type="none" w="med" len="med"/>
                    </a:lnT>
                    <a:lnB w="6350" cap="flat" cmpd="sng" algn="ctr">
                      <a:solidFill>
                        <a:schemeClr val="bg2">
                          <a:lumMod val="90000"/>
                        </a:schemeClr>
                      </a:solidFill>
                      <a:prstDash val="solid"/>
                      <a:round/>
                      <a:headEnd type="none" w="med" len="med"/>
                      <a:tailEnd type="none" w="med" len="med"/>
                    </a:lnB>
                  </a:tcPr>
                </a:tc>
                <a:tc>
                  <a:txBody>
                    <a:bodyPr/>
                    <a:lstStyle/>
                    <a:p>
                      <a:pPr algn="ctr"/>
                      <a:r>
                        <a:rPr lang="en-US" sz="900" kern="1200" dirty="0" smtClean="0"/>
                        <a:t>Process</a:t>
                      </a:r>
                      <a:endParaRPr lang="en-US" sz="900" b="1" kern="1200" dirty="0">
                        <a:solidFill>
                          <a:schemeClr val="bg1"/>
                        </a:solidFill>
                        <a:latin typeface="Calibri" panose="020F0502020204030204" pitchFamily="34" charset="0"/>
                        <a:ea typeface="+mn-ea"/>
                        <a:cs typeface="+mn-cs"/>
                      </a:endParaRPr>
                    </a:p>
                  </a:txBody>
                  <a:tcPr anchor="ctr">
                    <a:lnT w="6350" cap="flat" cmpd="sng" algn="ctr">
                      <a:solidFill>
                        <a:schemeClr val="bg2">
                          <a:lumMod val="90000"/>
                        </a:schemeClr>
                      </a:solidFill>
                      <a:prstDash val="solid"/>
                      <a:round/>
                      <a:headEnd type="none" w="med" len="med"/>
                      <a:tailEnd type="none" w="med" len="med"/>
                    </a:lnT>
                    <a:lnB w="6350" cap="flat" cmpd="sng" algn="ctr">
                      <a:solidFill>
                        <a:schemeClr val="bg2">
                          <a:lumMod val="90000"/>
                        </a:schemeClr>
                      </a:solidFill>
                      <a:prstDash val="solid"/>
                      <a:round/>
                      <a:headEnd type="none" w="med" len="med"/>
                      <a:tailEnd type="none" w="med" len="med"/>
                    </a:lnB>
                  </a:tcPr>
                </a:tc>
                <a:tc>
                  <a:txBody>
                    <a:bodyPr/>
                    <a:lstStyle/>
                    <a:p>
                      <a:pPr marL="137160" indent="-137160" algn="l" defTabSz="914400" rtl="0" eaLnBrk="1" latinLnBrk="0" hangingPunct="1">
                        <a:buFont typeface="Arial" panose="020B0604020202020204" pitchFamily="34" charset="0"/>
                        <a:buChar char="•"/>
                      </a:pPr>
                      <a:r>
                        <a:rPr lang="en-US" sz="900" kern="1200" dirty="0" smtClean="0"/>
                        <a:t>Intelligence</a:t>
                      </a:r>
                      <a:r>
                        <a:rPr lang="en-US" sz="900" kern="1200" baseline="0" dirty="0" smtClean="0"/>
                        <a:t> Prep of the Environment</a:t>
                      </a:r>
                    </a:p>
                    <a:p>
                      <a:pPr marL="137160" indent="-137160" algn="l" defTabSz="914400" rtl="0" eaLnBrk="1" latinLnBrk="0" hangingPunct="1">
                        <a:buFont typeface="Arial" panose="020B0604020202020204" pitchFamily="34" charset="0"/>
                        <a:buChar char="•"/>
                      </a:pPr>
                      <a:r>
                        <a:rPr lang="en-US" sz="900" kern="1200" baseline="0" dirty="0" smtClean="0"/>
                        <a:t>PIR Development</a:t>
                      </a:r>
                    </a:p>
                    <a:p>
                      <a:pPr marL="137160" indent="-137160" algn="l" defTabSz="914400" rtl="0" eaLnBrk="1" latinLnBrk="0" hangingPunct="1">
                        <a:buFont typeface="Arial" panose="020B0604020202020204" pitchFamily="34" charset="0"/>
                        <a:buChar char="•"/>
                      </a:pPr>
                      <a:r>
                        <a:rPr lang="en-US" sz="900" kern="1200" baseline="0" dirty="0" smtClean="0"/>
                        <a:t>Collection Requirement Development</a:t>
                      </a:r>
                      <a:endParaRPr lang="en-US" sz="900" b="0" kern="1200" dirty="0" smtClean="0">
                        <a:solidFill>
                          <a:schemeClr val="tx1"/>
                        </a:solidFill>
                        <a:latin typeface="Calibri" panose="020F0502020204030204" pitchFamily="34" charset="0"/>
                        <a:ea typeface="+mn-ea"/>
                        <a:cs typeface="+mn-cs"/>
                      </a:endParaRPr>
                    </a:p>
                  </a:txBody>
                  <a:tcPr marL="45720" marR="45720" marT="0" marB="0">
                    <a:lnT w="6350" cap="flat" cmpd="sng" algn="ctr">
                      <a:solidFill>
                        <a:schemeClr val="bg2">
                          <a:lumMod val="90000"/>
                        </a:schemeClr>
                      </a:solidFill>
                      <a:prstDash val="solid"/>
                      <a:round/>
                      <a:headEnd type="none" w="med" len="med"/>
                      <a:tailEnd type="none" w="med" len="med"/>
                    </a:lnT>
                    <a:lnB w="6350" cap="flat" cmpd="sng" algn="ctr">
                      <a:solidFill>
                        <a:schemeClr val="bg2">
                          <a:lumMod val="90000"/>
                        </a:schemeClr>
                      </a:solidFill>
                      <a:prstDash val="solid"/>
                      <a:round/>
                      <a:headEnd type="none" w="med" len="med"/>
                      <a:tailEnd type="none" w="med" len="med"/>
                    </a:lnB>
                  </a:tcPr>
                </a:tc>
                <a:tc>
                  <a:txBody>
                    <a:bodyPr/>
                    <a:lstStyle/>
                    <a:p>
                      <a:pPr marL="137160" indent="-137160" algn="l" defTabSz="914400" rtl="0" eaLnBrk="1" latinLnBrk="0" hangingPunct="1">
                        <a:buFont typeface="Arial" panose="020B0604020202020204" pitchFamily="34" charset="0"/>
                        <a:buChar char="•"/>
                      </a:pPr>
                      <a:r>
                        <a:rPr lang="en-US" sz="900" kern="1200" dirty="0" smtClean="0"/>
                        <a:t>Information</a:t>
                      </a:r>
                      <a:r>
                        <a:rPr lang="en-US" sz="900" kern="1200" baseline="0" dirty="0" smtClean="0"/>
                        <a:t> Sources Management</a:t>
                      </a:r>
                    </a:p>
                    <a:p>
                      <a:pPr marL="137160" indent="-137160" algn="l" defTabSz="914400" rtl="0" eaLnBrk="1" latinLnBrk="0" hangingPunct="1">
                        <a:buFont typeface="Arial" panose="020B0604020202020204" pitchFamily="34" charset="0"/>
                        <a:buChar char="•"/>
                      </a:pPr>
                      <a:r>
                        <a:rPr lang="en-US" sz="900" kern="1200" baseline="0" dirty="0" smtClean="0"/>
                        <a:t>Collection Asset Management</a:t>
                      </a:r>
                      <a:endParaRPr lang="en-US" sz="900" b="0" kern="1200" dirty="0" smtClean="0">
                        <a:solidFill>
                          <a:schemeClr val="tx1"/>
                        </a:solidFill>
                        <a:latin typeface="Calibri" panose="020F0502020204030204" pitchFamily="34" charset="0"/>
                        <a:ea typeface="+mn-ea"/>
                        <a:cs typeface="+mn-cs"/>
                      </a:endParaRPr>
                    </a:p>
                  </a:txBody>
                  <a:tcPr marL="45720" marR="45720" marT="0" marB="0">
                    <a:lnT w="6350" cap="flat" cmpd="sng" algn="ctr">
                      <a:solidFill>
                        <a:schemeClr val="bg2">
                          <a:lumMod val="90000"/>
                        </a:schemeClr>
                      </a:solidFill>
                      <a:prstDash val="solid"/>
                      <a:round/>
                      <a:headEnd type="none" w="med" len="med"/>
                      <a:tailEnd type="none" w="med" len="med"/>
                    </a:lnT>
                    <a:lnB w="6350" cap="flat" cmpd="sng" algn="ctr">
                      <a:solidFill>
                        <a:schemeClr val="bg2">
                          <a:lumMod val="90000"/>
                        </a:schemeClr>
                      </a:solidFill>
                      <a:prstDash val="solid"/>
                      <a:round/>
                      <a:headEnd type="none" w="med" len="med"/>
                      <a:tailEnd type="none" w="med" len="med"/>
                    </a:lnB>
                  </a:tcPr>
                </a:tc>
                <a:tc>
                  <a:txBody>
                    <a:bodyPr/>
                    <a:lstStyle/>
                    <a:p>
                      <a:pPr marL="137160" indent="-137160" algn="l" defTabSz="914400" rtl="0" eaLnBrk="1" latinLnBrk="0" hangingPunct="1">
                        <a:buFont typeface="Arial" panose="020B0604020202020204" pitchFamily="34" charset="0"/>
                        <a:buChar char="•"/>
                      </a:pPr>
                      <a:r>
                        <a:rPr lang="en-US" sz="900" kern="1200" dirty="0" smtClean="0"/>
                        <a:t>Raw Intelligence Data Enrichment</a:t>
                      </a:r>
                    </a:p>
                    <a:p>
                      <a:pPr marL="137160" indent="-137160" algn="l" defTabSz="914400" rtl="0" eaLnBrk="1" latinLnBrk="0" hangingPunct="1">
                        <a:buFont typeface="Arial" panose="020B0604020202020204" pitchFamily="34" charset="0"/>
                        <a:buChar char="•"/>
                      </a:pPr>
                      <a:r>
                        <a:rPr lang="en-US" sz="900" kern="1200" dirty="0" smtClean="0"/>
                        <a:t>Critical Thinking</a:t>
                      </a:r>
                    </a:p>
                    <a:p>
                      <a:pPr marL="137160" indent="-137160" algn="l" defTabSz="914400" rtl="0" eaLnBrk="1" latinLnBrk="0" hangingPunct="1">
                        <a:buFont typeface="Arial" panose="020B0604020202020204" pitchFamily="34" charset="0"/>
                        <a:buChar char="•"/>
                      </a:pPr>
                      <a:r>
                        <a:rPr lang="en-US" sz="900" kern="1200" dirty="0" smtClean="0"/>
                        <a:t>Estimative Language</a:t>
                      </a:r>
                    </a:p>
                    <a:p>
                      <a:pPr marL="137160" indent="-137160" algn="l" defTabSz="914400" rtl="0" eaLnBrk="1" latinLnBrk="0" hangingPunct="1">
                        <a:buFont typeface="Arial" panose="020B0604020202020204" pitchFamily="34" charset="0"/>
                        <a:buChar char="•"/>
                      </a:pPr>
                      <a:r>
                        <a:rPr lang="en-US" sz="900" kern="1200" dirty="0" smtClean="0"/>
                        <a:t>Intelligence</a:t>
                      </a:r>
                      <a:r>
                        <a:rPr lang="en-US" sz="900" kern="1200" baseline="0" dirty="0" smtClean="0"/>
                        <a:t> Report Production</a:t>
                      </a:r>
                      <a:endParaRPr lang="en-US" sz="900" b="0" kern="1200" dirty="0" smtClean="0">
                        <a:solidFill>
                          <a:schemeClr val="tx1"/>
                        </a:solidFill>
                        <a:latin typeface="Calibri" panose="020F0502020204030204" pitchFamily="34" charset="0"/>
                        <a:ea typeface="+mn-ea"/>
                        <a:cs typeface="+mn-cs"/>
                      </a:endParaRPr>
                    </a:p>
                  </a:txBody>
                  <a:tcPr marL="45720" marR="45720" marT="0" marB="0">
                    <a:lnT w="6350" cap="flat" cmpd="sng" algn="ctr">
                      <a:solidFill>
                        <a:schemeClr val="bg2">
                          <a:lumMod val="90000"/>
                        </a:schemeClr>
                      </a:solidFill>
                      <a:prstDash val="solid"/>
                      <a:round/>
                      <a:headEnd type="none" w="med" len="med"/>
                      <a:tailEnd type="none" w="med" len="med"/>
                    </a:lnT>
                    <a:lnB w="6350" cap="flat" cmpd="sng" algn="ctr">
                      <a:solidFill>
                        <a:schemeClr val="bg2">
                          <a:lumMod val="90000"/>
                        </a:schemeClr>
                      </a:solidFill>
                      <a:prstDash val="solid"/>
                      <a:round/>
                      <a:headEnd type="none" w="med" len="med"/>
                      <a:tailEnd type="none" w="med" len="med"/>
                    </a:lnB>
                  </a:tcPr>
                </a:tc>
                <a:tc>
                  <a:txBody>
                    <a:bodyPr/>
                    <a:lstStyle/>
                    <a:p>
                      <a:pPr marL="137160" indent="-137160" algn="l" defTabSz="914400" rtl="0" eaLnBrk="1" latinLnBrk="0" hangingPunct="1">
                        <a:buFont typeface="Arial" panose="020B0604020202020204" pitchFamily="34" charset="0"/>
                        <a:buChar char="•"/>
                      </a:pPr>
                      <a:r>
                        <a:rPr lang="en-US" sz="900" kern="1200" dirty="0" smtClean="0"/>
                        <a:t>RFI Process</a:t>
                      </a:r>
                    </a:p>
                    <a:p>
                      <a:pPr marL="137160" indent="-137160" algn="l" defTabSz="914400" rtl="0" eaLnBrk="1" latinLnBrk="0" hangingPunct="1">
                        <a:buFont typeface="Arial" panose="020B0604020202020204" pitchFamily="34" charset="0"/>
                        <a:buChar char="•"/>
                      </a:pPr>
                      <a:r>
                        <a:rPr lang="en-US" sz="900" kern="1200" dirty="0" smtClean="0"/>
                        <a:t>Standardized Report Templates</a:t>
                      </a:r>
                      <a:endParaRPr lang="en-US" sz="900" b="0" kern="1200" dirty="0" smtClean="0">
                        <a:solidFill>
                          <a:schemeClr val="tx1"/>
                        </a:solidFill>
                        <a:latin typeface="Calibri" panose="020F0502020204030204" pitchFamily="34" charset="0"/>
                        <a:ea typeface="+mn-ea"/>
                        <a:cs typeface="+mn-cs"/>
                      </a:endParaRPr>
                    </a:p>
                  </a:txBody>
                  <a:tcPr marL="45720" marR="45720" marT="0" marB="0">
                    <a:lnT w="6350" cap="flat" cmpd="sng" algn="ctr">
                      <a:solidFill>
                        <a:schemeClr val="bg2">
                          <a:lumMod val="90000"/>
                        </a:schemeClr>
                      </a:solidFill>
                      <a:prstDash val="solid"/>
                      <a:round/>
                      <a:headEnd type="none" w="med" len="med"/>
                      <a:tailEnd type="none" w="med" len="med"/>
                    </a:lnT>
                    <a:lnB w="6350" cap="flat" cmpd="sng" algn="ctr">
                      <a:solidFill>
                        <a:schemeClr val="bg2">
                          <a:lumMod val="90000"/>
                        </a:schemeClr>
                      </a:solidFill>
                      <a:prstDash val="solid"/>
                      <a:round/>
                      <a:headEnd type="none" w="med" len="med"/>
                      <a:tailEnd type="none" w="med" len="med"/>
                    </a:lnB>
                  </a:tcPr>
                </a:tc>
                <a:extLst>
                  <a:ext uri="{0D108BD9-81ED-4DB2-BD59-A6C34878D82A}">
                    <a16:rowId xmlns:a16="http://schemas.microsoft.com/office/drawing/2014/main" xmlns="" val="10001"/>
                  </a:ext>
                </a:extLst>
              </a:tr>
              <a:tr h="521723">
                <a:tc vMerge="1">
                  <a:txBody>
                    <a:bodyPr/>
                    <a:lstStyle/>
                    <a:p>
                      <a:pPr algn="ctr"/>
                      <a:endParaRPr lang="en-US" sz="1200" b="1" kern="1200" dirty="0">
                        <a:solidFill>
                          <a:schemeClr val="bg1"/>
                        </a:solidFill>
                        <a:latin typeface="Calibri" panose="020F0502020204030204" pitchFamily="34" charset="0"/>
                        <a:ea typeface="+mn-ea"/>
                        <a:cs typeface="+mn-cs"/>
                      </a:endParaRPr>
                    </a:p>
                  </a:txBody>
                  <a:tcPr anchor="ctr">
                    <a:solidFill>
                      <a:schemeClr val="bg1">
                        <a:lumMod val="50000"/>
                      </a:schemeClr>
                    </a:solidFill>
                  </a:tcPr>
                </a:tc>
                <a:tc>
                  <a:txBody>
                    <a:bodyPr/>
                    <a:lstStyle/>
                    <a:p>
                      <a:pPr algn="ctr"/>
                      <a:endParaRPr lang="en-US" sz="900" b="1" kern="1200" dirty="0">
                        <a:solidFill>
                          <a:schemeClr val="bg1"/>
                        </a:solidFill>
                        <a:latin typeface="Calibri" panose="020F0502020204030204" pitchFamily="34" charset="0"/>
                        <a:ea typeface="+mn-ea"/>
                        <a:cs typeface="+mn-cs"/>
                      </a:endParaRPr>
                    </a:p>
                  </a:txBody>
                  <a:tcPr marL="0" marR="0" marT="0" marB="0" anchor="ctr">
                    <a:lnT w="6350" cap="flat" cmpd="sng" algn="ctr">
                      <a:solidFill>
                        <a:schemeClr val="bg2">
                          <a:lumMod val="90000"/>
                        </a:schemeClr>
                      </a:solidFill>
                      <a:prstDash val="solid"/>
                      <a:round/>
                      <a:headEnd type="none" w="med" len="med"/>
                      <a:tailEnd type="none" w="med" len="med"/>
                    </a:lnT>
                    <a:lnB w="6350" cap="flat" cmpd="sng" algn="ctr">
                      <a:solidFill>
                        <a:schemeClr val="bg2">
                          <a:lumMod val="90000"/>
                        </a:schemeClr>
                      </a:solidFill>
                      <a:prstDash val="solid"/>
                      <a:round/>
                      <a:headEnd type="none" w="med" len="med"/>
                      <a:tailEnd type="none" w="med" len="med"/>
                    </a:lnB>
                  </a:tcPr>
                </a:tc>
                <a:tc>
                  <a:txBody>
                    <a:bodyPr/>
                    <a:lstStyle/>
                    <a:p>
                      <a:pPr algn="ctr"/>
                      <a:r>
                        <a:rPr lang="en-US" sz="900" kern="1200" dirty="0" smtClean="0"/>
                        <a:t>Tech</a:t>
                      </a:r>
                      <a:endParaRPr lang="en-US" sz="900" b="1" kern="1200" dirty="0">
                        <a:solidFill>
                          <a:schemeClr val="bg1"/>
                        </a:solidFill>
                        <a:latin typeface="Calibri" panose="020F0502020204030204" pitchFamily="34" charset="0"/>
                        <a:ea typeface="+mn-ea"/>
                        <a:cs typeface="+mn-cs"/>
                      </a:endParaRPr>
                    </a:p>
                  </a:txBody>
                  <a:tcPr anchor="ctr">
                    <a:lnT w="6350" cap="flat" cmpd="sng" algn="ctr">
                      <a:solidFill>
                        <a:schemeClr val="bg2">
                          <a:lumMod val="90000"/>
                        </a:schemeClr>
                      </a:solidFill>
                      <a:prstDash val="solid"/>
                      <a:round/>
                      <a:headEnd type="none" w="med" len="med"/>
                      <a:tailEnd type="none" w="med" len="med"/>
                    </a:lnT>
                    <a:lnB w="6350" cap="flat" cmpd="sng" algn="ctr">
                      <a:solidFill>
                        <a:schemeClr val="bg2">
                          <a:lumMod val="90000"/>
                        </a:schemeClr>
                      </a:solidFill>
                      <a:prstDash val="solid"/>
                      <a:round/>
                      <a:headEnd type="none" w="med" len="med"/>
                      <a:tailEnd type="none" w="med" len="med"/>
                    </a:lnB>
                  </a:tcPr>
                </a:tc>
                <a:tc>
                  <a:txBody>
                    <a:bodyPr/>
                    <a:lstStyle/>
                    <a:p>
                      <a:pPr marL="137160" indent="-137160" algn="l" defTabSz="914400" rtl="0" eaLnBrk="1" latinLnBrk="0" hangingPunct="1">
                        <a:buFont typeface="Arial" panose="020B0604020202020204" pitchFamily="34" charset="0"/>
                        <a:buChar char="•"/>
                      </a:pPr>
                      <a:r>
                        <a:rPr lang="en-US" sz="900" kern="1200" dirty="0" smtClean="0"/>
                        <a:t>Intelligence Operations Dashboard</a:t>
                      </a:r>
                      <a:endParaRPr lang="en-US" sz="900" b="0" kern="1200" dirty="0" smtClean="0">
                        <a:solidFill>
                          <a:schemeClr val="tx1"/>
                        </a:solidFill>
                        <a:latin typeface="Calibri" panose="020F0502020204030204" pitchFamily="34" charset="0"/>
                        <a:ea typeface="+mn-ea"/>
                        <a:cs typeface="+mn-cs"/>
                      </a:endParaRPr>
                    </a:p>
                  </a:txBody>
                  <a:tcPr marL="45720" marR="45720" marT="0" marB="0">
                    <a:lnT w="6350" cap="flat" cmpd="sng" algn="ctr">
                      <a:solidFill>
                        <a:schemeClr val="bg2">
                          <a:lumMod val="90000"/>
                        </a:schemeClr>
                      </a:solidFill>
                      <a:prstDash val="solid"/>
                      <a:round/>
                      <a:headEnd type="none" w="med" len="med"/>
                      <a:tailEnd type="none" w="med" len="med"/>
                    </a:lnT>
                    <a:lnB w="6350" cap="flat" cmpd="sng" algn="ctr">
                      <a:solidFill>
                        <a:schemeClr val="bg2">
                          <a:lumMod val="90000"/>
                        </a:schemeClr>
                      </a:solidFill>
                      <a:prstDash val="solid"/>
                      <a:round/>
                      <a:headEnd type="none" w="med" len="med"/>
                      <a:tailEnd type="none" w="med" len="med"/>
                    </a:lnB>
                  </a:tcPr>
                </a:tc>
                <a:tc>
                  <a:txBody>
                    <a:bodyPr/>
                    <a:lstStyle/>
                    <a:p>
                      <a:pPr marL="137160" indent="-137160" algn="l" defTabSz="914400" rtl="0" eaLnBrk="1" latinLnBrk="0" hangingPunct="1">
                        <a:buFont typeface="Arial" panose="020B0604020202020204" pitchFamily="34" charset="0"/>
                        <a:buChar char="•"/>
                      </a:pPr>
                      <a:r>
                        <a:rPr lang="en-US" sz="900" kern="1200" dirty="0" smtClean="0"/>
                        <a:t>Collection</a:t>
                      </a:r>
                      <a:r>
                        <a:rPr lang="en-US" sz="900" kern="1200" baseline="0" dirty="0" smtClean="0"/>
                        <a:t> Matrix</a:t>
                      </a:r>
                    </a:p>
                    <a:p>
                      <a:pPr marL="137160" indent="-137160" algn="l" defTabSz="914400" rtl="0" eaLnBrk="1" latinLnBrk="0" hangingPunct="1">
                        <a:buFont typeface="Arial" panose="020B0604020202020204" pitchFamily="34" charset="0"/>
                        <a:buChar char="•"/>
                      </a:pPr>
                      <a:r>
                        <a:rPr lang="en-US" sz="900" kern="1200" dirty="0" smtClean="0"/>
                        <a:t>Vendor</a:t>
                      </a:r>
                      <a:r>
                        <a:rPr lang="en-US" sz="900" kern="1200" baseline="0" dirty="0" smtClean="0"/>
                        <a:t> Management</a:t>
                      </a:r>
                    </a:p>
                    <a:p>
                      <a:pPr marL="137160" indent="-137160" algn="l" defTabSz="914400" rtl="0" eaLnBrk="1" latinLnBrk="0" hangingPunct="1">
                        <a:buFont typeface="Arial" panose="020B0604020202020204" pitchFamily="34" charset="0"/>
                        <a:buChar char="•"/>
                      </a:pPr>
                      <a:r>
                        <a:rPr lang="en-US" sz="900" kern="1200" baseline="0" dirty="0" smtClean="0"/>
                        <a:t>Internal Data Collection</a:t>
                      </a:r>
                      <a:endParaRPr lang="en-US" sz="900" b="0" kern="1200" dirty="0" smtClean="0">
                        <a:solidFill>
                          <a:schemeClr val="tx1"/>
                        </a:solidFill>
                        <a:latin typeface="Calibri" panose="020F0502020204030204" pitchFamily="34" charset="0"/>
                        <a:ea typeface="+mn-ea"/>
                        <a:cs typeface="+mn-cs"/>
                      </a:endParaRPr>
                    </a:p>
                  </a:txBody>
                  <a:tcPr marL="45720" marR="45720" marT="0" marB="0">
                    <a:lnT w="6350" cap="flat" cmpd="sng" algn="ctr">
                      <a:solidFill>
                        <a:schemeClr val="bg2">
                          <a:lumMod val="90000"/>
                        </a:schemeClr>
                      </a:solidFill>
                      <a:prstDash val="solid"/>
                      <a:round/>
                      <a:headEnd type="none" w="med" len="med"/>
                      <a:tailEnd type="none" w="med" len="med"/>
                    </a:lnT>
                    <a:lnB w="6350" cap="flat" cmpd="sng" algn="ctr">
                      <a:solidFill>
                        <a:schemeClr val="bg2">
                          <a:lumMod val="90000"/>
                        </a:schemeClr>
                      </a:solidFill>
                      <a:prstDash val="solid"/>
                      <a:round/>
                      <a:headEnd type="none" w="med" len="med"/>
                      <a:tailEnd type="none" w="med" len="med"/>
                    </a:lnB>
                  </a:tcPr>
                </a:tc>
                <a:tc>
                  <a:txBody>
                    <a:bodyPr/>
                    <a:lstStyle/>
                    <a:p>
                      <a:pPr marL="137160" indent="-137160" algn="l" defTabSz="914400" rtl="0" eaLnBrk="1" latinLnBrk="0" hangingPunct="1">
                        <a:buFont typeface="Arial" panose="020B0604020202020204" pitchFamily="34" charset="0"/>
                        <a:buChar char="•"/>
                      </a:pPr>
                      <a:r>
                        <a:rPr lang="en-US" sz="900" kern="1200" dirty="0" smtClean="0"/>
                        <a:t>Threat</a:t>
                      </a:r>
                      <a:r>
                        <a:rPr lang="en-US" sz="900" kern="1200" baseline="0" dirty="0" smtClean="0"/>
                        <a:t> Intelligence Platform</a:t>
                      </a:r>
                    </a:p>
                    <a:p>
                      <a:pPr marL="137160" indent="-137160" algn="l" defTabSz="914400" rtl="0" eaLnBrk="1" latinLnBrk="0" hangingPunct="1">
                        <a:buFont typeface="Arial" panose="020B0604020202020204" pitchFamily="34" charset="0"/>
                        <a:buChar char="•"/>
                      </a:pPr>
                      <a:r>
                        <a:rPr lang="en-US" sz="900" kern="1200" baseline="0" dirty="0" smtClean="0"/>
                        <a:t>Inter/Intra Team Communication Mechanism</a:t>
                      </a:r>
                      <a:endParaRPr lang="en-US" sz="900" b="0" kern="1200" dirty="0" smtClean="0">
                        <a:solidFill>
                          <a:schemeClr val="tx1"/>
                        </a:solidFill>
                        <a:latin typeface="Calibri" panose="020F0502020204030204" pitchFamily="34" charset="0"/>
                        <a:ea typeface="+mn-ea"/>
                        <a:cs typeface="+mn-cs"/>
                      </a:endParaRPr>
                    </a:p>
                  </a:txBody>
                  <a:tcPr marL="45720" marR="45720" marT="0" marB="0">
                    <a:lnT w="6350" cap="flat" cmpd="sng" algn="ctr">
                      <a:solidFill>
                        <a:schemeClr val="bg2">
                          <a:lumMod val="90000"/>
                        </a:schemeClr>
                      </a:solidFill>
                      <a:prstDash val="solid"/>
                      <a:round/>
                      <a:headEnd type="none" w="med" len="med"/>
                      <a:tailEnd type="none" w="med" len="med"/>
                    </a:lnT>
                    <a:lnB w="6350" cap="flat" cmpd="sng" algn="ctr">
                      <a:solidFill>
                        <a:schemeClr val="bg2">
                          <a:lumMod val="90000"/>
                        </a:schemeClr>
                      </a:solidFill>
                      <a:prstDash val="solid"/>
                      <a:round/>
                      <a:headEnd type="none" w="med" len="med"/>
                      <a:tailEnd type="none" w="med" len="med"/>
                    </a:lnB>
                  </a:tcPr>
                </a:tc>
                <a:tc>
                  <a:txBody>
                    <a:bodyPr/>
                    <a:lstStyle/>
                    <a:p>
                      <a:pPr marL="137160" indent="-137160" algn="l" defTabSz="914400" rtl="0" eaLnBrk="1" latinLnBrk="0" hangingPunct="1">
                        <a:buFont typeface="Arial" panose="020B0604020202020204" pitchFamily="34" charset="0"/>
                        <a:buChar char="•"/>
                      </a:pPr>
                      <a:r>
                        <a:rPr lang="en-US" sz="900" kern="1200" dirty="0" smtClean="0"/>
                        <a:t>Metric</a:t>
                      </a:r>
                      <a:r>
                        <a:rPr lang="en-US" sz="900" kern="1200" baseline="0" dirty="0" smtClean="0"/>
                        <a:t> Measures of Performance</a:t>
                      </a:r>
                    </a:p>
                    <a:p>
                      <a:pPr marL="137160" indent="-137160" algn="l" defTabSz="914400" rtl="0" eaLnBrk="1" latinLnBrk="0" hangingPunct="1">
                        <a:buFont typeface="Arial" panose="020B0604020202020204" pitchFamily="34" charset="0"/>
                        <a:buChar char="•"/>
                      </a:pPr>
                      <a:r>
                        <a:rPr lang="en-US" sz="900" kern="1200" baseline="0" dirty="0" smtClean="0"/>
                        <a:t>Metric Measures of Effectiveness</a:t>
                      </a:r>
                      <a:endParaRPr lang="en-US" sz="900" b="0" kern="1200" dirty="0" smtClean="0">
                        <a:solidFill>
                          <a:schemeClr val="tx1"/>
                        </a:solidFill>
                        <a:latin typeface="Calibri" panose="020F0502020204030204" pitchFamily="34" charset="0"/>
                        <a:ea typeface="+mn-ea"/>
                        <a:cs typeface="+mn-cs"/>
                      </a:endParaRPr>
                    </a:p>
                  </a:txBody>
                  <a:tcPr marL="45720" marR="45720" marT="0" marB="0">
                    <a:lnT w="6350" cap="flat" cmpd="sng" algn="ctr">
                      <a:solidFill>
                        <a:schemeClr val="bg2">
                          <a:lumMod val="90000"/>
                        </a:schemeClr>
                      </a:solidFill>
                      <a:prstDash val="solid"/>
                      <a:round/>
                      <a:headEnd type="none" w="med" len="med"/>
                      <a:tailEnd type="none" w="med" len="med"/>
                    </a:lnT>
                    <a:lnB w="6350" cap="flat" cmpd="sng" algn="ctr">
                      <a:solidFill>
                        <a:schemeClr val="bg2">
                          <a:lumMod val="90000"/>
                        </a:schemeClr>
                      </a:solidFill>
                      <a:prstDash val="solid"/>
                      <a:round/>
                      <a:headEnd type="none" w="med" len="med"/>
                      <a:tailEnd type="none" w="med" len="med"/>
                    </a:lnB>
                  </a:tcPr>
                </a:tc>
                <a:extLst>
                  <a:ext uri="{0D108BD9-81ED-4DB2-BD59-A6C34878D82A}">
                    <a16:rowId xmlns:a16="http://schemas.microsoft.com/office/drawing/2014/main" xmlns="" val="10002"/>
                  </a:ext>
                </a:extLst>
              </a:tr>
              <a:tr h="730412">
                <a:tc vMerge="1">
                  <a:txBody>
                    <a:bodyPr/>
                    <a:lstStyle/>
                    <a:p>
                      <a:pPr algn="ctr"/>
                      <a:endParaRPr lang="en-US" sz="1200" b="1" kern="1200" dirty="0">
                        <a:solidFill>
                          <a:schemeClr val="bg1"/>
                        </a:solidFill>
                        <a:latin typeface="Calibri" panose="020F0502020204030204" pitchFamily="34" charset="0"/>
                        <a:ea typeface="+mn-ea"/>
                        <a:cs typeface="+mn-cs"/>
                      </a:endParaRPr>
                    </a:p>
                  </a:txBody>
                  <a:tcPr anchor="ctr">
                    <a:solidFill>
                      <a:schemeClr val="bg1">
                        <a:lumMod val="50000"/>
                      </a:schemeClr>
                    </a:solidFill>
                  </a:tcPr>
                </a:tc>
                <a:tc>
                  <a:txBody>
                    <a:bodyPr/>
                    <a:lstStyle/>
                    <a:p>
                      <a:pPr algn="ctr"/>
                      <a:endParaRPr lang="en-US" sz="900" b="1" kern="1200" dirty="0">
                        <a:solidFill>
                          <a:schemeClr val="bg1"/>
                        </a:solidFill>
                        <a:latin typeface="Calibri" panose="020F0502020204030204" pitchFamily="34" charset="0"/>
                        <a:ea typeface="+mn-ea"/>
                        <a:cs typeface="+mn-cs"/>
                      </a:endParaRPr>
                    </a:p>
                  </a:txBody>
                  <a:tcPr marL="0" marR="0" marT="0" marB="0" anchor="ctr">
                    <a:lnT w="6350" cap="flat" cmpd="sng" algn="ctr">
                      <a:solidFill>
                        <a:schemeClr val="bg2">
                          <a:lumMod val="90000"/>
                        </a:schemeClr>
                      </a:solidFill>
                      <a:prstDash val="solid"/>
                      <a:round/>
                      <a:headEnd type="none" w="med" len="med"/>
                      <a:tailEnd type="none" w="med" len="med"/>
                    </a:lnT>
                    <a:lnB w="6350" cap="flat" cmpd="sng" algn="ctr">
                      <a:solidFill>
                        <a:schemeClr val="bg2">
                          <a:lumMod val="90000"/>
                        </a:schemeClr>
                      </a:solidFill>
                      <a:prstDash val="solid"/>
                      <a:round/>
                      <a:headEnd type="none" w="med" len="med"/>
                      <a:tailEnd type="none" w="med" len="med"/>
                    </a:lnB>
                  </a:tcPr>
                </a:tc>
                <a:tc>
                  <a:txBody>
                    <a:bodyPr/>
                    <a:lstStyle/>
                    <a:p>
                      <a:pPr algn="ctr"/>
                      <a:r>
                        <a:rPr lang="en-US" sz="900" kern="1200" dirty="0" smtClean="0"/>
                        <a:t>People</a:t>
                      </a:r>
                      <a:endParaRPr lang="en-US" sz="900" b="1" kern="1200" dirty="0">
                        <a:solidFill>
                          <a:schemeClr val="bg1"/>
                        </a:solidFill>
                        <a:latin typeface="Calibri" panose="020F0502020204030204" pitchFamily="34" charset="0"/>
                        <a:ea typeface="+mn-ea"/>
                        <a:cs typeface="+mn-cs"/>
                      </a:endParaRPr>
                    </a:p>
                  </a:txBody>
                  <a:tcPr anchor="ctr">
                    <a:lnT w="6350" cap="flat" cmpd="sng" algn="ctr">
                      <a:solidFill>
                        <a:schemeClr val="bg2">
                          <a:lumMod val="90000"/>
                        </a:schemeClr>
                      </a:solidFill>
                      <a:prstDash val="solid"/>
                      <a:round/>
                      <a:headEnd type="none" w="med" len="med"/>
                      <a:tailEnd type="none" w="med" len="med"/>
                    </a:lnT>
                    <a:lnB w="6350" cap="flat" cmpd="sng" algn="ctr">
                      <a:solidFill>
                        <a:schemeClr val="bg2">
                          <a:lumMod val="90000"/>
                        </a:schemeClr>
                      </a:solidFill>
                      <a:prstDash val="solid"/>
                      <a:round/>
                      <a:headEnd type="none" w="med" len="med"/>
                      <a:tailEnd type="none" w="med" len="med"/>
                    </a:lnB>
                  </a:tcPr>
                </a:tc>
                <a:tc>
                  <a:txBody>
                    <a:bodyPr/>
                    <a:lstStyle/>
                    <a:p>
                      <a:pPr marL="137160" indent="-137160" algn="l" defTabSz="914400" rtl="0" eaLnBrk="1" latinLnBrk="0" hangingPunct="1">
                        <a:buFont typeface="Arial" panose="020B0604020202020204" pitchFamily="34" charset="0"/>
                        <a:buChar char="•"/>
                      </a:pPr>
                      <a:r>
                        <a:rPr lang="en-US" sz="900" kern="1200" dirty="0" smtClean="0"/>
                        <a:t>Leadership</a:t>
                      </a:r>
                      <a:r>
                        <a:rPr lang="en-US" sz="900" kern="1200" baseline="0" dirty="0" smtClean="0"/>
                        <a:t> Review of PIRs</a:t>
                      </a:r>
                      <a:endParaRPr lang="en-US" sz="900" b="0" kern="1200" dirty="0" smtClean="0">
                        <a:solidFill>
                          <a:schemeClr val="tx1"/>
                        </a:solidFill>
                        <a:latin typeface="Calibri" panose="020F0502020204030204" pitchFamily="34" charset="0"/>
                        <a:ea typeface="+mn-ea"/>
                        <a:cs typeface="+mn-cs"/>
                      </a:endParaRPr>
                    </a:p>
                  </a:txBody>
                  <a:tcPr marL="45720" marR="45720" marT="0" marB="0">
                    <a:lnT w="6350" cap="flat" cmpd="sng" algn="ctr">
                      <a:solidFill>
                        <a:schemeClr val="bg2">
                          <a:lumMod val="90000"/>
                        </a:schemeClr>
                      </a:solidFill>
                      <a:prstDash val="solid"/>
                      <a:round/>
                      <a:headEnd type="none" w="med" len="med"/>
                      <a:tailEnd type="none" w="med" len="med"/>
                    </a:lnT>
                    <a:lnB w="6350" cap="flat" cmpd="sng" algn="ctr">
                      <a:solidFill>
                        <a:schemeClr val="bg2">
                          <a:lumMod val="90000"/>
                        </a:schemeClr>
                      </a:solidFill>
                      <a:prstDash val="solid"/>
                      <a:round/>
                      <a:headEnd type="none" w="med" len="med"/>
                      <a:tailEnd type="none" w="med" len="med"/>
                    </a:lnB>
                  </a:tcPr>
                </a:tc>
                <a:tc>
                  <a:txBody>
                    <a:bodyPr/>
                    <a:lstStyle/>
                    <a:p>
                      <a:pPr marL="137160" indent="-137160" algn="l" defTabSz="914400" rtl="0" eaLnBrk="1" latinLnBrk="0" hangingPunct="1">
                        <a:buFont typeface="Arial" panose="020B0604020202020204" pitchFamily="34" charset="0"/>
                        <a:buChar char="•"/>
                      </a:pPr>
                      <a:r>
                        <a:rPr lang="en-US" sz="900" kern="1200" dirty="0" smtClean="0"/>
                        <a:t>Private Sector Partnerships with Collection Companies</a:t>
                      </a:r>
                    </a:p>
                    <a:p>
                      <a:pPr marL="137160" indent="-137160" algn="l" defTabSz="914400" rtl="0" eaLnBrk="1" latinLnBrk="0" hangingPunct="1">
                        <a:buFont typeface="Arial" panose="020B0604020202020204" pitchFamily="34" charset="0"/>
                        <a:buChar char="•"/>
                      </a:pPr>
                      <a:r>
                        <a:rPr lang="en-US" sz="900" kern="1200" dirty="0" smtClean="0"/>
                        <a:t>Public</a:t>
                      </a:r>
                      <a:r>
                        <a:rPr lang="en-US" sz="900" kern="1200" baseline="0" dirty="0" smtClean="0"/>
                        <a:t> Sector Partnerships with Government Collection Agencies</a:t>
                      </a:r>
                      <a:endParaRPr lang="en-US" sz="900" b="0" kern="1200" dirty="0" smtClean="0">
                        <a:solidFill>
                          <a:schemeClr val="tx1"/>
                        </a:solidFill>
                        <a:latin typeface="Calibri" panose="020F0502020204030204" pitchFamily="34" charset="0"/>
                        <a:ea typeface="+mn-ea"/>
                        <a:cs typeface="+mn-cs"/>
                      </a:endParaRPr>
                    </a:p>
                  </a:txBody>
                  <a:tcPr marL="45720" marR="45720" marT="0" marB="0">
                    <a:lnT w="6350" cap="flat" cmpd="sng" algn="ctr">
                      <a:solidFill>
                        <a:schemeClr val="bg2">
                          <a:lumMod val="90000"/>
                        </a:schemeClr>
                      </a:solidFill>
                      <a:prstDash val="solid"/>
                      <a:round/>
                      <a:headEnd type="none" w="med" len="med"/>
                      <a:tailEnd type="none" w="med" len="med"/>
                    </a:lnT>
                    <a:lnB w="6350" cap="flat" cmpd="sng" algn="ctr">
                      <a:solidFill>
                        <a:schemeClr val="bg2">
                          <a:lumMod val="90000"/>
                        </a:schemeClr>
                      </a:solidFill>
                      <a:prstDash val="solid"/>
                      <a:round/>
                      <a:headEnd type="none" w="med" len="med"/>
                      <a:tailEnd type="none" w="med" len="med"/>
                    </a:lnB>
                  </a:tcPr>
                </a:tc>
                <a:tc>
                  <a:txBody>
                    <a:bodyPr/>
                    <a:lstStyle/>
                    <a:p>
                      <a:pPr marL="137160" indent="-137160" algn="l" defTabSz="914400" rtl="0" eaLnBrk="1" latinLnBrk="0" hangingPunct="1">
                        <a:buFont typeface="Arial" panose="020B0604020202020204" pitchFamily="34" charset="0"/>
                        <a:buChar char="•"/>
                      </a:pPr>
                      <a:r>
                        <a:rPr lang="en-US" sz="900" kern="1200" dirty="0" smtClean="0"/>
                        <a:t>Intelligence Analysis Training Curriculum</a:t>
                      </a:r>
                    </a:p>
                    <a:p>
                      <a:pPr marL="137160" indent="-137160" algn="l" defTabSz="914400" rtl="0" eaLnBrk="1" latinLnBrk="0" hangingPunct="1">
                        <a:buFont typeface="Arial" panose="020B0604020202020204" pitchFamily="34" charset="0"/>
                        <a:buChar char="•"/>
                      </a:pPr>
                      <a:r>
                        <a:rPr lang="en-US" sz="900" kern="1200" dirty="0" smtClean="0"/>
                        <a:t>Generalist</a:t>
                      </a:r>
                      <a:r>
                        <a:rPr lang="en-US" sz="900" kern="1200" baseline="0" dirty="0" smtClean="0"/>
                        <a:t> Analyst Roles</a:t>
                      </a:r>
                    </a:p>
                    <a:p>
                      <a:pPr marL="137160" indent="-137160" algn="l" defTabSz="914400" rtl="0" eaLnBrk="1" latinLnBrk="0" hangingPunct="1">
                        <a:buFont typeface="Arial" panose="020B0604020202020204" pitchFamily="34" charset="0"/>
                        <a:buChar char="•"/>
                      </a:pPr>
                      <a:r>
                        <a:rPr lang="en-US" sz="900" kern="1200" baseline="0" dirty="0" smtClean="0"/>
                        <a:t>Niche Analyst Roles</a:t>
                      </a:r>
                      <a:endParaRPr lang="en-US" sz="900" b="0" kern="1200" dirty="0" smtClean="0">
                        <a:solidFill>
                          <a:schemeClr val="tx1"/>
                        </a:solidFill>
                        <a:latin typeface="Calibri" panose="020F0502020204030204" pitchFamily="34" charset="0"/>
                        <a:ea typeface="+mn-ea"/>
                        <a:cs typeface="+mn-cs"/>
                      </a:endParaRPr>
                    </a:p>
                  </a:txBody>
                  <a:tcPr marL="45720" marR="45720" marT="0" marB="0">
                    <a:lnT w="6350" cap="flat" cmpd="sng" algn="ctr">
                      <a:solidFill>
                        <a:schemeClr val="bg2">
                          <a:lumMod val="90000"/>
                        </a:schemeClr>
                      </a:solidFill>
                      <a:prstDash val="solid"/>
                      <a:round/>
                      <a:headEnd type="none" w="med" len="med"/>
                      <a:tailEnd type="none" w="med" len="med"/>
                    </a:lnT>
                    <a:lnB w="6350" cap="flat" cmpd="sng" algn="ctr">
                      <a:solidFill>
                        <a:schemeClr val="bg2">
                          <a:lumMod val="90000"/>
                        </a:schemeClr>
                      </a:solidFill>
                      <a:prstDash val="solid"/>
                      <a:round/>
                      <a:headEnd type="none" w="med" len="med"/>
                      <a:tailEnd type="none" w="med" len="med"/>
                    </a:lnB>
                  </a:tcPr>
                </a:tc>
                <a:tc>
                  <a:txBody>
                    <a:bodyPr/>
                    <a:lstStyle/>
                    <a:p>
                      <a:pPr marL="137160" indent="-137160" algn="l" defTabSz="914400" rtl="0" eaLnBrk="1" latinLnBrk="0" hangingPunct="1">
                        <a:buFont typeface="Arial" panose="020B0604020202020204" pitchFamily="34" charset="0"/>
                        <a:buChar char="•"/>
                      </a:pPr>
                      <a:r>
                        <a:rPr lang="en-US" sz="900" kern="1200" dirty="0" smtClean="0"/>
                        <a:t>Intelligence</a:t>
                      </a:r>
                      <a:r>
                        <a:rPr lang="en-US" sz="900" kern="1200" baseline="0" dirty="0" smtClean="0"/>
                        <a:t> Consumer Engagement</a:t>
                      </a:r>
                    </a:p>
                    <a:p>
                      <a:pPr marL="137160" indent="-137160" algn="l" defTabSz="914400" rtl="0" eaLnBrk="1" latinLnBrk="0" hangingPunct="1">
                        <a:buFont typeface="Arial" panose="020B0604020202020204" pitchFamily="34" charset="0"/>
                        <a:buChar char="•"/>
                      </a:pPr>
                      <a:r>
                        <a:rPr lang="en-US" sz="900" kern="1200" baseline="0" dirty="0" smtClean="0"/>
                        <a:t>Intelligence Briefing</a:t>
                      </a:r>
                      <a:endParaRPr lang="en-US" sz="900" b="0" kern="1200" dirty="0">
                        <a:solidFill>
                          <a:schemeClr val="tx1"/>
                        </a:solidFill>
                        <a:latin typeface="Calibri" panose="020F0502020204030204" pitchFamily="34" charset="0"/>
                        <a:ea typeface="+mn-ea"/>
                        <a:cs typeface="+mn-cs"/>
                      </a:endParaRPr>
                    </a:p>
                  </a:txBody>
                  <a:tcPr marL="45720" marR="45720" marT="0" marB="0">
                    <a:lnT w="6350" cap="flat" cmpd="sng" algn="ctr">
                      <a:solidFill>
                        <a:schemeClr val="bg2">
                          <a:lumMod val="90000"/>
                        </a:schemeClr>
                      </a:solidFill>
                      <a:prstDash val="solid"/>
                      <a:round/>
                      <a:headEnd type="none" w="med" len="med"/>
                      <a:tailEnd type="none" w="med" len="med"/>
                    </a:lnT>
                    <a:lnB w="6350" cap="flat" cmpd="sng" algn="ctr">
                      <a:solidFill>
                        <a:schemeClr val="bg2">
                          <a:lumMod val="90000"/>
                        </a:schemeClr>
                      </a:solidFill>
                      <a:prstDash val="solid"/>
                      <a:round/>
                      <a:headEnd type="none" w="med" len="med"/>
                      <a:tailEnd type="none" w="med" len="med"/>
                    </a:lnB>
                  </a:tcPr>
                </a:tc>
                <a:extLst>
                  <a:ext uri="{0D108BD9-81ED-4DB2-BD59-A6C34878D82A}">
                    <a16:rowId xmlns:a16="http://schemas.microsoft.com/office/drawing/2014/main" xmlns="" val="10003"/>
                  </a:ext>
                </a:extLst>
              </a:tr>
            </a:tbl>
          </a:graphicData>
        </a:graphic>
      </p:graphicFrame>
      <p:sp>
        <p:nvSpPr>
          <p:cNvPr id="134" name="TextBox 133"/>
          <p:cNvSpPr txBox="1"/>
          <p:nvPr/>
        </p:nvSpPr>
        <p:spPr>
          <a:xfrm>
            <a:off x="523544" y="1602662"/>
            <a:ext cx="1782175" cy="461665"/>
          </a:xfrm>
          <a:prstGeom prst="rect">
            <a:avLst/>
          </a:prstGeom>
          <a:noFill/>
        </p:spPr>
        <p:txBody>
          <a:bodyPr wrap="square" rtlCol="0">
            <a:spAutoFit/>
          </a:bodyPr>
          <a:lstStyle/>
          <a:p>
            <a:pPr marL="182880" indent="-182880" fontAlgn="auto">
              <a:spcBef>
                <a:spcPts val="0"/>
              </a:spcBef>
              <a:spcAft>
                <a:spcPts val="0"/>
              </a:spcAft>
              <a:buFont typeface="+mj-lt"/>
              <a:buAutoNum type="arabicPeriod"/>
            </a:pPr>
            <a:r>
              <a:rPr lang="en-US" sz="1200" b="1" dirty="0" smtClean="0">
                <a:solidFill>
                  <a:prstClr val="black"/>
                </a:solidFill>
                <a:latin typeface="Arial"/>
                <a:cs typeface=""/>
              </a:rPr>
              <a:t>Intelligence Program Planning</a:t>
            </a:r>
            <a:endParaRPr lang="en-US" sz="1200" b="1" dirty="0">
              <a:solidFill>
                <a:prstClr val="black"/>
              </a:solidFill>
              <a:latin typeface="Arial"/>
              <a:cs typeface=""/>
            </a:endParaRPr>
          </a:p>
        </p:txBody>
      </p:sp>
      <p:sp>
        <p:nvSpPr>
          <p:cNvPr id="136" name="TextBox 135"/>
          <p:cNvSpPr txBox="1"/>
          <p:nvPr/>
        </p:nvSpPr>
        <p:spPr>
          <a:xfrm>
            <a:off x="2749881" y="1602662"/>
            <a:ext cx="1822120" cy="461665"/>
          </a:xfrm>
          <a:prstGeom prst="rect">
            <a:avLst/>
          </a:prstGeom>
          <a:noFill/>
        </p:spPr>
        <p:txBody>
          <a:bodyPr wrap="square" rtlCol="0">
            <a:spAutoFit/>
          </a:bodyPr>
          <a:lstStyle/>
          <a:p>
            <a:pPr marL="228600" indent="-228600" fontAlgn="auto">
              <a:spcBef>
                <a:spcPts val="0"/>
              </a:spcBef>
              <a:spcAft>
                <a:spcPts val="0"/>
              </a:spcAft>
              <a:buFont typeface="+mj-lt"/>
              <a:buAutoNum type="arabicPeriod" startAt="2"/>
            </a:pPr>
            <a:r>
              <a:rPr lang="en-US" sz="1200" b="1" dirty="0" smtClean="0">
                <a:solidFill>
                  <a:prstClr val="black"/>
                </a:solidFill>
                <a:latin typeface="Arial"/>
                <a:cs typeface=""/>
              </a:rPr>
              <a:t>Collection Strategy Development</a:t>
            </a:r>
            <a:endParaRPr lang="en-US" sz="1200" b="1" dirty="0">
              <a:solidFill>
                <a:prstClr val="black"/>
              </a:solidFill>
              <a:latin typeface="Arial"/>
              <a:cs typeface=""/>
            </a:endParaRPr>
          </a:p>
        </p:txBody>
      </p:sp>
      <p:sp>
        <p:nvSpPr>
          <p:cNvPr id="137" name="TextBox 136"/>
          <p:cNvSpPr txBox="1"/>
          <p:nvPr/>
        </p:nvSpPr>
        <p:spPr>
          <a:xfrm>
            <a:off x="5048831" y="1602662"/>
            <a:ext cx="1798279" cy="461665"/>
          </a:xfrm>
          <a:prstGeom prst="rect">
            <a:avLst/>
          </a:prstGeom>
          <a:noFill/>
        </p:spPr>
        <p:txBody>
          <a:bodyPr wrap="square" rtlCol="0">
            <a:spAutoFit/>
          </a:bodyPr>
          <a:lstStyle/>
          <a:p>
            <a:pPr marL="228600" indent="-228600" fontAlgn="auto">
              <a:spcBef>
                <a:spcPts val="0"/>
              </a:spcBef>
              <a:spcAft>
                <a:spcPts val="0"/>
              </a:spcAft>
              <a:buFont typeface="+mj-lt"/>
              <a:buAutoNum type="arabicPeriod" startAt="3"/>
            </a:pPr>
            <a:r>
              <a:rPr lang="en-US" sz="1200" b="1" dirty="0" smtClean="0">
                <a:solidFill>
                  <a:prstClr val="black"/>
                </a:solidFill>
                <a:latin typeface="Arial"/>
                <a:cs typeface=""/>
              </a:rPr>
              <a:t>Analytic Program Operationalization</a:t>
            </a:r>
            <a:endParaRPr lang="en-US" sz="1200" b="1" dirty="0">
              <a:solidFill>
                <a:prstClr val="black"/>
              </a:solidFill>
              <a:latin typeface="Arial"/>
              <a:cs typeface=""/>
            </a:endParaRPr>
          </a:p>
        </p:txBody>
      </p:sp>
      <p:sp>
        <p:nvSpPr>
          <p:cNvPr id="138" name="AutoShape 99"/>
          <p:cNvSpPr>
            <a:spLocks noChangeArrowheads="1"/>
          </p:cNvSpPr>
          <p:nvPr/>
        </p:nvSpPr>
        <p:spPr bwMode="auto">
          <a:xfrm rot="10800000">
            <a:off x="1968704" y="3267395"/>
            <a:ext cx="5212080" cy="274320"/>
          </a:xfrm>
          <a:prstGeom prst="triangle">
            <a:avLst>
              <a:gd name="adj" fmla="val 50000"/>
            </a:avLst>
          </a:prstGeom>
          <a:solidFill>
            <a:srgbClr val="A6A6A6"/>
          </a:solidFill>
          <a:ln w="12700" cap="flat" cmpd="sng" algn="ctr">
            <a:solidFill>
              <a:schemeClr val="bg1">
                <a:lumMod val="50000"/>
              </a:schemeClr>
            </a:solidFill>
            <a:prstDash val="solid"/>
          </a:ln>
          <a:effectLst/>
        </p:spPr>
        <p:txBody>
          <a:bodyPr rtlCol="0" anchor="ctr"/>
          <a:lstStyle/>
          <a:p>
            <a:pPr algn="ctr" defTabSz="457200" fontAlgn="auto">
              <a:spcBef>
                <a:spcPts val="0"/>
              </a:spcBef>
              <a:spcAft>
                <a:spcPts val="0"/>
              </a:spcAft>
              <a:defRPr/>
            </a:pPr>
            <a:endParaRPr lang="en-US" sz="1800" kern="0" dirty="0" smtClean="0">
              <a:solidFill>
                <a:srgbClr val="FFFFFF"/>
              </a:solidFill>
              <a:latin typeface="Calibri" panose="020F0502020204030204" pitchFamily="34" charset="0"/>
              <a:cs typeface=""/>
            </a:endParaRPr>
          </a:p>
        </p:txBody>
      </p:sp>
      <p:sp>
        <p:nvSpPr>
          <p:cNvPr id="139" name="TextBox 138"/>
          <p:cNvSpPr txBox="1"/>
          <p:nvPr/>
        </p:nvSpPr>
        <p:spPr>
          <a:xfrm>
            <a:off x="2694871" y="3556603"/>
            <a:ext cx="3758307" cy="276999"/>
          </a:xfrm>
          <a:prstGeom prst="rect">
            <a:avLst/>
          </a:prstGeom>
          <a:noFill/>
        </p:spPr>
        <p:txBody>
          <a:bodyPr wrap="square" rtlCol="0">
            <a:spAutoFit/>
          </a:bodyPr>
          <a:lstStyle/>
          <a:p>
            <a:pPr algn="ctr" fontAlgn="auto">
              <a:spcBef>
                <a:spcPts val="0"/>
              </a:spcBef>
              <a:spcAft>
                <a:spcPts val="0"/>
              </a:spcAft>
            </a:pPr>
            <a:r>
              <a:rPr lang="en-US" sz="1200" b="1" dirty="0" smtClean="0">
                <a:solidFill>
                  <a:prstClr val="black"/>
                </a:solidFill>
                <a:latin typeface="Arial"/>
                <a:cs typeface=""/>
              </a:rPr>
              <a:t>Core Intelligence Lifecycle Components</a:t>
            </a:r>
            <a:endParaRPr lang="en-US" sz="1200" b="1" dirty="0">
              <a:solidFill>
                <a:prstClr val="black"/>
              </a:solidFill>
              <a:latin typeface="Arial"/>
              <a:cs typeface=""/>
            </a:endParaRPr>
          </a:p>
        </p:txBody>
      </p:sp>
      <p:sp>
        <p:nvSpPr>
          <p:cNvPr id="147" name="TextBox 146"/>
          <p:cNvSpPr txBox="1"/>
          <p:nvPr/>
        </p:nvSpPr>
        <p:spPr>
          <a:xfrm>
            <a:off x="6964718" y="1602662"/>
            <a:ext cx="1898479" cy="461665"/>
          </a:xfrm>
          <a:prstGeom prst="rect">
            <a:avLst/>
          </a:prstGeom>
          <a:noFill/>
        </p:spPr>
        <p:txBody>
          <a:bodyPr wrap="square" rtlCol="0">
            <a:spAutoFit/>
          </a:bodyPr>
          <a:lstStyle/>
          <a:p>
            <a:pPr marL="228600" indent="-228600" fontAlgn="auto">
              <a:spcBef>
                <a:spcPts val="0"/>
              </a:spcBef>
              <a:spcAft>
                <a:spcPts val="0"/>
              </a:spcAft>
              <a:buFont typeface="+mj-lt"/>
              <a:buAutoNum type="arabicPeriod" startAt="4"/>
            </a:pPr>
            <a:r>
              <a:rPr lang="en-US" sz="1200" b="1" dirty="0" smtClean="0">
                <a:solidFill>
                  <a:prstClr val="black"/>
                </a:solidFill>
                <a:latin typeface="Arial"/>
                <a:cs typeface=""/>
              </a:rPr>
              <a:t>Ongoing Operations Support</a:t>
            </a:r>
            <a:endParaRPr lang="en-US" sz="1200" b="1" dirty="0">
              <a:solidFill>
                <a:prstClr val="black"/>
              </a:solidFill>
              <a:latin typeface="Arial"/>
              <a:cs typeface=""/>
            </a:endParaRPr>
          </a:p>
        </p:txBody>
      </p:sp>
      <p:sp>
        <p:nvSpPr>
          <p:cNvPr id="140" name="Right Arrow 139"/>
          <p:cNvSpPr/>
          <p:nvPr/>
        </p:nvSpPr>
        <p:spPr bwMode="auto">
          <a:xfrm>
            <a:off x="2142535" y="2357469"/>
            <a:ext cx="718349" cy="595463"/>
          </a:xfrm>
          <a:prstGeom prst="rightArrow">
            <a:avLst/>
          </a:prstGeom>
          <a:solidFill>
            <a:srgbClr val="A6A6A6"/>
          </a:solidFill>
          <a:ln>
            <a:noFill/>
          </a:ln>
          <a:effectLst/>
          <a:extLst/>
        </p:spPr>
        <p:txBody>
          <a:bodyPr vert="horz" wrap="square" lIns="73152" tIns="73152" rIns="73152" bIns="73152" numCol="1" rtlCol="0" anchor="ctr" anchorCtr="1" compatLnSpc="1">
            <a:prstTxWarp prst="textNoShape">
              <a:avLst/>
            </a:prstTxWarp>
          </a:bodyPr>
          <a:lstStyle/>
          <a:p>
            <a:pPr algn="ctr" eaLnBrk="0" hangingPunct="0">
              <a:lnSpc>
                <a:spcPct val="106000"/>
              </a:lnSpc>
            </a:pPr>
            <a:endParaRPr lang="en-US" b="1" dirty="0" smtClean="0">
              <a:solidFill>
                <a:prstClr val="black"/>
              </a:solidFill>
              <a:latin typeface="Arial" pitchFamily="34" charset="0"/>
              <a:cs typeface=""/>
            </a:endParaRPr>
          </a:p>
        </p:txBody>
      </p:sp>
      <p:sp>
        <p:nvSpPr>
          <p:cNvPr id="141" name="Right Arrow 140"/>
          <p:cNvSpPr/>
          <p:nvPr/>
        </p:nvSpPr>
        <p:spPr bwMode="auto">
          <a:xfrm>
            <a:off x="4463605" y="2357469"/>
            <a:ext cx="718349" cy="595463"/>
          </a:xfrm>
          <a:prstGeom prst="rightArrow">
            <a:avLst/>
          </a:prstGeom>
          <a:solidFill>
            <a:srgbClr val="A6A6A6"/>
          </a:solidFill>
          <a:ln>
            <a:noFill/>
          </a:ln>
          <a:effectLst/>
          <a:extLst/>
        </p:spPr>
        <p:txBody>
          <a:bodyPr vert="horz" wrap="square" lIns="73152" tIns="73152" rIns="73152" bIns="73152" numCol="1" rtlCol="0" anchor="ctr" anchorCtr="1" compatLnSpc="1">
            <a:prstTxWarp prst="textNoShape">
              <a:avLst/>
            </a:prstTxWarp>
          </a:bodyPr>
          <a:lstStyle/>
          <a:p>
            <a:pPr algn="ctr" eaLnBrk="0" hangingPunct="0">
              <a:lnSpc>
                <a:spcPct val="106000"/>
              </a:lnSpc>
            </a:pPr>
            <a:endParaRPr lang="en-US" b="1" dirty="0" smtClean="0">
              <a:solidFill>
                <a:prstClr val="black"/>
              </a:solidFill>
              <a:latin typeface="Arial" pitchFamily="34" charset="0"/>
              <a:cs typeface=""/>
            </a:endParaRPr>
          </a:p>
        </p:txBody>
      </p:sp>
      <p:sp>
        <p:nvSpPr>
          <p:cNvPr id="146" name="Right Arrow 145"/>
          <p:cNvSpPr/>
          <p:nvPr/>
        </p:nvSpPr>
        <p:spPr bwMode="auto">
          <a:xfrm>
            <a:off x="6433922" y="2357469"/>
            <a:ext cx="718349" cy="595463"/>
          </a:xfrm>
          <a:prstGeom prst="rightArrow">
            <a:avLst/>
          </a:prstGeom>
          <a:solidFill>
            <a:srgbClr val="A6A6A6"/>
          </a:solidFill>
          <a:ln>
            <a:noFill/>
          </a:ln>
          <a:effectLst/>
          <a:extLst/>
        </p:spPr>
        <p:txBody>
          <a:bodyPr vert="horz" wrap="square" lIns="73152" tIns="73152" rIns="73152" bIns="73152" numCol="1" rtlCol="0" anchor="ctr" anchorCtr="1" compatLnSpc="1">
            <a:prstTxWarp prst="textNoShape">
              <a:avLst/>
            </a:prstTxWarp>
          </a:bodyPr>
          <a:lstStyle/>
          <a:p>
            <a:pPr algn="ctr" eaLnBrk="0" hangingPunct="0">
              <a:lnSpc>
                <a:spcPct val="106000"/>
              </a:lnSpc>
            </a:pPr>
            <a:endParaRPr lang="en-US" b="1" dirty="0" smtClean="0">
              <a:solidFill>
                <a:prstClr val="black"/>
              </a:solidFill>
              <a:latin typeface="Arial" pitchFamily="34" charset="0"/>
              <a:cs typeface=""/>
            </a:endParaRPr>
          </a:p>
        </p:txBody>
      </p:sp>
      <p:grpSp>
        <p:nvGrpSpPr>
          <p:cNvPr id="155" name="Group 154"/>
          <p:cNvGrpSpPr>
            <a:grpSpLocks noChangeAspect="1"/>
          </p:cNvGrpSpPr>
          <p:nvPr/>
        </p:nvGrpSpPr>
        <p:grpSpPr>
          <a:xfrm>
            <a:off x="5432078" y="2198000"/>
            <a:ext cx="914400" cy="914400"/>
            <a:chOff x="6537910" y="4611206"/>
            <a:chExt cx="1849437" cy="1838325"/>
          </a:xfrm>
          <a:solidFill>
            <a:schemeClr val="accent1"/>
          </a:solidFill>
        </p:grpSpPr>
        <p:sp>
          <p:nvSpPr>
            <p:cNvPr id="156" name="Freeform 15"/>
            <p:cNvSpPr>
              <a:spLocks noEditPoints="1"/>
            </p:cNvSpPr>
            <p:nvPr/>
          </p:nvSpPr>
          <p:spPr bwMode="auto">
            <a:xfrm>
              <a:off x="7688847" y="5262081"/>
              <a:ext cx="312737" cy="766763"/>
            </a:xfrm>
            <a:custGeom>
              <a:avLst/>
              <a:gdLst>
                <a:gd name="T0" fmla="*/ 41 w 65"/>
                <a:gd name="T1" fmla="*/ 0 h 160"/>
                <a:gd name="T2" fmla="*/ 25 w 65"/>
                <a:gd name="T3" fmla="*/ 0 h 160"/>
                <a:gd name="T4" fmla="*/ 17 w 65"/>
                <a:gd name="T5" fmla="*/ 6 h 160"/>
                <a:gd name="T6" fmla="*/ 1 w 65"/>
                <a:gd name="T7" fmla="*/ 86 h 160"/>
                <a:gd name="T8" fmla="*/ 2 w 65"/>
                <a:gd name="T9" fmla="*/ 93 h 160"/>
                <a:gd name="T10" fmla="*/ 9 w 65"/>
                <a:gd name="T11" fmla="*/ 96 h 160"/>
                <a:gd name="T12" fmla="*/ 9 w 65"/>
                <a:gd name="T13" fmla="*/ 152 h 160"/>
                <a:gd name="T14" fmla="*/ 17 w 65"/>
                <a:gd name="T15" fmla="*/ 160 h 160"/>
                <a:gd name="T16" fmla="*/ 25 w 65"/>
                <a:gd name="T17" fmla="*/ 152 h 160"/>
                <a:gd name="T18" fmla="*/ 25 w 65"/>
                <a:gd name="T19" fmla="*/ 96 h 160"/>
                <a:gd name="T20" fmla="*/ 41 w 65"/>
                <a:gd name="T21" fmla="*/ 96 h 160"/>
                <a:gd name="T22" fmla="*/ 41 w 65"/>
                <a:gd name="T23" fmla="*/ 152 h 160"/>
                <a:gd name="T24" fmla="*/ 49 w 65"/>
                <a:gd name="T25" fmla="*/ 160 h 160"/>
                <a:gd name="T26" fmla="*/ 57 w 65"/>
                <a:gd name="T27" fmla="*/ 152 h 160"/>
                <a:gd name="T28" fmla="*/ 57 w 65"/>
                <a:gd name="T29" fmla="*/ 96 h 160"/>
                <a:gd name="T30" fmla="*/ 63 w 65"/>
                <a:gd name="T31" fmla="*/ 93 h 160"/>
                <a:gd name="T32" fmla="*/ 65 w 65"/>
                <a:gd name="T33" fmla="*/ 86 h 160"/>
                <a:gd name="T34" fmla="*/ 49 w 65"/>
                <a:gd name="T35" fmla="*/ 6 h 160"/>
                <a:gd name="T36" fmla="*/ 41 w 65"/>
                <a:gd name="T37" fmla="*/ 0 h 160"/>
                <a:gd name="T38" fmla="*/ 31 w 65"/>
                <a:gd name="T39" fmla="*/ 16 h 160"/>
                <a:gd name="T40" fmla="*/ 34 w 65"/>
                <a:gd name="T41" fmla="*/ 16 h 160"/>
                <a:gd name="T42" fmla="*/ 47 w 65"/>
                <a:gd name="T43" fmla="*/ 80 h 160"/>
                <a:gd name="T44" fmla="*/ 18 w 65"/>
                <a:gd name="T45" fmla="*/ 80 h 160"/>
                <a:gd name="T46" fmla="*/ 31 w 65"/>
                <a:gd name="T47" fmla="*/ 1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5" h="160">
                  <a:moveTo>
                    <a:pt x="41" y="0"/>
                  </a:moveTo>
                  <a:cubicBezTo>
                    <a:pt x="25" y="0"/>
                    <a:pt x="25" y="0"/>
                    <a:pt x="25" y="0"/>
                  </a:cubicBezTo>
                  <a:cubicBezTo>
                    <a:pt x="21" y="0"/>
                    <a:pt x="18" y="2"/>
                    <a:pt x="17" y="6"/>
                  </a:cubicBezTo>
                  <a:cubicBezTo>
                    <a:pt x="1" y="86"/>
                    <a:pt x="1" y="86"/>
                    <a:pt x="1" y="86"/>
                  </a:cubicBezTo>
                  <a:cubicBezTo>
                    <a:pt x="0" y="88"/>
                    <a:pt x="1" y="91"/>
                    <a:pt x="2" y="93"/>
                  </a:cubicBezTo>
                  <a:cubicBezTo>
                    <a:pt x="4" y="95"/>
                    <a:pt x="6" y="96"/>
                    <a:pt x="9" y="96"/>
                  </a:cubicBezTo>
                  <a:cubicBezTo>
                    <a:pt x="9" y="152"/>
                    <a:pt x="9" y="152"/>
                    <a:pt x="9" y="152"/>
                  </a:cubicBezTo>
                  <a:cubicBezTo>
                    <a:pt x="9" y="156"/>
                    <a:pt x="12" y="160"/>
                    <a:pt x="17" y="160"/>
                  </a:cubicBezTo>
                  <a:cubicBezTo>
                    <a:pt x="21" y="160"/>
                    <a:pt x="25" y="156"/>
                    <a:pt x="25" y="152"/>
                  </a:cubicBezTo>
                  <a:cubicBezTo>
                    <a:pt x="25" y="96"/>
                    <a:pt x="25" y="96"/>
                    <a:pt x="25" y="96"/>
                  </a:cubicBezTo>
                  <a:cubicBezTo>
                    <a:pt x="41" y="96"/>
                    <a:pt x="41" y="96"/>
                    <a:pt x="41" y="96"/>
                  </a:cubicBezTo>
                  <a:cubicBezTo>
                    <a:pt x="41" y="152"/>
                    <a:pt x="41" y="152"/>
                    <a:pt x="41" y="152"/>
                  </a:cubicBezTo>
                  <a:cubicBezTo>
                    <a:pt x="41" y="156"/>
                    <a:pt x="44" y="160"/>
                    <a:pt x="49" y="160"/>
                  </a:cubicBezTo>
                  <a:cubicBezTo>
                    <a:pt x="53" y="160"/>
                    <a:pt x="57" y="156"/>
                    <a:pt x="57" y="152"/>
                  </a:cubicBezTo>
                  <a:cubicBezTo>
                    <a:pt x="57" y="96"/>
                    <a:pt x="57" y="96"/>
                    <a:pt x="57" y="96"/>
                  </a:cubicBezTo>
                  <a:cubicBezTo>
                    <a:pt x="59" y="96"/>
                    <a:pt x="61" y="95"/>
                    <a:pt x="63" y="93"/>
                  </a:cubicBezTo>
                  <a:cubicBezTo>
                    <a:pt x="64" y="91"/>
                    <a:pt x="65" y="88"/>
                    <a:pt x="65" y="86"/>
                  </a:cubicBezTo>
                  <a:cubicBezTo>
                    <a:pt x="49" y="6"/>
                    <a:pt x="49" y="6"/>
                    <a:pt x="49" y="6"/>
                  </a:cubicBezTo>
                  <a:cubicBezTo>
                    <a:pt x="48" y="2"/>
                    <a:pt x="44" y="0"/>
                    <a:pt x="41" y="0"/>
                  </a:cubicBezTo>
                  <a:close/>
                  <a:moveTo>
                    <a:pt x="31" y="16"/>
                  </a:moveTo>
                  <a:cubicBezTo>
                    <a:pt x="34" y="16"/>
                    <a:pt x="34" y="16"/>
                    <a:pt x="34" y="16"/>
                  </a:cubicBezTo>
                  <a:cubicBezTo>
                    <a:pt x="47" y="80"/>
                    <a:pt x="47" y="80"/>
                    <a:pt x="47" y="80"/>
                  </a:cubicBezTo>
                  <a:cubicBezTo>
                    <a:pt x="18" y="80"/>
                    <a:pt x="18" y="80"/>
                    <a:pt x="18" y="80"/>
                  </a:cubicBezTo>
                  <a:lnTo>
                    <a:pt x="31" y="1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7" name="Freeform 16"/>
            <p:cNvSpPr>
              <a:spLocks noEditPoints="1"/>
            </p:cNvSpPr>
            <p:nvPr/>
          </p:nvSpPr>
          <p:spPr bwMode="auto">
            <a:xfrm>
              <a:off x="7731710" y="4955694"/>
              <a:ext cx="231775" cy="230188"/>
            </a:xfrm>
            <a:custGeom>
              <a:avLst/>
              <a:gdLst>
                <a:gd name="T0" fmla="*/ 24 w 48"/>
                <a:gd name="T1" fmla="*/ 48 h 48"/>
                <a:gd name="T2" fmla="*/ 48 w 48"/>
                <a:gd name="T3" fmla="*/ 24 h 48"/>
                <a:gd name="T4" fmla="*/ 24 w 48"/>
                <a:gd name="T5" fmla="*/ 0 h 48"/>
                <a:gd name="T6" fmla="*/ 0 w 48"/>
                <a:gd name="T7" fmla="*/ 24 h 48"/>
                <a:gd name="T8" fmla="*/ 24 w 48"/>
                <a:gd name="T9" fmla="*/ 48 h 48"/>
                <a:gd name="T10" fmla="*/ 24 w 48"/>
                <a:gd name="T11" fmla="*/ 16 h 48"/>
                <a:gd name="T12" fmla="*/ 32 w 48"/>
                <a:gd name="T13" fmla="*/ 24 h 48"/>
                <a:gd name="T14" fmla="*/ 24 w 48"/>
                <a:gd name="T15" fmla="*/ 32 h 48"/>
                <a:gd name="T16" fmla="*/ 16 w 48"/>
                <a:gd name="T17" fmla="*/ 24 h 48"/>
                <a:gd name="T18" fmla="*/ 24 w 48"/>
                <a:gd name="T19" fmla="*/ 1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8">
                  <a:moveTo>
                    <a:pt x="24" y="48"/>
                  </a:moveTo>
                  <a:cubicBezTo>
                    <a:pt x="37" y="48"/>
                    <a:pt x="48" y="37"/>
                    <a:pt x="48" y="24"/>
                  </a:cubicBezTo>
                  <a:cubicBezTo>
                    <a:pt x="48" y="10"/>
                    <a:pt x="37" y="0"/>
                    <a:pt x="24" y="0"/>
                  </a:cubicBezTo>
                  <a:cubicBezTo>
                    <a:pt x="10" y="0"/>
                    <a:pt x="0" y="10"/>
                    <a:pt x="0" y="24"/>
                  </a:cubicBezTo>
                  <a:cubicBezTo>
                    <a:pt x="0" y="37"/>
                    <a:pt x="10" y="48"/>
                    <a:pt x="24" y="48"/>
                  </a:cubicBezTo>
                  <a:close/>
                  <a:moveTo>
                    <a:pt x="24" y="16"/>
                  </a:moveTo>
                  <a:cubicBezTo>
                    <a:pt x="28" y="16"/>
                    <a:pt x="32" y="19"/>
                    <a:pt x="32" y="24"/>
                  </a:cubicBezTo>
                  <a:cubicBezTo>
                    <a:pt x="32" y="28"/>
                    <a:pt x="28" y="32"/>
                    <a:pt x="24" y="32"/>
                  </a:cubicBezTo>
                  <a:cubicBezTo>
                    <a:pt x="19" y="32"/>
                    <a:pt x="16" y="28"/>
                    <a:pt x="16" y="24"/>
                  </a:cubicBezTo>
                  <a:cubicBezTo>
                    <a:pt x="16" y="19"/>
                    <a:pt x="19" y="16"/>
                    <a:pt x="24" y="1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8" name="Freeform 17"/>
            <p:cNvSpPr>
              <a:spLocks noEditPoints="1"/>
            </p:cNvSpPr>
            <p:nvPr/>
          </p:nvSpPr>
          <p:spPr bwMode="auto">
            <a:xfrm>
              <a:off x="6923672" y="5262081"/>
              <a:ext cx="307975" cy="766763"/>
            </a:xfrm>
            <a:custGeom>
              <a:avLst/>
              <a:gdLst>
                <a:gd name="T0" fmla="*/ 56 w 64"/>
                <a:gd name="T1" fmla="*/ 0 h 160"/>
                <a:gd name="T2" fmla="*/ 8 w 64"/>
                <a:gd name="T3" fmla="*/ 0 h 160"/>
                <a:gd name="T4" fmla="*/ 0 w 64"/>
                <a:gd name="T5" fmla="*/ 8 h 160"/>
                <a:gd name="T6" fmla="*/ 0 w 64"/>
                <a:gd name="T7" fmla="*/ 72 h 160"/>
                <a:gd name="T8" fmla="*/ 8 w 64"/>
                <a:gd name="T9" fmla="*/ 80 h 160"/>
                <a:gd name="T10" fmla="*/ 8 w 64"/>
                <a:gd name="T11" fmla="*/ 152 h 160"/>
                <a:gd name="T12" fmla="*/ 16 w 64"/>
                <a:gd name="T13" fmla="*/ 160 h 160"/>
                <a:gd name="T14" fmla="*/ 24 w 64"/>
                <a:gd name="T15" fmla="*/ 152 h 160"/>
                <a:gd name="T16" fmla="*/ 24 w 64"/>
                <a:gd name="T17" fmla="*/ 80 h 160"/>
                <a:gd name="T18" fmla="*/ 40 w 64"/>
                <a:gd name="T19" fmla="*/ 80 h 160"/>
                <a:gd name="T20" fmla="*/ 40 w 64"/>
                <a:gd name="T21" fmla="*/ 152 h 160"/>
                <a:gd name="T22" fmla="*/ 48 w 64"/>
                <a:gd name="T23" fmla="*/ 160 h 160"/>
                <a:gd name="T24" fmla="*/ 56 w 64"/>
                <a:gd name="T25" fmla="*/ 152 h 160"/>
                <a:gd name="T26" fmla="*/ 56 w 64"/>
                <a:gd name="T27" fmla="*/ 80 h 160"/>
                <a:gd name="T28" fmla="*/ 64 w 64"/>
                <a:gd name="T29" fmla="*/ 72 h 160"/>
                <a:gd name="T30" fmla="*/ 64 w 64"/>
                <a:gd name="T31" fmla="*/ 8 h 160"/>
                <a:gd name="T32" fmla="*/ 56 w 64"/>
                <a:gd name="T33" fmla="*/ 0 h 160"/>
                <a:gd name="T34" fmla="*/ 16 w 64"/>
                <a:gd name="T35" fmla="*/ 16 h 160"/>
                <a:gd name="T36" fmla="*/ 48 w 64"/>
                <a:gd name="T37" fmla="*/ 16 h 160"/>
                <a:gd name="T38" fmla="*/ 48 w 64"/>
                <a:gd name="T39" fmla="*/ 64 h 160"/>
                <a:gd name="T40" fmla="*/ 16 w 64"/>
                <a:gd name="T41" fmla="*/ 64 h 160"/>
                <a:gd name="T42" fmla="*/ 16 w 64"/>
                <a:gd name="T43" fmla="*/ 1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4" h="160">
                  <a:moveTo>
                    <a:pt x="56" y="0"/>
                  </a:moveTo>
                  <a:cubicBezTo>
                    <a:pt x="8" y="0"/>
                    <a:pt x="8" y="0"/>
                    <a:pt x="8" y="0"/>
                  </a:cubicBezTo>
                  <a:cubicBezTo>
                    <a:pt x="3" y="0"/>
                    <a:pt x="0" y="3"/>
                    <a:pt x="0" y="8"/>
                  </a:cubicBezTo>
                  <a:cubicBezTo>
                    <a:pt x="0" y="72"/>
                    <a:pt x="0" y="72"/>
                    <a:pt x="0" y="72"/>
                  </a:cubicBezTo>
                  <a:cubicBezTo>
                    <a:pt x="0" y="76"/>
                    <a:pt x="3" y="80"/>
                    <a:pt x="8" y="80"/>
                  </a:cubicBezTo>
                  <a:cubicBezTo>
                    <a:pt x="8" y="152"/>
                    <a:pt x="8" y="152"/>
                    <a:pt x="8" y="152"/>
                  </a:cubicBezTo>
                  <a:cubicBezTo>
                    <a:pt x="8" y="156"/>
                    <a:pt x="11" y="160"/>
                    <a:pt x="16" y="160"/>
                  </a:cubicBezTo>
                  <a:cubicBezTo>
                    <a:pt x="20" y="160"/>
                    <a:pt x="24" y="156"/>
                    <a:pt x="24" y="152"/>
                  </a:cubicBezTo>
                  <a:cubicBezTo>
                    <a:pt x="24" y="80"/>
                    <a:pt x="24" y="80"/>
                    <a:pt x="24" y="80"/>
                  </a:cubicBezTo>
                  <a:cubicBezTo>
                    <a:pt x="40" y="80"/>
                    <a:pt x="40" y="80"/>
                    <a:pt x="40" y="80"/>
                  </a:cubicBezTo>
                  <a:cubicBezTo>
                    <a:pt x="40" y="152"/>
                    <a:pt x="40" y="152"/>
                    <a:pt x="40" y="152"/>
                  </a:cubicBezTo>
                  <a:cubicBezTo>
                    <a:pt x="40" y="156"/>
                    <a:pt x="43" y="160"/>
                    <a:pt x="48" y="160"/>
                  </a:cubicBezTo>
                  <a:cubicBezTo>
                    <a:pt x="52" y="160"/>
                    <a:pt x="56" y="156"/>
                    <a:pt x="56" y="152"/>
                  </a:cubicBezTo>
                  <a:cubicBezTo>
                    <a:pt x="56" y="80"/>
                    <a:pt x="56" y="80"/>
                    <a:pt x="56" y="80"/>
                  </a:cubicBezTo>
                  <a:cubicBezTo>
                    <a:pt x="60" y="80"/>
                    <a:pt x="64" y="76"/>
                    <a:pt x="64" y="72"/>
                  </a:cubicBezTo>
                  <a:cubicBezTo>
                    <a:pt x="64" y="8"/>
                    <a:pt x="64" y="8"/>
                    <a:pt x="64" y="8"/>
                  </a:cubicBezTo>
                  <a:cubicBezTo>
                    <a:pt x="64" y="3"/>
                    <a:pt x="60" y="0"/>
                    <a:pt x="56" y="0"/>
                  </a:cubicBezTo>
                  <a:close/>
                  <a:moveTo>
                    <a:pt x="16" y="16"/>
                  </a:moveTo>
                  <a:cubicBezTo>
                    <a:pt x="48" y="16"/>
                    <a:pt x="48" y="16"/>
                    <a:pt x="48" y="16"/>
                  </a:cubicBezTo>
                  <a:cubicBezTo>
                    <a:pt x="48" y="64"/>
                    <a:pt x="48" y="64"/>
                    <a:pt x="48" y="64"/>
                  </a:cubicBezTo>
                  <a:cubicBezTo>
                    <a:pt x="16" y="64"/>
                    <a:pt x="16" y="64"/>
                    <a:pt x="16" y="64"/>
                  </a:cubicBezTo>
                  <a:lnTo>
                    <a:pt x="16" y="1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9" name="Freeform 18"/>
            <p:cNvSpPr>
              <a:spLocks noEditPoints="1"/>
            </p:cNvSpPr>
            <p:nvPr/>
          </p:nvSpPr>
          <p:spPr bwMode="auto">
            <a:xfrm>
              <a:off x="6961772" y="4955694"/>
              <a:ext cx="231775" cy="230188"/>
            </a:xfrm>
            <a:custGeom>
              <a:avLst/>
              <a:gdLst>
                <a:gd name="T0" fmla="*/ 24 w 48"/>
                <a:gd name="T1" fmla="*/ 48 h 48"/>
                <a:gd name="T2" fmla="*/ 48 w 48"/>
                <a:gd name="T3" fmla="*/ 24 h 48"/>
                <a:gd name="T4" fmla="*/ 24 w 48"/>
                <a:gd name="T5" fmla="*/ 0 h 48"/>
                <a:gd name="T6" fmla="*/ 0 w 48"/>
                <a:gd name="T7" fmla="*/ 24 h 48"/>
                <a:gd name="T8" fmla="*/ 24 w 48"/>
                <a:gd name="T9" fmla="*/ 48 h 48"/>
                <a:gd name="T10" fmla="*/ 24 w 48"/>
                <a:gd name="T11" fmla="*/ 16 h 48"/>
                <a:gd name="T12" fmla="*/ 32 w 48"/>
                <a:gd name="T13" fmla="*/ 24 h 48"/>
                <a:gd name="T14" fmla="*/ 24 w 48"/>
                <a:gd name="T15" fmla="*/ 32 h 48"/>
                <a:gd name="T16" fmla="*/ 16 w 48"/>
                <a:gd name="T17" fmla="*/ 24 h 48"/>
                <a:gd name="T18" fmla="*/ 24 w 48"/>
                <a:gd name="T19" fmla="*/ 1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8">
                  <a:moveTo>
                    <a:pt x="24" y="48"/>
                  </a:moveTo>
                  <a:cubicBezTo>
                    <a:pt x="37" y="48"/>
                    <a:pt x="48" y="37"/>
                    <a:pt x="48" y="24"/>
                  </a:cubicBezTo>
                  <a:cubicBezTo>
                    <a:pt x="48" y="10"/>
                    <a:pt x="37" y="0"/>
                    <a:pt x="24" y="0"/>
                  </a:cubicBezTo>
                  <a:cubicBezTo>
                    <a:pt x="10" y="0"/>
                    <a:pt x="0" y="10"/>
                    <a:pt x="0" y="24"/>
                  </a:cubicBezTo>
                  <a:cubicBezTo>
                    <a:pt x="0" y="37"/>
                    <a:pt x="10" y="48"/>
                    <a:pt x="24" y="48"/>
                  </a:cubicBezTo>
                  <a:close/>
                  <a:moveTo>
                    <a:pt x="24" y="16"/>
                  </a:moveTo>
                  <a:cubicBezTo>
                    <a:pt x="28" y="16"/>
                    <a:pt x="32" y="19"/>
                    <a:pt x="32" y="24"/>
                  </a:cubicBezTo>
                  <a:cubicBezTo>
                    <a:pt x="32" y="28"/>
                    <a:pt x="28" y="32"/>
                    <a:pt x="24" y="32"/>
                  </a:cubicBezTo>
                  <a:cubicBezTo>
                    <a:pt x="19" y="32"/>
                    <a:pt x="16" y="28"/>
                    <a:pt x="16" y="24"/>
                  </a:cubicBezTo>
                  <a:cubicBezTo>
                    <a:pt x="16" y="19"/>
                    <a:pt x="19" y="16"/>
                    <a:pt x="24" y="1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0" name="Freeform 19"/>
            <p:cNvSpPr>
              <a:spLocks noEditPoints="1"/>
            </p:cNvSpPr>
            <p:nvPr/>
          </p:nvSpPr>
          <p:spPr bwMode="auto">
            <a:xfrm>
              <a:off x="7307847" y="5262081"/>
              <a:ext cx="309562" cy="766763"/>
            </a:xfrm>
            <a:custGeom>
              <a:avLst/>
              <a:gdLst>
                <a:gd name="T0" fmla="*/ 56 w 64"/>
                <a:gd name="T1" fmla="*/ 0 h 160"/>
                <a:gd name="T2" fmla="*/ 8 w 64"/>
                <a:gd name="T3" fmla="*/ 0 h 160"/>
                <a:gd name="T4" fmla="*/ 0 w 64"/>
                <a:gd name="T5" fmla="*/ 8 h 160"/>
                <a:gd name="T6" fmla="*/ 0 w 64"/>
                <a:gd name="T7" fmla="*/ 72 h 160"/>
                <a:gd name="T8" fmla="*/ 8 w 64"/>
                <a:gd name="T9" fmla="*/ 80 h 160"/>
                <a:gd name="T10" fmla="*/ 8 w 64"/>
                <a:gd name="T11" fmla="*/ 152 h 160"/>
                <a:gd name="T12" fmla="*/ 16 w 64"/>
                <a:gd name="T13" fmla="*/ 160 h 160"/>
                <a:gd name="T14" fmla="*/ 24 w 64"/>
                <a:gd name="T15" fmla="*/ 152 h 160"/>
                <a:gd name="T16" fmla="*/ 24 w 64"/>
                <a:gd name="T17" fmla="*/ 80 h 160"/>
                <a:gd name="T18" fmla="*/ 40 w 64"/>
                <a:gd name="T19" fmla="*/ 80 h 160"/>
                <a:gd name="T20" fmla="*/ 40 w 64"/>
                <a:gd name="T21" fmla="*/ 152 h 160"/>
                <a:gd name="T22" fmla="*/ 48 w 64"/>
                <a:gd name="T23" fmla="*/ 160 h 160"/>
                <a:gd name="T24" fmla="*/ 56 w 64"/>
                <a:gd name="T25" fmla="*/ 152 h 160"/>
                <a:gd name="T26" fmla="*/ 56 w 64"/>
                <a:gd name="T27" fmla="*/ 80 h 160"/>
                <a:gd name="T28" fmla="*/ 64 w 64"/>
                <a:gd name="T29" fmla="*/ 72 h 160"/>
                <a:gd name="T30" fmla="*/ 64 w 64"/>
                <a:gd name="T31" fmla="*/ 8 h 160"/>
                <a:gd name="T32" fmla="*/ 56 w 64"/>
                <a:gd name="T33" fmla="*/ 0 h 160"/>
                <a:gd name="T34" fmla="*/ 16 w 64"/>
                <a:gd name="T35" fmla="*/ 16 h 160"/>
                <a:gd name="T36" fmla="*/ 48 w 64"/>
                <a:gd name="T37" fmla="*/ 16 h 160"/>
                <a:gd name="T38" fmla="*/ 48 w 64"/>
                <a:gd name="T39" fmla="*/ 64 h 160"/>
                <a:gd name="T40" fmla="*/ 16 w 64"/>
                <a:gd name="T41" fmla="*/ 64 h 160"/>
                <a:gd name="T42" fmla="*/ 16 w 64"/>
                <a:gd name="T43" fmla="*/ 1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4" h="160">
                  <a:moveTo>
                    <a:pt x="56" y="0"/>
                  </a:moveTo>
                  <a:cubicBezTo>
                    <a:pt x="8" y="0"/>
                    <a:pt x="8" y="0"/>
                    <a:pt x="8" y="0"/>
                  </a:cubicBezTo>
                  <a:cubicBezTo>
                    <a:pt x="3" y="0"/>
                    <a:pt x="0" y="3"/>
                    <a:pt x="0" y="8"/>
                  </a:cubicBezTo>
                  <a:cubicBezTo>
                    <a:pt x="0" y="72"/>
                    <a:pt x="0" y="72"/>
                    <a:pt x="0" y="72"/>
                  </a:cubicBezTo>
                  <a:cubicBezTo>
                    <a:pt x="0" y="76"/>
                    <a:pt x="3" y="80"/>
                    <a:pt x="8" y="80"/>
                  </a:cubicBezTo>
                  <a:cubicBezTo>
                    <a:pt x="8" y="152"/>
                    <a:pt x="8" y="152"/>
                    <a:pt x="8" y="152"/>
                  </a:cubicBezTo>
                  <a:cubicBezTo>
                    <a:pt x="8" y="156"/>
                    <a:pt x="11" y="160"/>
                    <a:pt x="16" y="160"/>
                  </a:cubicBezTo>
                  <a:cubicBezTo>
                    <a:pt x="20" y="160"/>
                    <a:pt x="24" y="156"/>
                    <a:pt x="24" y="152"/>
                  </a:cubicBezTo>
                  <a:cubicBezTo>
                    <a:pt x="24" y="80"/>
                    <a:pt x="24" y="80"/>
                    <a:pt x="24" y="80"/>
                  </a:cubicBezTo>
                  <a:cubicBezTo>
                    <a:pt x="40" y="80"/>
                    <a:pt x="40" y="80"/>
                    <a:pt x="40" y="80"/>
                  </a:cubicBezTo>
                  <a:cubicBezTo>
                    <a:pt x="40" y="152"/>
                    <a:pt x="40" y="152"/>
                    <a:pt x="40" y="152"/>
                  </a:cubicBezTo>
                  <a:cubicBezTo>
                    <a:pt x="40" y="156"/>
                    <a:pt x="43" y="160"/>
                    <a:pt x="48" y="160"/>
                  </a:cubicBezTo>
                  <a:cubicBezTo>
                    <a:pt x="52" y="160"/>
                    <a:pt x="56" y="156"/>
                    <a:pt x="56" y="152"/>
                  </a:cubicBezTo>
                  <a:cubicBezTo>
                    <a:pt x="56" y="80"/>
                    <a:pt x="56" y="80"/>
                    <a:pt x="56" y="80"/>
                  </a:cubicBezTo>
                  <a:cubicBezTo>
                    <a:pt x="60" y="80"/>
                    <a:pt x="64" y="76"/>
                    <a:pt x="64" y="72"/>
                  </a:cubicBezTo>
                  <a:cubicBezTo>
                    <a:pt x="64" y="8"/>
                    <a:pt x="64" y="8"/>
                    <a:pt x="64" y="8"/>
                  </a:cubicBezTo>
                  <a:cubicBezTo>
                    <a:pt x="64" y="3"/>
                    <a:pt x="60" y="0"/>
                    <a:pt x="56" y="0"/>
                  </a:cubicBezTo>
                  <a:close/>
                  <a:moveTo>
                    <a:pt x="16" y="16"/>
                  </a:moveTo>
                  <a:cubicBezTo>
                    <a:pt x="48" y="16"/>
                    <a:pt x="48" y="16"/>
                    <a:pt x="48" y="16"/>
                  </a:cubicBezTo>
                  <a:cubicBezTo>
                    <a:pt x="48" y="64"/>
                    <a:pt x="48" y="64"/>
                    <a:pt x="48" y="64"/>
                  </a:cubicBezTo>
                  <a:cubicBezTo>
                    <a:pt x="16" y="64"/>
                    <a:pt x="16" y="64"/>
                    <a:pt x="16" y="64"/>
                  </a:cubicBezTo>
                  <a:lnTo>
                    <a:pt x="16" y="1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1" name="Freeform 20"/>
            <p:cNvSpPr>
              <a:spLocks noEditPoints="1"/>
            </p:cNvSpPr>
            <p:nvPr/>
          </p:nvSpPr>
          <p:spPr bwMode="auto">
            <a:xfrm>
              <a:off x="7347535" y="4955694"/>
              <a:ext cx="230187" cy="230188"/>
            </a:xfrm>
            <a:custGeom>
              <a:avLst/>
              <a:gdLst>
                <a:gd name="T0" fmla="*/ 24 w 48"/>
                <a:gd name="T1" fmla="*/ 48 h 48"/>
                <a:gd name="T2" fmla="*/ 48 w 48"/>
                <a:gd name="T3" fmla="*/ 24 h 48"/>
                <a:gd name="T4" fmla="*/ 24 w 48"/>
                <a:gd name="T5" fmla="*/ 0 h 48"/>
                <a:gd name="T6" fmla="*/ 0 w 48"/>
                <a:gd name="T7" fmla="*/ 24 h 48"/>
                <a:gd name="T8" fmla="*/ 24 w 48"/>
                <a:gd name="T9" fmla="*/ 48 h 48"/>
                <a:gd name="T10" fmla="*/ 24 w 48"/>
                <a:gd name="T11" fmla="*/ 16 h 48"/>
                <a:gd name="T12" fmla="*/ 32 w 48"/>
                <a:gd name="T13" fmla="*/ 24 h 48"/>
                <a:gd name="T14" fmla="*/ 24 w 48"/>
                <a:gd name="T15" fmla="*/ 32 h 48"/>
                <a:gd name="T16" fmla="*/ 16 w 48"/>
                <a:gd name="T17" fmla="*/ 24 h 48"/>
                <a:gd name="T18" fmla="*/ 24 w 48"/>
                <a:gd name="T19" fmla="*/ 1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8">
                  <a:moveTo>
                    <a:pt x="24" y="48"/>
                  </a:moveTo>
                  <a:cubicBezTo>
                    <a:pt x="37" y="48"/>
                    <a:pt x="48" y="37"/>
                    <a:pt x="48" y="24"/>
                  </a:cubicBezTo>
                  <a:cubicBezTo>
                    <a:pt x="48" y="10"/>
                    <a:pt x="37" y="0"/>
                    <a:pt x="24" y="0"/>
                  </a:cubicBezTo>
                  <a:cubicBezTo>
                    <a:pt x="10" y="0"/>
                    <a:pt x="0" y="10"/>
                    <a:pt x="0" y="24"/>
                  </a:cubicBezTo>
                  <a:cubicBezTo>
                    <a:pt x="0" y="37"/>
                    <a:pt x="10" y="48"/>
                    <a:pt x="24" y="48"/>
                  </a:cubicBezTo>
                  <a:close/>
                  <a:moveTo>
                    <a:pt x="24" y="16"/>
                  </a:moveTo>
                  <a:cubicBezTo>
                    <a:pt x="28" y="16"/>
                    <a:pt x="32" y="19"/>
                    <a:pt x="32" y="24"/>
                  </a:cubicBezTo>
                  <a:cubicBezTo>
                    <a:pt x="32" y="28"/>
                    <a:pt x="28" y="32"/>
                    <a:pt x="24" y="32"/>
                  </a:cubicBezTo>
                  <a:cubicBezTo>
                    <a:pt x="19" y="32"/>
                    <a:pt x="16" y="28"/>
                    <a:pt x="16" y="24"/>
                  </a:cubicBezTo>
                  <a:cubicBezTo>
                    <a:pt x="16" y="19"/>
                    <a:pt x="19" y="16"/>
                    <a:pt x="24" y="1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2" name="Freeform 21"/>
            <p:cNvSpPr>
              <a:spLocks noEditPoints="1"/>
            </p:cNvSpPr>
            <p:nvPr/>
          </p:nvSpPr>
          <p:spPr bwMode="auto">
            <a:xfrm>
              <a:off x="6537910" y="4611206"/>
              <a:ext cx="1849437" cy="1838325"/>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68 h 384"/>
                <a:gd name="T12" fmla="*/ 16 w 384"/>
                <a:gd name="T13" fmla="*/ 192 h 384"/>
                <a:gd name="T14" fmla="*/ 192 w 384"/>
                <a:gd name="T15" fmla="*/ 16 h 384"/>
                <a:gd name="T16" fmla="*/ 368 w 384"/>
                <a:gd name="T17" fmla="*/ 192 h 384"/>
                <a:gd name="T18" fmla="*/ 192 w 384"/>
                <a:gd name="T19" fmla="*/ 368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68"/>
                  </a:moveTo>
                  <a:cubicBezTo>
                    <a:pt x="95" y="368"/>
                    <a:pt x="16" y="289"/>
                    <a:pt x="16" y="192"/>
                  </a:cubicBezTo>
                  <a:cubicBezTo>
                    <a:pt x="16" y="95"/>
                    <a:pt x="95" y="16"/>
                    <a:pt x="192" y="16"/>
                  </a:cubicBezTo>
                  <a:cubicBezTo>
                    <a:pt x="289" y="16"/>
                    <a:pt x="368" y="95"/>
                    <a:pt x="368" y="192"/>
                  </a:cubicBezTo>
                  <a:cubicBezTo>
                    <a:pt x="368" y="289"/>
                    <a:pt x="289" y="368"/>
                    <a:pt x="192" y="36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66" name="Group 870"/>
          <p:cNvGrpSpPr>
            <a:grpSpLocks noChangeAspect="1"/>
          </p:cNvGrpSpPr>
          <p:nvPr/>
        </p:nvGrpSpPr>
        <p:grpSpPr bwMode="auto">
          <a:xfrm>
            <a:off x="3195860" y="2199342"/>
            <a:ext cx="914400" cy="911717"/>
            <a:chOff x="6610" y="3178"/>
            <a:chExt cx="341" cy="340"/>
          </a:xfrm>
          <a:solidFill>
            <a:schemeClr val="accent1"/>
          </a:solidFill>
        </p:grpSpPr>
        <p:sp>
          <p:nvSpPr>
            <p:cNvPr id="167" name="Freeform 871"/>
            <p:cNvSpPr>
              <a:spLocks noEditPoints="1"/>
            </p:cNvSpPr>
            <p:nvPr/>
          </p:nvSpPr>
          <p:spPr bwMode="auto">
            <a:xfrm>
              <a:off x="6610" y="3178"/>
              <a:ext cx="341" cy="340"/>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68" name="Freeform 872"/>
            <p:cNvSpPr>
              <a:spLocks noEditPoints="1"/>
            </p:cNvSpPr>
            <p:nvPr/>
          </p:nvSpPr>
          <p:spPr bwMode="auto">
            <a:xfrm>
              <a:off x="6688" y="3248"/>
              <a:ext cx="184" cy="206"/>
            </a:xfrm>
            <a:custGeom>
              <a:avLst/>
              <a:gdLst>
                <a:gd name="T0" fmla="*/ 267 w 277"/>
                <a:gd name="T1" fmla="*/ 11 h 310"/>
                <a:gd name="T2" fmla="*/ 149 w 277"/>
                <a:gd name="T3" fmla="*/ 11 h 310"/>
                <a:gd name="T4" fmla="*/ 139 w 277"/>
                <a:gd name="T5" fmla="*/ 0 h 310"/>
                <a:gd name="T6" fmla="*/ 128 w 277"/>
                <a:gd name="T7" fmla="*/ 11 h 310"/>
                <a:gd name="T8" fmla="*/ 11 w 277"/>
                <a:gd name="T9" fmla="*/ 11 h 310"/>
                <a:gd name="T10" fmla="*/ 0 w 277"/>
                <a:gd name="T11" fmla="*/ 22 h 310"/>
                <a:gd name="T12" fmla="*/ 0 w 277"/>
                <a:gd name="T13" fmla="*/ 214 h 310"/>
                <a:gd name="T14" fmla="*/ 11 w 277"/>
                <a:gd name="T15" fmla="*/ 224 h 310"/>
                <a:gd name="T16" fmla="*/ 81 w 277"/>
                <a:gd name="T17" fmla="*/ 224 h 310"/>
                <a:gd name="T18" fmla="*/ 54 w 277"/>
                <a:gd name="T19" fmla="*/ 295 h 310"/>
                <a:gd name="T20" fmla="*/ 60 w 277"/>
                <a:gd name="T21" fmla="*/ 309 h 310"/>
                <a:gd name="T22" fmla="*/ 64 w 277"/>
                <a:gd name="T23" fmla="*/ 310 h 310"/>
                <a:gd name="T24" fmla="*/ 74 w 277"/>
                <a:gd name="T25" fmla="*/ 303 h 310"/>
                <a:gd name="T26" fmla="*/ 103 w 277"/>
                <a:gd name="T27" fmla="*/ 224 h 310"/>
                <a:gd name="T28" fmla="*/ 128 w 277"/>
                <a:gd name="T29" fmla="*/ 224 h 310"/>
                <a:gd name="T30" fmla="*/ 128 w 277"/>
                <a:gd name="T31" fmla="*/ 267 h 310"/>
                <a:gd name="T32" fmla="*/ 139 w 277"/>
                <a:gd name="T33" fmla="*/ 278 h 310"/>
                <a:gd name="T34" fmla="*/ 149 w 277"/>
                <a:gd name="T35" fmla="*/ 267 h 310"/>
                <a:gd name="T36" fmla="*/ 149 w 277"/>
                <a:gd name="T37" fmla="*/ 224 h 310"/>
                <a:gd name="T38" fmla="*/ 174 w 277"/>
                <a:gd name="T39" fmla="*/ 224 h 310"/>
                <a:gd name="T40" fmla="*/ 203 w 277"/>
                <a:gd name="T41" fmla="*/ 303 h 310"/>
                <a:gd name="T42" fmla="*/ 213 w 277"/>
                <a:gd name="T43" fmla="*/ 310 h 310"/>
                <a:gd name="T44" fmla="*/ 217 w 277"/>
                <a:gd name="T45" fmla="*/ 309 h 310"/>
                <a:gd name="T46" fmla="*/ 223 w 277"/>
                <a:gd name="T47" fmla="*/ 295 h 310"/>
                <a:gd name="T48" fmla="*/ 197 w 277"/>
                <a:gd name="T49" fmla="*/ 224 h 310"/>
                <a:gd name="T50" fmla="*/ 267 w 277"/>
                <a:gd name="T51" fmla="*/ 224 h 310"/>
                <a:gd name="T52" fmla="*/ 277 w 277"/>
                <a:gd name="T53" fmla="*/ 214 h 310"/>
                <a:gd name="T54" fmla="*/ 277 w 277"/>
                <a:gd name="T55" fmla="*/ 22 h 310"/>
                <a:gd name="T56" fmla="*/ 267 w 277"/>
                <a:gd name="T57" fmla="*/ 11 h 310"/>
                <a:gd name="T58" fmla="*/ 256 w 277"/>
                <a:gd name="T59" fmla="*/ 203 h 310"/>
                <a:gd name="T60" fmla="*/ 21 w 277"/>
                <a:gd name="T61" fmla="*/ 203 h 310"/>
                <a:gd name="T62" fmla="*/ 21 w 277"/>
                <a:gd name="T63" fmla="*/ 32 h 310"/>
                <a:gd name="T64" fmla="*/ 256 w 277"/>
                <a:gd name="T65" fmla="*/ 32 h 310"/>
                <a:gd name="T66" fmla="*/ 256 w 277"/>
                <a:gd name="T67" fmla="*/ 203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7" h="310">
                  <a:moveTo>
                    <a:pt x="267" y="11"/>
                  </a:moveTo>
                  <a:cubicBezTo>
                    <a:pt x="149" y="11"/>
                    <a:pt x="149" y="11"/>
                    <a:pt x="149" y="11"/>
                  </a:cubicBezTo>
                  <a:cubicBezTo>
                    <a:pt x="149" y="5"/>
                    <a:pt x="145" y="0"/>
                    <a:pt x="139" y="0"/>
                  </a:cubicBezTo>
                  <a:cubicBezTo>
                    <a:pt x="133" y="0"/>
                    <a:pt x="128" y="5"/>
                    <a:pt x="128" y="11"/>
                  </a:cubicBezTo>
                  <a:cubicBezTo>
                    <a:pt x="11" y="11"/>
                    <a:pt x="11" y="11"/>
                    <a:pt x="11" y="11"/>
                  </a:cubicBezTo>
                  <a:cubicBezTo>
                    <a:pt x="5" y="11"/>
                    <a:pt x="0" y="16"/>
                    <a:pt x="0" y="22"/>
                  </a:cubicBezTo>
                  <a:cubicBezTo>
                    <a:pt x="0" y="214"/>
                    <a:pt x="0" y="214"/>
                    <a:pt x="0" y="214"/>
                  </a:cubicBezTo>
                  <a:cubicBezTo>
                    <a:pt x="0" y="220"/>
                    <a:pt x="5" y="224"/>
                    <a:pt x="11" y="224"/>
                  </a:cubicBezTo>
                  <a:cubicBezTo>
                    <a:pt x="81" y="224"/>
                    <a:pt x="81" y="224"/>
                    <a:pt x="81" y="224"/>
                  </a:cubicBezTo>
                  <a:cubicBezTo>
                    <a:pt x="54" y="295"/>
                    <a:pt x="54" y="295"/>
                    <a:pt x="54" y="295"/>
                  </a:cubicBezTo>
                  <a:cubicBezTo>
                    <a:pt x="52" y="301"/>
                    <a:pt x="55" y="307"/>
                    <a:pt x="60" y="309"/>
                  </a:cubicBezTo>
                  <a:cubicBezTo>
                    <a:pt x="61" y="309"/>
                    <a:pt x="63" y="310"/>
                    <a:pt x="64" y="310"/>
                  </a:cubicBezTo>
                  <a:cubicBezTo>
                    <a:pt x="68" y="310"/>
                    <a:pt x="72" y="307"/>
                    <a:pt x="74" y="303"/>
                  </a:cubicBezTo>
                  <a:cubicBezTo>
                    <a:pt x="103" y="224"/>
                    <a:pt x="103" y="224"/>
                    <a:pt x="103" y="224"/>
                  </a:cubicBezTo>
                  <a:cubicBezTo>
                    <a:pt x="128" y="224"/>
                    <a:pt x="128" y="224"/>
                    <a:pt x="128" y="224"/>
                  </a:cubicBezTo>
                  <a:cubicBezTo>
                    <a:pt x="128" y="267"/>
                    <a:pt x="128" y="267"/>
                    <a:pt x="128" y="267"/>
                  </a:cubicBezTo>
                  <a:cubicBezTo>
                    <a:pt x="128" y="273"/>
                    <a:pt x="133" y="278"/>
                    <a:pt x="139" y="278"/>
                  </a:cubicBezTo>
                  <a:cubicBezTo>
                    <a:pt x="145" y="278"/>
                    <a:pt x="149" y="273"/>
                    <a:pt x="149" y="267"/>
                  </a:cubicBezTo>
                  <a:cubicBezTo>
                    <a:pt x="149" y="224"/>
                    <a:pt x="149" y="224"/>
                    <a:pt x="149" y="224"/>
                  </a:cubicBezTo>
                  <a:cubicBezTo>
                    <a:pt x="174" y="224"/>
                    <a:pt x="174" y="224"/>
                    <a:pt x="174" y="224"/>
                  </a:cubicBezTo>
                  <a:cubicBezTo>
                    <a:pt x="203" y="303"/>
                    <a:pt x="203" y="303"/>
                    <a:pt x="203" y="303"/>
                  </a:cubicBezTo>
                  <a:cubicBezTo>
                    <a:pt x="205" y="307"/>
                    <a:pt x="209" y="310"/>
                    <a:pt x="213" y="310"/>
                  </a:cubicBezTo>
                  <a:cubicBezTo>
                    <a:pt x="215" y="310"/>
                    <a:pt x="216" y="309"/>
                    <a:pt x="217" y="309"/>
                  </a:cubicBezTo>
                  <a:cubicBezTo>
                    <a:pt x="223" y="307"/>
                    <a:pt x="225" y="301"/>
                    <a:pt x="223" y="295"/>
                  </a:cubicBezTo>
                  <a:cubicBezTo>
                    <a:pt x="197" y="224"/>
                    <a:pt x="197" y="224"/>
                    <a:pt x="197" y="224"/>
                  </a:cubicBezTo>
                  <a:cubicBezTo>
                    <a:pt x="267" y="224"/>
                    <a:pt x="267" y="224"/>
                    <a:pt x="267" y="224"/>
                  </a:cubicBezTo>
                  <a:cubicBezTo>
                    <a:pt x="273" y="224"/>
                    <a:pt x="277" y="220"/>
                    <a:pt x="277" y="214"/>
                  </a:cubicBezTo>
                  <a:cubicBezTo>
                    <a:pt x="277" y="22"/>
                    <a:pt x="277" y="22"/>
                    <a:pt x="277" y="22"/>
                  </a:cubicBezTo>
                  <a:cubicBezTo>
                    <a:pt x="277" y="16"/>
                    <a:pt x="273" y="11"/>
                    <a:pt x="267" y="11"/>
                  </a:cubicBezTo>
                  <a:close/>
                  <a:moveTo>
                    <a:pt x="256" y="203"/>
                  </a:moveTo>
                  <a:cubicBezTo>
                    <a:pt x="21" y="203"/>
                    <a:pt x="21" y="203"/>
                    <a:pt x="21" y="203"/>
                  </a:cubicBezTo>
                  <a:cubicBezTo>
                    <a:pt x="21" y="32"/>
                    <a:pt x="21" y="32"/>
                    <a:pt x="21" y="32"/>
                  </a:cubicBezTo>
                  <a:cubicBezTo>
                    <a:pt x="256" y="32"/>
                    <a:pt x="256" y="32"/>
                    <a:pt x="256" y="32"/>
                  </a:cubicBezTo>
                  <a:lnTo>
                    <a:pt x="256" y="2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grpSp>
        <p:nvGrpSpPr>
          <p:cNvPr id="169" name="Group 208"/>
          <p:cNvGrpSpPr>
            <a:grpSpLocks noChangeAspect="1"/>
          </p:cNvGrpSpPr>
          <p:nvPr/>
        </p:nvGrpSpPr>
        <p:grpSpPr bwMode="auto">
          <a:xfrm>
            <a:off x="7515225" y="2198000"/>
            <a:ext cx="917089" cy="914400"/>
            <a:chOff x="6586" y="729"/>
            <a:chExt cx="341" cy="340"/>
          </a:xfrm>
          <a:solidFill>
            <a:schemeClr val="accent1"/>
          </a:solidFill>
        </p:grpSpPr>
        <p:sp>
          <p:nvSpPr>
            <p:cNvPr id="170" name="Freeform 209"/>
            <p:cNvSpPr>
              <a:spLocks/>
            </p:cNvSpPr>
            <p:nvPr/>
          </p:nvSpPr>
          <p:spPr bwMode="auto">
            <a:xfrm>
              <a:off x="6671" y="792"/>
              <a:ext cx="171" cy="213"/>
            </a:xfrm>
            <a:custGeom>
              <a:avLst/>
              <a:gdLst>
                <a:gd name="T0" fmla="*/ 254 w 258"/>
                <a:gd name="T1" fmla="*/ 62 h 321"/>
                <a:gd name="T2" fmla="*/ 246 w 258"/>
                <a:gd name="T3" fmla="*/ 65 h 321"/>
                <a:gd name="T4" fmla="*/ 238 w 258"/>
                <a:gd name="T5" fmla="*/ 62 h 321"/>
                <a:gd name="T6" fmla="*/ 214 w 258"/>
                <a:gd name="T7" fmla="*/ 37 h 321"/>
                <a:gd name="T8" fmla="*/ 214 w 258"/>
                <a:gd name="T9" fmla="*/ 107 h 321"/>
                <a:gd name="T10" fmla="*/ 153 w 258"/>
                <a:gd name="T11" fmla="*/ 207 h 321"/>
                <a:gd name="T12" fmla="*/ 148 w 258"/>
                <a:gd name="T13" fmla="*/ 211 h 321"/>
                <a:gd name="T14" fmla="*/ 139 w 258"/>
                <a:gd name="T15" fmla="*/ 225 h 321"/>
                <a:gd name="T16" fmla="*/ 139 w 258"/>
                <a:gd name="T17" fmla="*/ 225 h 321"/>
                <a:gd name="T18" fmla="*/ 139 w 258"/>
                <a:gd name="T19" fmla="*/ 310 h 321"/>
                <a:gd name="T20" fmla="*/ 129 w 258"/>
                <a:gd name="T21" fmla="*/ 321 h 321"/>
                <a:gd name="T22" fmla="*/ 118 w 258"/>
                <a:gd name="T23" fmla="*/ 310 h 321"/>
                <a:gd name="T24" fmla="*/ 118 w 258"/>
                <a:gd name="T25" fmla="*/ 225 h 321"/>
                <a:gd name="T26" fmla="*/ 118 w 258"/>
                <a:gd name="T27" fmla="*/ 224 h 321"/>
                <a:gd name="T28" fmla="*/ 109 w 258"/>
                <a:gd name="T29" fmla="*/ 211 h 321"/>
                <a:gd name="T30" fmla="*/ 104 w 258"/>
                <a:gd name="T31" fmla="*/ 207 h 321"/>
                <a:gd name="T32" fmla="*/ 43 w 258"/>
                <a:gd name="T33" fmla="*/ 107 h 321"/>
                <a:gd name="T34" fmla="*/ 43 w 258"/>
                <a:gd name="T35" fmla="*/ 37 h 321"/>
                <a:gd name="T36" fmla="*/ 19 w 258"/>
                <a:gd name="T37" fmla="*/ 62 h 321"/>
                <a:gd name="T38" fmla="*/ 11 w 258"/>
                <a:gd name="T39" fmla="*/ 65 h 321"/>
                <a:gd name="T40" fmla="*/ 4 w 258"/>
                <a:gd name="T41" fmla="*/ 62 h 321"/>
                <a:gd name="T42" fmla="*/ 4 w 258"/>
                <a:gd name="T43" fmla="*/ 46 h 321"/>
                <a:gd name="T44" fmla="*/ 46 w 258"/>
                <a:gd name="T45" fmla="*/ 4 h 321"/>
                <a:gd name="T46" fmla="*/ 50 w 258"/>
                <a:gd name="T47" fmla="*/ 1 h 321"/>
                <a:gd name="T48" fmla="*/ 58 w 258"/>
                <a:gd name="T49" fmla="*/ 1 h 321"/>
                <a:gd name="T50" fmla="*/ 62 w 258"/>
                <a:gd name="T51" fmla="*/ 4 h 321"/>
                <a:gd name="T52" fmla="*/ 104 w 258"/>
                <a:gd name="T53" fmla="*/ 46 h 321"/>
                <a:gd name="T54" fmla="*/ 104 w 258"/>
                <a:gd name="T55" fmla="*/ 62 h 321"/>
                <a:gd name="T56" fmla="*/ 97 w 258"/>
                <a:gd name="T57" fmla="*/ 65 h 321"/>
                <a:gd name="T58" fmla="*/ 89 w 258"/>
                <a:gd name="T59" fmla="*/ 62 h 321"/>
                <a:gd name="T60" fmla="*/ 65 w 258"/>
                <a:gd name="T61" fmla="*/ 37 h 321"/>
                <a:gd name="T62" fmla="*/ 65 w 258"/>
                <a:gd name="T63" fmla="*/ 107 h 321"/>
                <a:gd name="T64" fmla="*/ 118 w 258"/>
                <a:gd name="T65" fmla="*/ 191 h 321"/>
                <a:gd name="T66" fmla="*/ 124 w 258"/>
                <a:gd name="T67" fmla="*/ 195 h 321"/>
                <a:gd name="T68" fmla="*/ 129 w 258"/>
                <a:gd name="T69" fmla="*/ 200 h 321"/>
                <a:gd name="T70" fmla="*/ 134 w 258"/>
                <a:gd name="T71" fmla="*/ 195 h 321"/>
                <a:gd name="T72" fmla="*/ 139 w 258"/>
                <a:gd name="T73" fmla="*/ 191 h 321"/>
                <a:gd name="T74" fmla="*/ 193 w 258"/>
                <a:gd name="T75" fmla="*/ 107 h 321"/>
                <a:gd name="T76" fmla="*/ 193 w 258"/>
                <a:gd name="T77" fmla="*/ 37 h 321"/>
                <a:gd name="T78" fmla="*/ 168 w 258"/>
                <a:gd name="T79" fmla="*/ 62 h 321"/>
                <a:gd name="T80" fmla="*/ 161 w 258"/>
                <a:gd name="T81" fmla="*/ 65 h 321"/>
                <a:gd name="T82" fmla="*/ 153 w 258"/>
                <a:gd name="T83" fmla="*/ 62 h 321"/>
                <a:gd name="T84" fmla="*/ 153 w 258"/>
                <a:gd name="T85" fmla="*/ 46 h 321"/>
                <a:gd name="T86" fmla="*/ 196 w 258"/>
                <a:gd name="T87" fmla="*/ 4 h 321"/>
                <a:gd name="T88" fmla="*/ 199 w 258"/>
                <a:gd name="T89" fmla="*/ 1 h 321"/>
                <a:gd name="T90" fmla="*/ 207 w 258"/>
                <a:gd name="T91" fmla="*/ 1 h 321"/>
                <a:gd name="T92" fmla="*/ 211 w 258"/>
                <a:gd name="T93" fmla="*/ 4 h 321"/>
                <a:gd name="T94" fmla="*/ 254 w 258"/>
                <a:gd name="T95" fmla="*/ 46 h 321"/>
                <a:gd name="T96" fmla="*/ 254 w 258"/>
                <a:gd name="T97" fmla="*/ 62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8" h="321">
                  <a:moveTo>
                    <a:pt x="254" y="62"/>
                  </a:moveTo>
                  <a:cubicBezTo>
                    <a:pt x="251" y="64"/>
                    <a:pt x="249" y="65"/>
                    <a:pt x="246" y="65"/>
                  </a:cubicBezTo>
                  <a:cubicBezTo>
                    <a:pt x="243" y="65"/>
                    <a:pt x="241" y="64"/>
                    <a:pt x="238" y="62"/>
                  </a:cubicBezTo>
                  <a:cubicBezTo>
                    <a:pt x="214" y="37"/>
                    <a:pt x="214" y="37"/>
                    <a:pt x="214" y="37"/>
                  </a:cubicBezTo>
                  <a:cubicBezTo>
                    <a:pt x="214" y="107"/>
                    <a:pt x="214" y="107"/>
                    <a:pt x="214" y="107"/>
                  </a:cubicBezTo>
                  <a:cubicBezTo>
                    <a:pt x="214" y="153"/>
                    <a:pt x="176" y="187"/>
                    <a:pt x="153" y="207"/>
                  </a:cubicBezTo>
                  <a:cubicBezTo>
                    <a:pt x="148" y="211"/>
                    <a:pt x="148" y="211"/>
                    <a:pt x="148" y="211"/>
                  </a:cubicBezTo>
                  <a:cubicBezTo>
                    <a:pt x="139" y="219"/>
                    <a:pt x="139" y="223"/>
                    <a:pt x="139" y="225"/>
                  </a:cubicBezTo>
                  <a:cubicBezTo>
                    <a:pt x="139" y="225"/>
                    <a:pt x="139" y="225"/>
                    <a:pt x="139" y="225"/>
                  </a:cubicBezTo>
                  <a:cubicBezTo>
                    <a:pt x="139" y="310"/>
                    <a:pt x="139" y="310"/>
                    <a:pt x="139" y="310"/>
                  </a:cubicBezTo>
                  <a:cubicBezTo>
                    <a:pt x="139" y="316"/>
                    <a:pt x="135" y="321"/>
                    <a:pt x="129" y="321"/>
                  </a:cubicBezTo>
                  <a:cubicBezTo>
                    <a:pt x="123" y="321"/>
                    <a:pt x="118" y="316"/>
                    <a:pt x="118" y="310"/>
                  </a:cubicBezTo>
                  <a:cubicBezTo>
                    <a:pt x="118" y="225"/>
                    <a:pt x="118" y="225"/>
                    <a:pt x="118" y="225"/>
                  </a:cubicBezTo>
                  <a:cubicBezTo>
                    <a:pt x="118" y="224"/>
                    <a:pt x="118" y="224"/>
                    <a:pt x="118" y="224"/>
                  </a:cubicBezTo>
                  <a:cubicBezTo>
                    <a:pt x="118" y="223"/>
                    <a:pt x="118" y="219"/>
                    <a:pt x="109" y="211"/>
                  </a:cubicBezTo>
                  <a:cubicBezTo>
                    <a:pt x="104" y="207"/>
                    <a:pt x="104" y="207"/>
                    <a:pt x="104" y="207"/>
                  </a:cubicBezTo>
                  <a:cubicBezTo>
                    <a:pt x="81" y="187"/>
                    <a:pt x="43" y="153"/>
                    <a:pt x="43" y="107"/>
                  </a:cubicBezTo>
                  <a:cubicBezTo>
                    <a:pt x="43" y="37"/>
                    <a:pt x="43" y="37"/>
                    <a:pt x="43" y="37"/>
                  </a:cubicBezTo>
                  <a:cubicBezTo>
                    <a:pt x="19" y="62"/>
                    <a:pt x="19" y="62"/>
                    <a:pt x="19" y="62"/>
                  </a:cubicBezTo>
                  <a:cubicBezTo>
                    <a:pt x="17" y="64"/>
                    <a:pt x="14" y="65"/>
                    <a:pt x="11" y="65"/>
                  </a:cubicBezTo>
                  <a:cubicBezTo>
                    <a:pt x="9" y="65"/>
                    <a:pt x="6" y="64"/>
                    <a:pt x="4" y="62"/>
                  </a:cubicBezTo>
                  <a:cubicBezTo>
                    <a:pt x="0" y="57"/>
                    <a:pt x="0" y="51"/>
                    <a:pt x="4" y="46"/>
                  </a:cubicBezTo>
                  <a:cubicBezTo>
                    <a:pt x="46" y="4"/>
                    <a:pt x="46" y="4"/>
                    <a:pt x="46" y="4"/>
                  </a:cubicBezTo>
                  <a:cubicBezTo>
                    <a:pt x="47" y="3"/>
                    <a:pt x="49" y="2"/>
                    <a:pt x="50" y="1"/>
                  </a:cubicBezTo>
                  <a:cubicBezTo>
                    <a:pt x="53" y="0"/>
                    <a:pt x="55" y="0"/>
                    <a:pt x="58" y="1"/>
                  </a:cubicBezTo>
                  <a:cubicBezTo>
                    <a:pt x="59" y="2"/>
                    <a:pt x="61" y="3"/>
                    <a:pt x="62" y="4"/>
                  </a:cubicBezTo>
                  <a:cubicBezTo>
                    <a:pt x="104" y="46"/>
                    <a:pt x="104" y="46"/>
                    <a:pt x="104" y="46"/>
                  </a:cubicBezTo>
                  <a:cubicBezTo>
                    <a:pt x="108" y="51"/>
                    <a:pt x="108" y="57"/>
                    <a:pt x="104" y="62"/>
                  </a:cubicBezTo>
                  <a:cubicBezTo>
                    <a:pt x="102" y="64"/>
                    <a:pt x="99" y="65"/>
                    <a:pt x="97" y="65"/>
                  </a:cubicBezTo>
                  <a:cubicBezTo>
                    <a:pt x="94" y="65"/>
                    <a:pt x="91" y="64"/>
                    <a:pt x="89" y="62"/>
                  </a:cubicBezTo>
                  <a:cubicBezTo>
                    <a:pt x="65" y="37"/>
                    <a:pt x="65" y="37"/>
                    <a:pt x="65" y="37"/>
                  </a:cubicBezTo>
                  <a:cubicBezTo>
                    <a:pt x="65" y="107"/>
                    <a:pt x="65" y="107"/>
                    <a:pt x="65" y="107"/>
                  </a:cubicBezTo>
                  <a:cubicBezTo>
                    <a:pt x="65" y="143"/>
                    <a:pt x="97" y="172"/>
                    <a:pt x="118" y="191"/>
                  </a:cubicBezTo>
                  <a:cubicBezTo>
                    <a:pt x="124" y="195"/>
                    <a:pt x="124" y="195"/>
                    <a:pt x="124" y="195"/>
                  </a:cubicBezTo>
                  <a:cubicBezTo>
                    <a:pt x="125" y="197"/>
                    <a:pt x="127" y="199"/>
                    <a:pt x="129" y="200"/>
                  </a:cubicBezTo>
                  <a:cubicBezTo>
                    <a:pt x="130" y="199"/>
                    <a:pt x="132" y="197"/>
                    <a:pt x="134" y="195"/>
                  </a:cubicBezTo>
                  <a:cubicBezTo>
                    <a:pt x="139" y="191"/>
                    <a:pt x="139" y="191"/>
                    <a:pt x="139" y="191"/>
                  </a:cubicBezTo>
                  <a:cubicBezTo>
                    <a:pt x="160" y="172"/>
                    <a:pt x="193" y="143"/>
                    <a:pt x="193" y="107"/>
                  </a:cubicBezTo>
                  <a:cubicBezTo>
                    <a:pt x="193" y="37"/>
                    <a:pt x="193" y="37"/>
                    <a:pt x="193" y="37"/>
                  </a:cubicBezTo>
                  <a:cubicBezTo>
                    <a:pt x="168" y="62"/>
                    <a:pt x="168" y="62"/>
                    <a:pt x="168" y="62"/>
                  </a:cubicBezTo>
                  <a:cubicBezTo>
                    <a:pt x="166" y="64"/>
                    <a:pt x="163" y="65"/>
                    <a:pt x="161" y="65"/>
                  </a:cubicBezTo>
                  <a:cubicBezTo>
                    <a:pt x="158" y="65"/>
                    <a:pt x="155" y="64"/>
                    <a:pt x="153" y="62"/>
                  </a:cubicBezTo>
                  <a:cubicBezTo>
                    <a:pt x="149" y="57"/>
                    <a:pt x="149" y="51"/>
                    <a:pt x="153" y="46"/>
                  </a:cubicBezTo>
                  <a:cubicBezTo>
                    <a:pt x="196" y="4"/>
                    <a:pt x="196" y="4"/>
                    <a:pt x="196" y="4"/>
                  </a:cubicBezTo>
                  <a:cubicBezTo>
                    <a:pt x="197" y="3"/>
                    <a:pt x="198" y="2"/>
                    <a:pt x="199" y="1"/>
                  </a:cubicBezTo>
                  <a:cubicBezTo>
                    <a:pt x="202" y="0"/>
                    <a:pt x="205" y="0"/>
                    <a:pt x="207" y="1"/>
                  </a:cubicBezTo>
                  <a:cubicBezTo>
                    <a:pt x="209" y="2"/>
                    <a:pt x="210" y="3"/>
                    <a:pt x="211" y="4"/>
                  </a:cubicBezTo>
                  <a:cubicBezTo>
                    <a:pt x="254" y="46"/>
                    <a:pt x="254" y="46"/>
                    <a:pt x="254" y="46"/>
                  </a:cubicBezTo>
                  <a:cubicBezTo>
                    <a:pt x="258" y="51"/>
                    <a:pt x="258" y="57"/>
                    <a:pt x="254" y="6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71" name="Freeform 210"/>
            <p:cNvSpPr>
              <a:spLocks noEditPoints="1"/>
            </p:cNvSpPr>
            <p:nvPr/>
          </p:nvSpPr>
          <p:spPr bwMode="auto">
            <a:xfrm>
              <a:off x="6586" y="729"/>
              <a:ext cx="341" cy="340"/>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grpSp>
        <p:nvGrpSpPr>
          <p:cNvPr id="175" name="Group 627"/>
          <p:cNvGrpSpPr>
            <a:grpSpLocks noChangeAspect="1"/>
          </p:cNvGrpSpPr>
          <p:nvPr/>
        </p:nvGrpSpPr>
        <p:grpSpPr bwMode="auto">
          <a:xfrm>
            <a:off x="662220" y="2198000"/>
            <a:ext cx="911720" cy="914400"/>
            <a:chOff x="5295" y="2587"/>
            <a:chExt cx="340" cy="341"/>
          </a:xfrm>
          <a:solidFill>
            <a:schemeClr val="accent1"/>
          </a:solidFill>
        </p:grpSpPr>
        <p:sp>
          <p:nvSpPr>
            <p:cNvPr id="176" name="Freeform 628"/>
            <p:cNvSpPr>
              <a:spLocks noEditPoints="1"/>
            </p:cNvSpPr>
            <p:nvPr/>
          </p:nvSpPr>
          <p:spPr bwMode="auto">
            <a:xfrm>
              <a:off x="5295" y="2587"/>
              <a:ext cx="340" cy="341"/>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77" name="Freeform 629"/>
            <p:cNvSpPr>
              <a:spLocks noEditPoints="1"/>
            </p:cNvSpPr>
            <p:nvPr/>
          </p:nvSpPr>
          <p:spPr bwMode="auto">
            <a:xfrm>
              <a:off x="5359" y="2665"/>
              <a:ext cx="212" cy="184"/>
            </a:xfrm>
            <a:custGeom>
              <a:avLst/>
              <a:gdLst>
                <a:gd name="T0" fmla="*/ 309 w 320"/>
                <a:gd name="T1" fmla="*/ 91 h 277"/>
                <a:gd name="T2" fmla="*/ 199 w 320"/>
                <a:gd name="T3" fmla="*/ 15 h 277"/>
                <a:gd name="T4" fmla="*/ 91 w 320"/>
                <a:gd name="T5" fmla="*/ 23 h 277"/>
                <a:gd name="T6" fmla="*/ 32 w 320"/>
                <a:gd name="T7" fmla="*/ 73 h 277"/>
                <a:gd name="T8" fmla="*/ 87 w 320"/>
                <a:gd name="T9" fmla="*/ 187 h 277"/>
                <a:gd name="T10" fmla="*/ 170 w 320"/>
                <a:gd name="T11" fmla="*/ 211 h 277"/>
                <a:gd name="T12" fmla="*/ 245 w 320"/>
                <a:gd name="T13" fmla="*/ 277 h 277"/>
                <a:gd name="T14" fmla="*/ 298 w 320"/>
                <a:gd name="T15" fmla="*/ 197 h 277"/>
                <a:gd name="T16" fmla="*/ 280 w 320"/>
                <a:gd name="T17" fmla="*/ 169 h 277"/>
                <a:gd name="T18" fmla="*/ 277 w 320"/>
                <a:gd name="T19" fmla="*/ 198 h 277"/>
                <a:gd name="T20" fmla="*/ 192 w 320"/>
                <a:gd name="T21" fmla="*/ 256 h 277"/>
                <a:gd name="T22" fmla="*/ 161 w 320"/>
                <a:gd name="T23" fmla="*/ 174 h 277"/>
                <a:gd name="T24" fmla="*/ 122 w 320"/>
                <a:gd name="T25" fmla="*/ 181 h 277"/>
                <a:gd name="T26" fmla="*/ 64 w 320"/>
                <a:gd name="T27" fmla="*/ 171 h 277"/>
                <a:gd name="T28" fmla="*/ 54 w 320"/>
                <a:gd name="T29" fmla="*/ 76 h 277"/>
                <a:gd name="T30" fmla="*/ 90 w 320"/>
                <a:gd name="T31" fmla="*/ 45 h 277"/>
                <a:gd name="T32" fmla="*/ 145 w 320"/>
                <a:gd name="T33" fmla="*/ 31 h 277"/>
                <a:gd name="T34" fmla="*/ 195 w 320"/>
                <a:gd name="T35" fmla="*/ 39 h 277"/>
                <a:gd name="T36" fmla="*/ 245 w 320"/>
                <a:gd name="T37" fmla="*/ 55 h 277"/>
                <a:gd name="T38" fmla="*/ 261 w 320"/>
                <a:gd name="T39" fmla="*/ 64 h 277"/>
                <a:gd name="T40" fmla="*/ 281 w 320"/>
                <a:gd name="T41" fmla="*/ 114 h 277"/>
                <a:gd name="T42" fmla="*/ 280 w 320"/>
                <a:gd name="T43" fmla="*/ 169 h 277"/>
                <a:gd name="T44" fmla="*/ 100 w 320"/>
                <a:gd name="T45" fmla="*/ 127 h 277"/>
                <a:gd name="T46" fmla="*/ 53 w 320"/>
                <a:gd name="T47" fmla="*/ 139 h 277"/>
                <a:gd name="T48" fmla="*/ 83 w 320"/>
                <a:gd name="T49" fmla="*/ 104 h 277"/>
                <a:gd name="T50" fmla="*/ 94 w 320"/>
                <a:gd name="T51" fmla="*/ 70 h 277"/>
                <a:gd name="T52" fmla="*/ 138 w 320"/>
                <a:gd name="T53" fmla="*/ 68 h 277"/>
                <a:gd name="T54" fmla="*/ 159 w 320"/>
                <a:gd name="T55" fmla="*/ 60 h 277"/>
                <a:gd name="T56" fmla="*/ 163 w 320"/>
                <a:gd name="T57" fmla="*/ 81 h 277"/>
                <a:gd name="T58" fmla="*/ 138 w 320"/>
                <a:gd name="T59" fmla="*/ 96 h 277"/>
                <a:gd name="T60" fmla="*/ 188 w 320"/>
                <a:gd name="T61" fmla="*/ 131 h 277"/>
                <a:gd name="T62" fmla="*/ 177 w 320"/>
                <a:gd name="T63" fmla="*/ 149 h 277"/>
                <a:gd name="T64" fmla="*/ 134 w 320"/>
                <a:gd name="T65" fmla="*/ 129 h 277"/>
                <a:gd name="T66" fmla="*/ 187 w 320"/>
                <a:gd name="T67" fmla="*/ 98 h 277"/>
                <a:gd name="T68" fmla="*/ 224 w 320"/>
                <a:gd name="T69" fmla="*/ 75 h 277"/>
                <a:gd name="T70" fmla="*/ 251 w 320"/>
                <a:gd name="T71" fmla="*/ 116 h 277"/>
                <a:gd name="T72" fmla="*/ 222 w 320"/>
                <a:gd name="T73" fmla="*/ 96 h 277"/>
                <a:gd name="T74" fmla="*/ 266 w 320"/>
                <a:gd name="T75" fmla="*/ 149 h 277"/>
                <a:gd name="T76" fmla="*/ 244 w 320"/>
                <a:gd name="T77" fmla="*/ 164 h 277"/>
                <a:gd name="T78" fmla="*/ 244 w 320"/>
                <a:gd name="T79" fmla="*/ 207 h 277"/>
                <a:gd name="T80" fmla="*/ 212 w 320"/>
                <a:gd name="T81" fmla="*/ 194 h 277"/>
                <a:gd name="T82" fmla="*/ 217 w 320"/>
                <a:gd name="T83" fmla="*/ 147 h 277"/>
                <a:gd name="T84" fmla="*/ 238 w 320"/>
                <a:gd name="T85" fmla="*/ 13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0" h="277">
                  <a:moveTo>
                    <a:pt x="320" y="144"/>
                  </a:moveTo>
                  <a:cubicBezTo>
                    <a:pt x="320" y="131"/>
                    <a:pt x="314" y="119"/>
                    <a:pt x="305" y="110"/>
                  </a:cubicBezTo>
                  <a:cubicBezTo>
                    <a:pt x="308" y="104"/>
                    <a:pt x="309" y="97"/>
                    <a:pt x="309" y="91"/>
                  </a:cubicBezTo>
                  <a:cubicBezTo>
                    <a:pt x="309" y="65"/>
                    <a:pt x="289" y="44"/>
                    <a:pt x="263" y="43"/>
                  </a:cubicBezTo>
                  <a:cubicBezTo>
                    <a:pt x="257" y="24"/>
                    <a:pt x="239" y="11"/>
                    <a:pt x="218" y="11"/>
                  </a:cubicBezTo>
                  <a:cubicBezTo>
                    <a:pt x="212" y="11"/>
                    <a:pt x="205" y="12"/>
                    <a:pt x="199" y="15"/>
                  </a:cubicBezTo>
                  <a:cubicBezTo>
                    <a:pt x="190" y="5"/>
                    <a:pt x="178" y="0"/>
                    <a:pt x="165" y="0"/>
                  </a:cubicBezTo>
                  <a:cubicBezTo>
                    <a:pt x="153" y="0"/>
                    <a:pt x="142" y="4"/>
                    <a:pt x="133" y="12"/>
                  </a:cubicBezTo>
                  <a:cubicBezTo>
                    <a:pt x="119" y="8"/>
                    <a:pt x="102" y="12"/>
                    <a:pt x="91" y="23"/>
                  </a:cubicBezTo>
                  <a:cubicBezTo>
                    <a:pt x="87" y="22"/>
                    <a:pt x="83" y="21"/>
                    <a:pt x="80" y="21"/>
                  </a:cubicBezTo>
                  <a:cubicBezTo>
                    <a:pt x="53" y="21"/>
                    <a:pt x="32" y="43"/>
                    <a:pt x="32" y="69"/>
                  </a:cubicBezTo>
                  <a:cubicBezTo>
                    <a:pt x="32" y="70"/>
                    <a:pt x="32" y="71"/>
                    <a:pt x="32" y="73"/>
                  </a:cubicBezTo>
                  <a:cubicBezTo>
                    <a:pt x="12" y="84"/>
                    <a:pt x="0" y="105"/>
                    <a:pt x="0" y="128"/>
                  </a:cubicBezTo>
                  <a:cubicBezTo>
                    <a:pt x="0" y="163"/>
                    <a:pt x="28" y="192"/>
                    <a:pt x="64" y="192"/>
                  </a:cubicBezTo>
                  <a:cubicBezTo>
                    <a:pt x="72" y="192"/>
                    <a:pt x="80" y="190"/>
                    <a:pt x="87" y="187"/>
                  </a:cubicBezTo>
                  <a:cubicBezTo>
                    <a:pt x="96" y="197"/>
                    <a:pt x="109" y="203"/>
                    <a:pt x="122" y="203"/>
                  </a:cubicBezTo>
                  <a:cubicBezTo>
                    <a:pt x="132" y="203"/>
                    <a:pt x="141" y="200"/>
                    <a:pt x="149" y="195"/>
                  </a:cubicBezTo>
                  <a:cubicBezTo>
                    <a:pt x="154" y="202"/>
                    <a:pt x="162" y="207"/>
                    <a:pt x="170" y="211"/>
                  </a:cubicBezTo>
                  <a:cubicBezTo>
                    <a:pt x="170" y="267"/>
                    <a:pt x="170" y="267"/>
                    <a:pt x="170" y="267"/>
                  </a:cubicBezTo>
                  <a:cubicBezTo>
                    <a:pt x="170" y="273"/>
                    <a:pt x="175" y="277"/>
                    <a:pt x="181" y="277"/>
                  </a:cubicBezTo>
                  <a:cubicBezTo>
                    <a:pt x="245" y="277"/>
                    <a:pt x="245" y="277"/>
                    <a:pt x="245" y="277"/>
                  </a:cubicBezTo>
                  <a:cubicBezTo>
                    <a:pt x="251" y="277"/>
                    <a:pt x="256" y="273"/>
                    <a:pt x="256" y="267"/>
                  </a:cubicBezTo>
                  <a:cubicBezTo>
                    <a:pt x="256" y="267"/>
                    <a:pt x="256" y="249"/>
                    <a:pt x="269" y="241"/>
                  </a:cubicBezTo>
                  <a:cubicBezTo>
                    <a:pt x="283" y="232"/>
                    <a:pt x="299" y="219"/>
                    <a:pt x="298" y="197"/>
                  </a:cubicBezTo>
                  <a:cubicBezTo>
                    <a:pt x="298" y="193"/>
                    <a:pt x="298" y="189"/>
                    <a:pt x="297" y="185"/>
                  </a:cubicBezTo>
                  <a:cubicBezTo>
                    <a:pt x="311" y="176"/>
                    <a:pt x="320" y="161"/>
                    <a:pt x="320" y="144"/>
                  </a:cubicBezTo>
                  <a:close/>
                  <a:moveTo>
                    <a:pt x="280" y="169"/>
                  </a:moveTo>
                  <a:cubicBezTo>
                    <a:pt x="277" y="170"/>
                    <a:pt x="274" y="173"/>
                    <a:pt x="273" y="175"/>
                  </a:cubicBezTo>
                  <a:cubicBezTo>
                    <a:pt x="272" y="178"/>
                    <a:pt x="272" y="182"/>
                    <a:pt x="274" y="185"/>
                  </a:cubicBezTo>
                  <a:cubicBezTo>
                    <a:pt x="276" y="189"/>
                    <a:pt x="277" y="193"/>
                    <a:pt x="277" y="198"/>
                  </a:cubicBezTo>
                  <a:cubicBezTo>
                    <a:pt x="277" y="205"/>
                    <a:pt x="274" y="213"/>
                    <a:pt x="257" y="223"/>
                  </a:cubicBezTo>
                  <a:cubicBezTo>
                    <a:pt x="243" y="232"/>
                    <a:pt x="238" y="246"/>
                    <a:pt x="236" y="256"/>
                  </a:cubicBezTo>
                  <a:cubicBezTo>
                    <a:pt x="192" y="256"/>
                    <a:pt x="192" y="256"/>
                    <a:pt x="192" y="256"/>
                  </a:cubicBezTo>
                  <a:cubicBezTo>
                    <a:pt x="192" y="202"/>
                    <a:pt x="192" y="202"/>
                    <a:pt x="192" y="202"/>
                  </a:cubicBezTo>
                  <a:cubicBezTo>
                    <a:pt x="192" y="197"/>
                    <a:pt x="188" y="192"/>
                    <a:pt x="183" y="192"/>
                  </a:cubicBezTo>
                  <a:cubicBezTo>
                    <a:pt x="173" y="190"/>
                    <a:pt x="165" y="184"/>
                    <a:pt x="161" y="174"/>
                  </a:cubicBezTo>
                  <a:cubicBezTo>
                    <a:pt x="160" y="171"/>
                    <a:pt x="157" y="168"/>
                    <a:pt x="153" y="167"/>
                  </a:cubicBezTo>
                  <a:cubicBezTo>
                    <a:pt x="149" y="167"/>
                    <a:pt x="145" y="168"/>
                    <a:pt x="143" y="171"/>
                  </a:cubicBezTo>
                  <a:cubicBezTo>
                    <a:pt x="138" y="178"/>
                    <a:pt x="130" y="181"/>
                    <a:pt x="122" y="181"/>
                  </a:cubicBezTo>
                  <a:cubicBezTo>
                    <a:pt x="113" y="181"/>
                    <a:pt x="105" y="176"/>
                    <a:pt x="100" y="168"/>
                  </a:cubicBezTo>
                  <a:cubicBezTo>
                    <a:pt x="97" y="163"/>
                    <a:pt x="90" y="162"/>
                    <a:pt x="85" y="165"/>
                  </a:cubicBezTo>
                  <a:cubicBezTo>
                    <a:pt x="78" y="169"/>
                    <a:pt x="71" y="171"/>
                    <a:pt x="64" y="171"/>
                  </a:cubicBezTo>
                  <a:cubicBezTo>
                    <a:pt x="40" y="171"/>
                    <a:pt x="21" y="152"/>
                    <a:pt x="21" y="128"/>
                  </a:cubicBezTo>
                  <a:cubicBezTo>
                    <a:pt x="21" y="111"/>
                    <a:pt x="31" y="95"/>
                    <a:pt x="48" y="89"/>
                  </a:cubicBezTo>
                  <a:cubicBezTo>
                    <a:pt x="53" y="86"/>
                    <a:pt x="55" y="81"/>
                    <a:pt x="54" y="76"/>
                  </a:cubicBezTo>
                  <a:cubicBezTo>
                    <a:pt x="53" y="73"/>
                    <a:pt x="53" y="71"/>
                    <a:pt x="53" y="69"/>
                  </a:cubicBezTo>
                  <a:cubicBezTo>
                    <a:pt x="53" y="55"/>
                    <a:pt x="65" y="43"/>
                    <a:pt x="80" y="43"/>
                  </a:cubicBezTo>
                  <a:cubicBezTo>
                    <a:pt x="83" y="43"/>
                    <a:pt x="87" y="43"/>
                    <a:pt x="90" y="45"/>
                  </a:cubicBezTo>
                  <a:cubicBezTo>
                    <a:pt x="94" y="46"/>
                    <a:pt x="99" y="45"/>
                    <a:pt x="102" y="42"/>
                  </a:cubicBezTo>
                  <a:cubicBezTo>
                    <a:pt x="109" y="33"/>
                    <a:pt x="122" y="30"/>
                    <a:pt x="132" y="34"/>
                  </a:cubicBezTo>
                  <a:cubicBezTo>
                    <a:pt x="137" y="36"/>
                    <a:pt x="142" y="35"/>
                    <a:pt x="145" y="31"/>
                  </a:cubicBezTo>
                  <a:cubicBezTo>
                    <a:pt x="150" y="25"/>
                    <a:pt x="157" y="21"/>
                    <a:pt x="165" y="21"/>
                  </a:cubicBezTo>
                  <a:cubicBezTo>
                    <a:pt x="174" y="21"/>
                    <a:pt x="183" y="26"/>
                    <a:pt x="188" y="34"/>
                  </a:cubicBezTo>
                  <a:cubicBezTo>
                    <a:pt x="189" y="37"/>
                    <a:pt x="192" y="38"/>
                    <a:pt x="195" y="39"/>
                  </a:cubicBezTo>
                  <a:cubicBezTo>
                    <a:pt x="197" y="39"/>
                    <a:pt x="200" y="39"/>
                    <a:pt x="203" y="37"/>
                  </a:cubicBezTo>
                  <a:cubicBezTo>
                    <a:pt x="207" y="34"/>
                    <a:pt x="213" y="32"/>
                    <a:pt x="218" y="32"/>
                  </a:cubicBezTo>
                  <a:cubicBezTo>
                    <a:pt x="232" y="32"/>
                    <a:pt x="243" y="42"/>
                    <a:pt x="245" y="55"/>
                  </a:cubicBezTo>
                  <a:cubicBezTo>
                    <a:pt x="245" y="58"/>
                    <a:pt x="246" y="61"/>
                    <a:pt x="249" y="62"/>
                  </a:cubicBezTo>
                  <a:cubicBezTo>
                    <a:pt x="251" y="64"/>
                    <a:pt x="254" y="65"/>
                    <a:pt x="257" y="64"/>
                  </a:cubicBezTo>
                  <a:cubicBezTo>
                    <a:pt x="258" y="64"/>
                    <a:pt x="260" y="64"/>
                    <a:pt x="261" y="64"/>
                  </a:cubicBezTo>
                  <a:cubicBezTo>
                    <a:pt x="276" y="64"/>
                    <a:pt x="288" y="76"/>
                    <a:pt x="288" y="91"/>
                  </a:cubicBezTo>
                  <a:cubicBezTo>
                    <a:pt x="288" y="96"/>
                    <a:pt x="286" y="102"/>
                    <a:pt x="283" y="106"/>
                  </a:cubicBezTo>
                  <a:cubicBezTo>
                    <a:pt x="281" y="109"/>
                    <a:pt x="280" y="112"/>
                    <a:pt x="281" y="114"/>
                  </a:cubicBezTo>
                  <a:cubicBezTo>
                    <a:pt x="281" y="117"/>
                    <a:pt x="283" y="120"/>
                    <a:pt x="286" y="121"/>
                  </a:cubicBezTo>
                  <a:cubicBezTo>
                    <a:pt x="294" y="126"/>
                    <a:pt x="298" y="135"/>
                    <a:pt x="298" y="144"/>
                  </a:cubicBezTo>
                  <a:cubicBezTo>
                    <a:pt x="298" y="156"/>
                    <a:pt x="291" y="166"/>
                    <a:pt x="280" y="169"/>
                  </a:cubicBezTo>
                  <a:close/>
                  <a:moveTo>
                    <a:pt x="94" y="70"/>
                  </a:moveTo>
                  <a:cubicBezTo>
                    <a:pt x="103" y="86"/>
                    <a:pt x="106" y="113"/>
                    <a:pt x="106" y="116"/>
                  </a:cubicBezTo>
                  <a:cubicBezTo>
                    <a:pt x="107" y="121"/>
                    <a:pt x="104" y="125"/>
                    <a:pt x="100" y="127"/>
                  </a:cubicBezTo>
                  <a:cubicBezTo>
                    <a:pt x="97" y="129"/>
                    <a:pt x="92" y="128"/>
                    <a:pt x="89" y="125"/>
                  </a:cubicBezTo>
                  <a:cubicBezTo>
                    <a:pt x="86" y="123"/>
                    <a:pt x="72" y="128"/>
                    <a:pt x="59" y="137"/>
                  </a:cubicBezTo>
                  <a:cubicBezTo>
                    <a:pt x="57" y="138"/>
                    <a:pt x="55" y="139"/>
                    <a:pt x="53" y="139"/>
                  </a:cubicBezTo>
                  <a:cubicBezTo>
                    <a:pt x="50" y="139"/>
                    <a:pt x="46" y="137"/>
                    <a:pt x="44" y="134"/>
                  </a:cubicBezTo>
                  <a:cubicBezTo>
                    <a:pt x="41" y="130"/>
                    <a:pt x="42" y="123"/>
                    <a:pt x="47" y="119"/>
                  </a:cubicBezTo>
                  <a:cubicBezTo>
                    <a:pt x="51" y="116"/>
                    <a:pt x="67" y="105"/>
                    <a:pt x="83" y="104"/>
                  </a:cubicBezTo>
                  <a:cubicBezTo>
                    <a:pt x="81" y="95"/>
                    <a:pt x="79" y="86"/>
                    <a:pt x="76" y="80"/>
                  </a:cubicBezTo>
                  <a:cubicBezTo>
                    <a:pt x="73" y="75"/>
                    <a:pt x="75" y="68"/>
                    <a:pt x="80" y="65"/>
                  </a:cubicBezTo>
                  <a:cubicBezTo>
                    <a:pt x="85" y="62"/>
                    <a:pt x="92" y="64"/>
                    <a:pt x="94" y="70"/>
                  </a:cubicBezTo>
                  <a:close/>
                  <a:moveTo>
                    <a:pt x="131" y="93"/>
                  </a:moveTo>
                  <a:cubicBezTo>
                    <a:pt x="127" y="90"/>
                    <a:pt x="126" y="85"/>
                    <a:pt x="127" y="80"/>
                  </a:cubicBezTo>
                  <a:cubicBezTo>
                    <a:pt x="128" y="78"/>
                    <a:pt x="129" y="74"/>
                    <a:pt x="138" y="68"/>
                  </a:cubicBezTo>
                  <a:cubicBezTo>
                    <a:pt x="137" y="65"/>
                    <a:pt x="138" y="61"/>
                    <a:pt x="140" y="59"/>
                  </a:cubicBezTo>
                  <a:cubicBezTo>
                    <a:pt x="143" y="54"/>
                    <a:pt x="149" y="52"/>
                    <a:pt x="154" y="55"/>
                  </a:cubicBezTo>
                  <a:cubicBezTo>
                    <a:pt x="157" y="56"/>
                    <a:pt x="158" y="58"/>
                    <a:pt x="159" y="60"/>
                  </a:cubicBezTo>
                  <a:cubicBezTo>
                    <a:pt x="159" y="60"/>
                    <a:pt x="160" y="60"/>
                    <a:pt x="161" y="60"/>
                  </a:cubicBezTo>
                  <a:cubicBezTo>
                    <a:pt x="166" y="61"/>
                    <a:pt x="170" y="65"/>
                    <a:pt x="170" y="70"/>
                  </a:cubicBezTo>
                  <a:cubicBezTo>
                    <a:pt x="171" y="75"/>
                    <a:pt x="168" y="80"/>
                    <a:pt x="163" y="81"/>
                  </a:cubicBezTo>
                  <a:cubicBezTo>
                    <a:pt x="158" y="83"/>
                    <a:pt x="152" y="85"/>
                    <a:pt x="149" y="87"/>
                  </a:cubicBezTo>
                  <a:cubicBezTo>
                    <a:pt x="149" y="89"/>
                    <a:pt x="148" y="91"/>
                    <a:pt x="146" y="93"/>
                  </a:cubicBezTo>
                  <a:cubicBezTo>
                    <a:pt x="144" y="95"/>
                    <a:pt x="141" y="96"/>
                    <a:pt x="138" y="96"/>
                  </a:cubicBezTo>
                  <a:cubicBezTo>
                    <a:pt x="136" y="96"/>
                    <a:pt x="133" y="95"/>
                    <a:pt x="131" y="93"/>
                  </a:cubicBezTo>
                  <a:close/>
                  <a:moveTo>
                    <a:pt x="190" y="113"/>
                  </a:moveTo>
                  <a:cubicBezTo>
                    <a:pt x="181" y="124"/>
                    <a:pt x="187" y="130"/>
                    <a:pt x="188" y="131"/>
                  </a:cubicBezTo>
                  <a:cubicBezTo>
                    <a:pt x="192" y="134"/>
                    <a:pt x="193" y="140"/>
                    <a:pt x="190" y="144"/>
                  </a:cubicBezTo>
                  <a:cubicBezTo>
                    <a:pt x="188" y="148"/>
                    <a:pt x="185" y="149"/>
                    <a:pt x="181" y="149"/>
                  </a:cubicBezTo>
                  <a:cubicBezTo>
                    <a:pt x="180" y="149"/>
                    <a:pt x="178" y="149"/>
                    <a:pt x="177" y="149"/>
                  </a:cubicBezTo>
                  <a:cubicBezTo>
                    <a:pt x="159" y="141"/>
                    <a:pt x="143" y="148"/>
                    <a:pt x="143" y="148"/>
                  </a:cubicBezTo>
                  <a:cubicBezTo>
                    <a:pt x="137" y="151"/>
                    <a:pt x="131" y="148"/>
                    <a:pt x="129" y="143"/>
                  </a:cubicBezTo>
                  <a:cubicBezTo>
                    <a:pt x="126" y="138"/>
                    <a:pt x="128" y="132"/>
                    <a:pt x="134" y="129"/>
                  </a:cubicBezTo>
                  <a:cubicBezTo>
                    <a:pt x="134" y="129"/>
                    <a:pt x="147" y="123"/>
                    <a:pt x="164" y="124"/>
                  </a:cubicBezTo>
                  <a:cubicBezTo>
                    <a:pt x="164" y="117"/>
                    <a:pt x="166" y="109"/>
                    <a:pt x="172" y="100"/>
                  </a:cubicBezTo>
                  <a:cubicBezTo>
                    <a:pt x="176" y="96"/>
                    <a:pt x="183" y="95"/>
                    <a:pt x="187" y="98"/>
                  </a:cubicBezTo>
                  <a:cubicBezTo>
                    <a:pt x="192" y="102"/>
                    <a:pt x="193" y="108"/>
                    <a:pt x="190" y="113"/>
                  </a:cubicBezTo>
                  <a:close/>
                  <a:moveTo>
                    <a:pt x="213" y="85"/>
                  </a:moveTo>
                  <a:cubicBezTo>
                    <a:pt x="213" y="79"/>
                    <a:pt x="218" y="75"/>
                    <a:pt x="224" y="75"/>
                  </a:cubicBezTo>
                  <a:cubicBezTo>
                    <a:pt x="224" y="75"/>
                    <a:pt x="224" y="75"/>
                    <a:pt x="224" y="75"/>
                  </a:cubicBezTo>
                  <a:cubicBezTo>
                    <a:pt x="229" y="75"/>
                    <a:pt x="240" y="78"/>
                    <a:pt x="254" y="101"/>
                  </a:cubicBezTo>
                  <a:cubicBezTo>
                    <a:pt x="257" y="106"/>
                    <a:pt x="256" y="113"/>
                    <a:pt x="251" y="116"/>
                  </a:cubicBezTo>
                  <a:cubicBezTo>
                    <a:pt x="249" y="117"/>
                    <a:pt x="247" y="117"/>
                    <a:pt x="245" y="117"/>
                  </a:cubicBezTo>
                  <a:cubicBezTo>
                    <a:pt x="241" y="117"/>
                    <a:pt x="238" y="116"/>
                    <a:pt x="236" y="112"/>
                  </a:cubicBezTo>
                  <a:cubicBezTo>
                    <a:pt x="228" y="100"/>
                    <a:pt x="223" y="96"/>
                    <a:pt x="222" y="96"/>
                  </a:cubicBezTo>
                  <a:cubicBezTo>
                    <a:pt x="217" y="95"/>
                    <a:pt x="213" y="91"/>
                    <a:pt x="213" y="85"/>
                  </a:cubicBezTo>
                  <a:close/>
                  <a:moveTo>
                    <a:pt x="277" y="139"/>
                  </a:moveTo>
                  <a:cubicBezTo>
                    <a:pt x="277" y="145"/>
                    <a:pt x="272" y="149"/>
                    <a:pt x="266" y="149"/>
                  </a:cubicBezTo>
                  <a:cubicBezTo>
                    <a:pt x="250" y="149"/>
                    <a:pt x="245" y="162"/>
                    <a:pt x="244" y="163"/>
                  </a:cubicBezTo>
                  <a:cubicBezTo>
                    <a:pt x="244" y="163"/>
                    <a:pt x="244" y="164"/>
                    <a:pt x="244" y="164"/>
                  </a:cubicBezTo>
                  <a:cubicBezTo>
                    <a:pt x="244" y="164"/>
                    <a:pt x="244" y="164"/>
                    <a:pt x="244" y="164"/>
                  </a:cubicBezTo>
                  <a:cubicBezTo>
                    <a:pt x="244" y="165"/>
                    <a:pt x="239" y="177"/>
                    <a:pt x="233" y="187"/>
                  </a:cubicBezTo>
                  <a:cubicBezTo>
                    <a:pt x="233" y="189"/>
                    <a:pt x="236" y="192"/>
                    <a:pt x="239" y="193"/>
                  </a:cubicBezTo>
                  <a:cubicBezTo>
                    <a:pt x="244" y="196"/>
                    <a:pt x="246" y="202"/>
                    <a:pt x="244" y="207"/>
                  </a:cubicBezTo>
                  <a:cubicBezTo>
                    <a:pt x="242" y="211"/>
                    <a:pt x="238" y="213"/>
                    <a:pt x="234" y="213"/>
                  </a:cubicBezTo>
                  <a:cubicBezTo>
                    <a:pt x="233" y="213"/>
                    <a:pt x="231" y="213"/>
                    <a:pt x="230" y="212"/>
                  </a:cubicBezTo>
                  <a:cubicBezTo>
                    <a:pt x="227" y="211"/>
                    <a:pt x="215" y="205"/>
                    <a:pt x="212" y="194"/>
                  </a:cubicBezTo>
                  <a:cubicBezTo>
                    <a:pt x="210" y="188"/>
                    <a:pt x="211" y="181"/>
                    <a:pt x="215" y="176"/>
                  </a:cubicBezTo>
                  <a:cubicBezTo>
                    <a:pt x="219" y="169"/>
                    <a:pt x="223" y="160"/>
                    <a:pt x="224" y="157"/>
                  </a:cubicBezTo>
                  <a:cubicBezTo>
                    <a:pt x="224" y="155"/>
                    <a:pt x="221" y="150"/>
                    <a:pt x="217" y="147"/>
                  </a:cubicBezTo>
                  <a:cubicBezTo>
                    <a:pt x="212" y="144"/>
                    <a:pt x="212" y="137"/>
                    <a:pt x="215" y="132"/>
                  </a:cubicBezTo>
                  <a:cubicBezTo>
                    <a:pt x="219" y="127"/>
                    <a:pt x="225" y="127"/>
                    <a:pt x="230" y="130"/>
                  </a:cubicBezTo>
                  <a:cubicBezTo>
                    <a:pt x="231" y="131"/>
                    <a:pt x="234" y="133"/>
                    <a:pt x="238" y="138"/>
                  </a:cubicBezTo>
                  <a:cubicBezTo>
                    <a:pt x="245" y="132"/>
                    <a:pt x="254" y="128"/>
                    <a:pt x="267" y="128"/>
                  </a:cubicBezTo>
                  <a:cubicBezTo>
                    <a:pt x="273" y="128"/>
                    <a:pt x="277" y="133"/>
                    <a:pt x="277" y="13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spTree>
    <p:extLst>
      <p:ext uri="{BB962C8B-B14F-4D97-AF65-F5344CB8AC3E}">
        <p14:creationId xmlns:p14="http://schemas.microsoft.com/office/powerpoint/2010/main" val="2166509121"/>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Text Placeholder 64"/>
          <p:cNvSpPr>
            <a:spLocks noGrp="1"/>
          </p:cNvSpPr>
          <p:nvPr>
            <p:ph type="body" sz="quarter" idx="13"/>
          </p:nvPr>
        </p:nvSpPr>
        <p:spPr/>
        <p:txBody>
          <a:bodyPr/>
          <a:lstStyle/>
          <a:p>
            <a:r>
              <a:rPr lang="en-US" dirty="0"/>
              <a:t>Priority Intelligence Requirements (PIR)</a:t>
            </a:r>
          </a:p>
          <a:p>
            <a:endParaRPr lang="en-US" dirty="0"/>
          </a:p>
        </p:txBody>
      </p:sp>
      <p:sp>
        <p:nvSpPr>
          <p:cNvPr id="5" name="Rectangle 2"/>
          <p:cNvSpPr>
            <a:spLocks noGrp="1" noChangeArrowheads="1"/>
          </p:cNvSpPr>
          <p:nvPr>
            <p:ph type="title"/>
          </p:nvPr>
        </p:nvSpPr>
        <p:spPr/>
        <p:txBody>
          <a:bodyPr/>
          <a:lstStyle/>
          <a:p>
            <a:r>
              <a:rPr lang="en-US" dirty="0" smtClean="0"/>
              <a:t>Campaign-based thinking</a:t>
            </a:r>
            <a:endParaRPr lang="en-US" dirty="0"/>
          </a:p>
        </p:txBody>
      </p:sp>
      <p:sp>
        <p:nvSpPr>
          <p:cNvPr id="64" name="Content Placeholder 63"/>
          <p:cNvSpPr>
            <a:spLocks noGrp="1"/>
          </p:cNvSpPr>
          <p:nvPr>
            <p:ph idx="1"/>
          </p:nvPr>
        </p:nvSpPr>
        <p:spPr/>
        <p:txBody>
          <a:bodyPr/>
          <a:lstStyle/>
          <a:p>
            <a:endParaRPr lang="en-US" dirty="0"/>
          </a:p>
        </p:txBody>
      </p:sp>
      <p:sp>
        <p:nvSpPr>
          <p:cNvPr id="7" name="Rectangle 6"/>
          <p:cNvSpPr>
            <a:spLocks noChangeArrowheads="1"/>
          </p:cNvSpPr>
          <p:nvPr/>
        </p:nvSpPr>
        <p:spPr bwMode="auto">
          <a:xfrm>
            <a:off x="370482" y="1640221"/>
            <a:ext cx="1371600" cy="1371600"/>
          </a:xfrm>
          <a:prstGeom prst="rect">
            <a:avLst/>
          </a:prstGeom>
          <a:solidFill>
            <a:schemeClr val="tx1"/>
          </a:solidFill>
          <a:ln w="9525">
            <a:solidFill>
              <a:srgbClr val="002060"/>
            </a:solidFill>
            <a:miter lim="800000"/>
            <a:headEnd/>
            <a:tailEnd/>
          </a:ln>
        </p:spPr>
        <p:txBody>
          <a:bodyPr lIns="45720" rIns="45720" anchor="ctr"/>
          <a:lstStyle/>
          <a:p>
            <a:pPr algn="ctr" defTabSz="457200" eaLnBrk="0" hangingPunct="0">
              <a:lnSpc>
                <a:spcPct val="106000"/>
              </a:lnSpc>
            </a:pPr>
            <a:r>
              <a:rPr lang="en-US" sz="1100" b="1" kern="0" dirty="0" smtClean="0">
                <a:solidFill>
                  <a:srgbClr val="FFFFFF"/>
                </a:solidFill>
                <a:latin typeface="+mn-lt"/>
              </a:rPr>
              <a:t>Almost all threat actors execute campaigns across three phases</a:t>
            </a:r>
            <a:endParaRPr lang="en-US" sz="1100" b="1" kern="0" dirty="0">
              <a:solidFill>
                <a:srgbClr val="FFFFFF"/>
              </a:solidFill>
              <a:latin typeface="+mn-lt"/>
            </a:endParaRPr>
          </a:p>
        </p:txBody>
      </p:sp>
      <p:sp>
        <p:nvSpPr>
          <p:cNvPr id="8" name="Rectangle 7"/>
          <p:cNvSpPr>
            <a:spLocks noChangeArrowheads="1"/>
          </p:cNvSpPr>
          <p:nvPr/>
        </p:nvSpPr>
        <p:spPr bwMode="auto">
          <a:xfrm>
            <a:off x="370482" y="3340875"/>
            <a:ext cx="1371600" cy="1371600"/>
          </a:xfrm>
          <a:prstGeom prst="rect">
            <a:avLst/>
          </a:prstGeom>
          <a:solidFill>
            <a:schemeClr val="tx1"/>
          </a:solidFill>
          <a:ln w="9525">
            <a:solidFill>
              <a:srgbClr val="002060"/>
            </a:solidFill>
            <a:miter lim="800000"/>
            <a:headEnd/>
            <a:tailEnd/>
          </a:ln>
        </p:spPr>
        <p:txBody>
          <a:bodyPr lIns="45720" rIns="45720" anchor="ctr"/>
          <a:lstStyle/>
          <a:p>
            <a:pPr algn="ctr" defTabSz="457200" eaLnBrk="0" hangingPunct="0">
              <a:lnSpc>
                <a:spcPct val="106000"/>
              </a:lnSpc>
            </a:pPr>
            <a:r>
              <a:rPr lang="en-US" sz="1100" b="1" kern="0" dirty="0" smtClean="0">
                <a:solidFill>
                  <a:srgbClr val="FFFFFF"/>
                </a:solidFill>
                <a:latin typeface="+mn-lt"/>
              </a:rPr>
              <a:t>Organizations should ask key questions about these campaigns</a:t>
            </a:r>
            <a:endParaRPr lang="en-US" sz="1100" b="1" kern="0" dirty="0">
              <a:solidFill>
                <a:srgbClr val="FFFFFF"/>
              </a:solidFill>
              <a:latin typeface="+mn-lt"/>
            </a:endParaRPr>
          </a:p>
        </p:txBody>
      </p:sp>
      <p:sp>
        <p:nvSpPr>
          <p:cNvPr id="9" name="Rectangle 8"/>
          <p:cNvSpPr>
            <a:spLocks noChangeArrowheads="1"/>
          </p:cNvSpPr>
          <p:nvPr/>
        </p:nvSpPr>
        <p:spPr bwMode="auto">
          <a:xfrm>
            <a:off x="4207984" y="3655835"/>
            <a:ext cx="2194560" cy="1051560"/>
          </a:xfrm>
          <a:prstGeom prst="rect">
            <a:avLst/>
          </a:prstGeom>
          <a:solidFill>
            <a:srgbClr val="FFFFFF"/>
          </a:solidFill>
          <a:ln w="9525">
            <a:solidFill>
              <a:srgbClr val="002060"/>
            </a:solidFill>
            <a:miter lim="800000"/>
            <a:headEnd/>
            <a:tailEnd/>
          </a:ln>
        </p:spPr>
        <p:txBody>
          <a:bodyPr lIns="9144" tIns="27432" rIns="9144" bIns="27432" anchor="ctr"/>
          <a:lstStyle/>
          <a:p>
            <a:pPr marL="52387" defTabSz="457200">
              <a:tabLst>
                <a:tab pos="1776413" algn="l"/>
              </a:tabLst>
              <a:defRPr/>
            </a:pPr>
            <a:r>
              <a:rPr lang="en-US" sz="900" kern="0" dirty="0" smtClean="0">
                <a:solidFill>
                  <a:srgbClr val="000000"/>
                </a:solidFill>
                <a:latin typeface="+mn-lt"/>
              </a:rPr>
              <a:t>Understand the process of how the adversary gains access to systems:</a:t>
            </a:r>
          </a:p>
          <a:p>
            <a:pPr marL="223837" indent="-171450" defTabSz="457200">
              <a:buFont typeface="Arial" panose="020B0604020202020204" pitchFamily="34" charset="0"/>
              <a:buChar char="•"/>
              <a:tabLst>
                <a:tab pos="1776413" algn="l"/>
              </a:tabLst>
              <a:defRPr/>
            </a:pPr>
            <a:r>
              <a:rPr lang="en-US" sz="900" kern="0" dirty="0" smtClean="0">
                <a:solidFill>
                  <a:srgbClr val="000000"/>
                </a:solidFill>
                <a:latin typeface="+mn-lt"/>
              </a:rPr>
              <a:t>Physical</a:t>
            </a:r>
          </a:p>
          <a:p>
            <a:pPr marL="223837" indent="-171450" defTabSz="457200">
              <a:buFont typeface="Arial" panose="020B0604020202020204" pitchFamily="34" charset="0"/>
              <a:buChar char="•"/>
              <a:tabLst>
                <a:tab pos="1776413" algn="l"/>
              </a:tabLst>
              <a:defRPr/>
            </a:pPr>
            <a:r>
              <a:rPr lang="en-US" sz="900" kern="0" dirty="0" smtClean="0">
                <a:solidFill>
                  <a:srgbClr val="000000"/>
                </a:solidFill>
                <a:latin typeface="+mn-lt"/>
              </a:rPr>
              <a:t>Human/Cognitive</a:t>
            </a:r>
          </a:p>
          <a:p>
            <a:pPr marL="223837" indent="-171450" defTabSz="457200">
              <a:buFont typeface="Arial" panose="020B0604020202020204" pitchFamily="34" charset="0"/>
              <a:buChar char="•"/>
              <a:tabLst>
                <a:tab pos="1776413" algn="l"/>
              </a:tabLst>
              <a:defRPr/>
            </a:pPr>
            <a:r>
              <a:rPr lang="en-US" sz="900" kern="0" dirty="0" smtClean="0">
                <a:solidFill>
                  <a:srgbClr val="000000"/>
                </a:solidFill>
                <a:latin typeface="+mn-lt"/>
              </a:rPr>
              <a:t>Digital/Logical</a:t>
            </a:r>
          </a:p>
          <a:p>
            <a:pPr marL="223837" indent="-171450" defTabSz="457200">
              <a:buFont typeface="Arial" panose="020B0604020202020204" pitchFamily="34" charset="0"/>
              <a:buChar char="•"/>
              <a:tabLst>
                <a:tab pos="1776413" algn="l"/>
              </a:tabLst>
              <a:defRPr/>
            </a:pPr>
            <a:r>
              <a:rPr lang="en-US" sz="900" kern="0" dirty="0" smtClean="0">
                <a:solidFill>
                  <a:srgbClr val="000000"/>
                </a:solidFill>
                <a:latin typeface="+mn-lt"/>
              </a:rPr>
              <a:t>Economic</a:t>
            </a:r>
            <a:endParaRPr lang="en-US" sz="900" kern="0" dirty="0">
              <a:solidFill>
                <a:srgbClr val="000000"/>
              </a:solidFill>
              <a:latin typeface="+mn-lt"/>
            </a:endParaRPr>
          </a:p>
        </p:txBody>
      </p:sp>
      <p:sp>
        <p:nvSpPr>
          <p:cNvPr id="10" name="Rectangle 9"/>
          <p:cNvSpPr>
            <a:spLocks noChangeArrowheads="1"/>
          </p:cNvSpPr>
          <p:nvPr/>
        </p:nvSpPr>
        <p:spPr bwMode="auto">
          <a:xfrm>
            <a:off x="4207984" y="3335795"/>
            <a:ext cx="2194560" cy="274320"/>
          </a:xfrm>
          <a:prstGeom prst="rect">
            <a:avLst/>
          </a:prstGeom>
          <a:solidFill>
            <a:schemeClr val="accent2"/>
          </a:solidFill>
          <a:ln w="6350" cap="rnd" algn="ctr">
            <a:solidFill>
              <a:srgbClr val="002060"/>
            </a:solidFill>
            <a:prstDash val="solid"/>
            <a:miter lim="800000"/>
            <a:headEnd/>
            <a:tailEnd/>
          </a:ln>
        </p:spPr>
        <p:txBody>
          <a:bodyPr lIns="91440" rtlCol="0" anchor="ctr" anchorCtr="1"/>
          <a:lstStyle/>
          <a:p>
            <a:pPr algn="ctr" defTabSz="457200" eaLnBrk="0" hangingPunct="0">
              <a:defRPr/>
            </a:pPr>
            <a:r>
              <a:rPr lang="en-US" sz="1100" b="1" i="1" kern="0" dirty="0" smtClean="0">
                <a:solidFill>
                  <a:srgbClr val="FFFFFF"/>
                </a:solidFill>
                <a:latin typeface="+mn-lt"/>
              </a:rPr>
              <a:t>Access</a:t>
            </a:r>
          </a:p>
        </p:txBody>
      </p:sp>
      <p:sp>
        <p:nvSpPr>
          <p:cNvPr id="11" name="Rectangle 10"/>
          <p:cNvSpPr>
            <a:spLocks noChangeArrowheads="1"/>
          </p:cNvSpPr>
          <p:nvPr/>
        </p:nvSpPr>
        <p:spPr bwMode="auto">
          <a:xfrm>
            <a:off x="1877753" y="3652586"/>
            <a:ext cx="2194560" cy="1051560"/>
          </a:xfrm>
          <a:prstGeom prst="rect">
            <a:avLst/>
          </a:prstGeom>
          <a:solidFill>
            <a:srgbClr val="FFFFFF"/>
          </a:solidFill>
          <a:ln w="9525">
            <a:solidFill>
              <a:srgbClr val="002060"/>
            </a:solidFill>
            <a:miter lim="800000"/>
            <a:headEnd/>
            <a:tailEnd/>
          </a:ln>
        </p:spPr>
        <p:txBody>
          <a:bodyPr lIns="9144" tIns="27432" rIns="9144" bIns="27432" anchor="ctr"/>
          <a:lstStyle/>
          <a:p>
            <a:pPr marL="52387" defTabSz="457200">
              <a:tabLst>
                <a:tab pos="1776413" algn="l"/>
              </a:tabLst>
              <a:defRPr/>
            </a:pPr>
            <a:r>
              <a:rPr lang="en-US" sz="900" kern="0" dirty="0" smtClean="0">
                <a:solidFill>
                  <a:srgbClr val="000000"/>
                </a:solidFill>
                <a:latin typeface="+mn-lt"/>
              </a:rPr>
              <a:t>Proactively engage to understand:</a:t>
            </a:r>
          </a:p>
          <a:p>
            <a:pPr marL="223837" indent="-171450" defTabSz="457200">
              <a:buFont typeface="Arial" panose="020B0604020202020204" pitchFamily="34" charset="0"/>
              <a:buChar char="•"/>
              <a:tabLst>
                <a:tab pos="1776413" algn="l"/>
              </a:tabLst>
              <a:defRPr/>
            </a:pPr>
            <a:r>
              <a:rPr lang="en-US" sz="900" kern="0" dirty="0" smtClean="0">
                <a:solidFill>
                  <a:srgbClr val="000000"/>
                </a:solidFill>
                <a:latin typeface="+mn-lt"/>
              </a:rPr>
              <a:t>Planning &amp; Objectives</a:t>
            </a:r>
          </a:p>
          <a:p>
            <a:pPr marL="223837" indent="-171450" defTabSz="457200">
              <a:buFont typeface="Arial" panose="020B0604020202020204" pitchFamily="34" charset="0"/>
              <a:buChar char="•"/>
              <a:tabLst>
                <a:tab pos="1776413" algn="l"/>
              </a:tabLst>
              <a:defRPr/>
            </a:pPr>
            <a:r>
              <a:rPr lang="en-US" sz="900" kern="0" dirty="0" smtClean="0">
                <a:solidFill>
                  <a:srgbClr val="000000"/>
                </a:solidFill>
                <a:latin typeface="+mn-lt"/>
              </a:rPr>
              <a:t>Target Selection</a:t>
            </a:r>
          </a:p>
          <a:p>
            <a:pPr marL="223837" indent="-171450" defTabSz="457200">
              <a:buFont typeface="Arial" panose="020B0604020202020204" pitchFamily="34" charset="0"/>
              <a:buChar char="•"/>
              <a:tabLst>
                <a:tab pos="1776413" algn="l"/>
              </a:tabLst>
              <a:defRPr/>
            </a:pPr>
            <a:r>
              <a:rPr lang="en-US" sz="900" kern="0" dirty="0" smtClean="0">
                <a:solidFill>
                  <a:srgbClr val="000000"/>
                </a:solidFill>
                <a:latin typeface="+mn-lt"/>
              </a:rPr>
              <a:t>Surveillance &amp; Reconnaissance</a:t>
            </a:r>
          </a:p>
          <a:p>
            <a:pPr marL="223837" indent="-171450" defTabSz="457200">
              <a:buFont typeface="Arial" panose="020B0604020202020204" pitchFamily="34" charset="0"/>
              <a:buChar char="•"/>
              <a:tabLst>
                <a:tab pos="1776413" algn="l"/>
              </a:tabLst>
              <a:defRPr/>
            </a:pPr>
            <a:r>
              <a:rPr lang="en-US" sz="900" kern="0" dirty="0" smtClean="0">
                <a:solidFill>
                  <a:srgbClr val="000000"/>
                </a:solidFill>
                <a:latin typeface="+mn-lt"/>
              </a:rPr>
              <a:t>Weapon Pairing</a:t>
            </a:r>
          </a:p>
          <a:p>
            <a:pPr marL="223837" indent="-171450" defTabSz="457200">
              <a:buFont typeface="Arial" panose="020B0604020202020204" pitchFamily="34" charset="0"/>
              <a:buChar char="•"/>
              <a:tabLst>
                <a:tab pos="1776413" algn="l"/>
              </a:tabLst>
              <a:defRPr/>
            </a:pPr>
            <a:r>
              <a:rPr lang="en-US" sz="900" kern="0" dirty="0" smtClean="0">
                <a:solidFill>
                  <a:srgbClr val="000000"/>
                </a:solidFill>
                <a:latin typeface="+mn-lt"/>
              </a:rPr>
              <a:t>Targeting</a:t>
            </a:r>
          </a:p>
        </p:txBody>
      </p:sp>
      <p:sp>
        <p:nvSpPr>
          <p:cNvPr id="12" name="Rectangle 11"/>
          <p:cNvSpPr>
            <a:spLocks noChangeArrowheads="1"/>
          </p:cNvSpPr>
          <p:nvPr/>
        </p:nvSpPr>
        <p:spPr bwMode="auto">
          <a:xfrm>
            <a:off x="1877753" y="3332546"/>
            <a:ext cx="2194560" cy="274320"/>
          </a:xfrm>
          <a:prstGeom prst="rect">
            <a:avLst/>
          </a:prstGeom>
          <a:solidFill>
            <a:schemeClr val="accent2"/>
          </a:solidFill>
          <a:ln w="6350" cap="rnd" algn="ctr">
            <a:solidFill>
              <a:srgbClr val="002060"/>
            </a:solidFill>
            <a:prstDash val="solid"/>
            <a:miter lim="800000"/>
            <a:headEnd/>
            <a:tailEnd/>
          </a:ln>
        </p:spPr>
        <p:txBody>
          <a:bodyPr lIns="91440" rtlCol="0" anchor="ctr" anchorCtr="1"/>
          <a:lstStyle/>
          <a:p>
            <a:pPr algn="ctr" defTabSz="457200" eaLnBrk="0" hangingPunct="0">
              <a:defRPr/>
            </a:pPr>
            <a:r>
              <a:rPr lang="en-US" sz="1100" b="1" i="1" kern="0" dirty="0" smtClean="0">
                <a:solidFill>
                  <a:srgbClr val="FFFFFF"/>
                </a:solidFill>
                <a:latin typeface="+mn-lt"/>
              </a:rPr>
              <a:t>Surveillance</a:t>
            </a:r>
          </a:p>
        </p:txBody>
      </p:sp>
      <p:sp>
        <p:nvSpPr>
          <p:cNvPr id="13" name="Rectangle 12"/>
          <p:cNvSpPr>
            <a:spLocks noChangeArrowheads="1"/>
          </p:cNvSpPr>
          <p:nvPr/>
        </p:nvSpPr>
        <p:spPr bwMode="auto">
          <a:xfrm>
            <a:off x="6524366" y="3660915"/>
            <a:ext cx="2194560" cy="1051560"/>
          </a:xfrm>
          <a:prstGeom prst="rect">
            <a:avLst/>
          </a:prstGeom>
          <a:solidFill>
            <a:srgbClr val="FFFFFF"/>
          </a:solidFill>
          <a:ln w="9525">
            <a:solidFill>
              <a:srgbClr val="002060"/>
            </a:solidFill>
            <a:miter lim="800000"/>
            <a:headEnd/>
            <a:tailEnd/>
          </a:ln>
        </p:spPr>
        <p:txBody>
          <a:bodyPr lIns="9144" tIns="27432" rIns="9144" bIns="27432" anchor="ctr"/>
          <a:lstStyle/>
          <a:p>
            <a:pPr marL="52387" defTabSz="457200">
              <a:tabLst>
                <a:tab pos="1776413" algn="l"/>
              </a:tabLst>
              <a:defRPr/>
            </a:pPr>
            <a:r>
              <a:rPr lang="en-US" sz="900" kern="0" dirty="0" smtClean="0">
                <a:solidFill>
                  <a:srgbClr val="000000"/>
                </a:solidFill>
                <a:latin typeface="+mn-lt"/>
              </a:rPr>
              <a:t>Understand the adversary’s methods:</a:t>
            </a:r>
            <a:endParaRPr lang="en-US" sz="900" kern="0" dirty="0">
              <a:solidFill>
                <a:srgbClr val="000000"/>
              </a:solidFill>
              <a:latin typeface="+mn-lt"/>
            </a:endParaRPr>
          </a:p>
          <a:p>
            <a:pPr marL="223837" indent="-171450" defTabSz="457200">
              <a:buFont typeface="Arial" panose="020B0604020202020204" pitchFamily="34" charset="0"/>
              <a:buChar char="•"/>
              <a:tabLst>
                <a:tab pos="1776413" algn="l"/>
              </a:tabLst>
              <a:defRPr/>
            </a:pPr>
            <a:r>
              <a:rPr lang="en-US" sz="900" kern="0" dirty="0" smtClean="0">
                <a:solidFill>
                  <a:srgbClr val="000000"/>
                </a:solidFill>
                <a:latin typeface="+mn-lt"/>
              </a:rPr>
              <a:t>Espionage</a:t>
            </a:r>
          </a:p>
          <a:p>
            <a:pPr marL="223837" indent="-171450" defTabSz="457200">
              <a:buFont typeface="Arial" panose="020B0604020202020204" pitchFamily="34" charset="0"/>
              <a:buChar char="•"/>
              <a:tabLst>
                <a:tab pos="1776413" algn="l"/>
              </a:tabLst>
              <a:defRPr/>
            </a:pPr>
            <a:r>
              <a:rPr lang="en-US" sz="900" kern="0" dirty="0" smtClean="0">
                <a:solidFill>
                  <a:srgbClr val="000000"/>
                </a:solidFill>
                <a:latin typeface="+mn-lt"/>
              </a:rPr>
              <a:t>Theft</a:t>
            </a:r>
          </a:p>
          <a:p>
            <a:pPr marL="223837" indent="-171450" defTabSz="457200">
              <a:buFont typeface="Arial" panose="020B0604020202020204" pitchFamily="34" charset="0"/>
              <a:buChar char="•"/>
              <a:tabLst>
                <a:tab pos="1776413" algn="l"/>
              </a:tabLst>
              <a:defRPr/>
            </a:pPr>
            <a:r>
              <a:rPr lang="en-US" sz="900" kern="0" dirty="0" smtClean="0">
                <a:solidFill>
                  <a:srgbClr val="000000"/>
                </a:solidFill>
                <a:latin typeface="+mn-lt"/>
              </a:rPr>
              <a:t>Brand Damage</a:t>
            </a:r>
          </a:p>
          <a:p>
            <a:pPr marL="223837" indent="-171450" defTabSz="457200">
              <a:buFont typeface="Arial" panose="020B0604020202020204" pitchFamily="34" charset="0"/>
              <a:buChar char="•"/>
              <a:tabLst>
                <a:tab pos="1776413" algn="l"/>
              </a:tabLst>
              <a:defRPr/>
            </a:pPr>
            <a:r>
              <a:rPr lang="en-US" sz="900" kern="0" dirty="0" smtClean="0">
                <a:solidFill>
                  <a:srgbClr val="000000"/>
                </a:solidFill>
                <a:latin typeface="+mn-lt"/>
              </a:rPr>
              <a:t>Denial</a:t>
            </a:r>
          </a:p>
          <a:p>
            <a:pPr marL="223837" indent="-171450" defTabSz="457200">
              <a:buFont typeface="Arial" panose="020B0604020202020204" pitchFamily="34" charset="0"/>
              <a:buChar char="•"/>
              <a:tabLst>
                <a:tab pos="1776413" algn="l"/>
              </a:tabLst>
              <a:defRPr/>
            </a:pPr>
            <a:r>
              <a:rPr lang="en-US" sz="900" kern="0" dirty="0" smtClean="0">
                <a:solidFill>
                  <a:srgbClr val="000000"/>
                </a:solidFill>
                <a:latin typeface="+mn-lt"/>
              </a:rPr>
              <a:t>Sabotage</a:t>
            </a:r>
            <a:endParaRPr lang="en-US" sz="900" kern="0" dirty="0">
              <a:solidFill>
                <a:srgbClr val="000000"/>
              </a:solidFill>
              <a:latin typeface="+mn-lt"/>
            </a:endParaRPr>
          </a:p>
        </p:txBody>
      </p:sp>
      <p:sp>
        <p:nvSpPr>
          <p:cNvPr id="14" name="Rectangle 13"/>
          <p:cNvSpPr>
            <a:spLocks noChangeArrowheads="1"/>
          </p:cNvSpPr>
          <p:nvPr/>
        </p:nvSpPr>
        <p:spPr bwMode="auto">
          <a:xfrm>
            <a:off x="6524366" y="3340875"/>
            <a:ext cx="2194560" cy="274320"/>
          </a:xfrm>
          <a:prstGeom prst="rect">
            <a:avLst/>
          </a:prstGeom>
          <a:solidFill>
            <a:schemeClr val="accent2"/>
          </a:solidFill>
          <a:ln w="6350" cap="rnd" algn="ctr">
            <a:solidFill>
              <a:srgbClr val="002060"/>
            </a:solidFill>
            <a:prstDash val="solid"/>
            <a:miter lim="800000"/>
            <a:headEnd/>
            <a:tailEnd/>
          </a:ln>
        </p:spPr>
        <p:txBody>
          <a:bodyPr lIns="0" rIns="0" rtlCol="0" anchor="ctr" anchorCtr="1"/>
          <a:lstStyle/>
          <a:p>
            <a:pPr algn="ctr" defTabSz="457200" eaLnBrk="0" hangingPunct="0">
              <a:defRPr/>
            </a:pPr>
            <a:r>
              <a:rPr lang="en-US" sz="1100" b="1" i="1" kern="0" dirty="0" smtClean="0">
                <a:solidFill>
                  <a:srgbClr val="FFFFFF"/>
                </a:solidFill>
                <a:latin typeface="+mn-lt"/>
              </a:rPr>
              <a:t>Exploitation</a:t>
            </a:r>
          </a:p>
        </p:txBody>
      </p:sp>
      <p:sp>
        <p:nvSpPr>
          <p:cNvPr id="15" name="Rectangle 14"/>
          <p:cNvSpPr>
            <a:spLocks noChangeArrowheads="1"/>
          </p:cNvSpPr>
          <p:nvPr/>
        </p:nvSpPr>
        <p:spPr bwMode="auto">
          <a:xfrm>
            <a:off x="1919334" y="1640221"/>
            <a:ext cx="6842124" cy="1371600"/>
          </a:xfrm>
          <a:prstGeom prst="rect">
            <a:avLst/>
          </a:prstGeom>
          <a:solidFill>
            <a:srgbClr val="FFFFFF"/>
          </a:solidFill>
          <a:ln w="9525">
            <a:solidFill>
              <a:srgbClr val="002060"/>
            </a:solidFill>
            <a:miter lim="800000"/>
            <a:headEnd/>
            <a:tailEnd/>
          </a:ln>
        </p:spPr>
        <p:txBody>
          <a:bodyPr lIns="0" rIns="0" anchor="ctr"/>
          <a:lstStyle/>
          <a:p>
            <a:pPr marL="344488" indent="-230188" defTabSz="457200">
              <a:spcBef>
                <a:spcPts val="600"/>
              </a:spcBef>
              <a:buFont typeface="Wingdings" panose="05000000000000000000" pitchFamily="2" charset="2"/>
              <a:buChar char="§"/>
              <a:defRPr/>
            </a:pPr>
            <a:endParaRPr lang="en-US" sz="1100" kern="0" dirty="0" smtClean="0">
              <a:solidFill>
                <a:srgbClr val="000000"/>
              </a:solidFill>
              <a:latin typeface="+mn-lt"/>
            </a:endParaRPr>
          </a:p>
        </p:txBody>
      </p:sp>
      <p:sp>
        <p:nvSpPr>
          <p:cNvPr id="16" name="AutoShape 99"/>
          <p:cNvSpPr>
            <a:spLocks noChangeArrowheads="1"/>
          </p:cNvSpPr>
          <p:nvPr/>
        </p:nvSpPr>
        <p:spPr bwMode="auto">
          <a:xfrm rot="10800000">
            <a:off x="1934805" y="4760348"/>
            <a:ext cx="5212080" cy="155650"/>
          </a:xfrm>
          <a:prstGeom prst="triangle">
            <a:avLst>
              <a:gd name="adj" fmla="val 49831"/>
            </a:avLst>
          </a:prstGeom>
          <a:solidFill>
            <a:srgbClr val="A6A6A6"/>
          </a:solidFill>
          <a:ln w="12700" cap="flat" cmpd="sng" algn="ctr">
            <a:noFill/>
            <a:prstDash val="solid"/>
          </a:ln>
          <a:effectLst/>
        </p:spPr>
        <p:txBody>
          <a:bodyPr rtlCol="0" anchor="ctr"/>
          <a:lstStyle/>
          <a:p>
            <a:pPr algn="ctr" defTabSz="457200">
              <a:defRPr/>
            </a:pPr>
            <a:endParaRPr lang="en-US" sz="1600" kern="0" dirty="0" smtClean="0">
              <a:solidFill>
                <a:srgbClr val="FFFFFF"/>
              </a:solidFill>
              <a:latin typeface="+mn-lt"/>
            </a:endParaRPr>
          </a:p>
        </p:txBody>
      </p:sp>
      <p:sp>
        <p:nvSpPr>
          <p:cNvPr id="17" name="Rectangle 16"/>
          <p:cNvSpPr>
            <a:spLocks noChangeArrowheads="1"/>
          </p:cNvSpPr>
          <p:nvPr/>
        </p:nvSpPr>
        <p:spPr bwMode="auto">
          <a:xfrm>
            <a:off x="1130033" y="5153426"/>
            <a:ext cx="3291840" cy="548640"/>
          </a:xfrm>
          <a:prstGeom prst="rect">
            <a:avLst/>
          </a:prstGeom>
          <a:solidFill>
            <a:srgbClr val="FFFFFF"/>
          </a:solidFill>
          <a:ln w="9525">
            <a:solidFill>
              <a:srgbClr val="002060"/>
            </a:solidFill>
            <a:miter lim="800000"/>
            <a:headEnd/>
            <a:tailEnd/>
          </a:ln>
        </p:spPr>
        <p:txBody>
          <a:bodyPr lIns="45720" rIns="45720" anchor="ctr"/>
          <a:lstStyle/>
          <a:p>
            <a:pPr algn="ctr" defTabSz="457200">
              <a:defRPr/>
            </a:pPr>
            <a:r>
              <a:rPr lang="en-US" sz="900" b="1" kern="0" dirty="0" smtClean="0">
                <a:solidFill>
                  <a:srgbClr val="000000"/>
                </a:solidFill>
                <a:latin typeface="+mn-lt"/>
              </a:rPr>
              <a:t>Actionable Intelligence</a:t>
            </a:r>
          </a:p>
          <a:p>
            <a:pPr algn="ctr" defTabSz="457200">
              <a:defRPr/>
            </a:pPr>
            <a:r>
              <a:rPr lang="en-US" sz="900" kern="0" dirty="0" smtClean="0">
                <a:solidFill>
                  <a:srgbClr val="000000"/>
                </a:solidFill>
                <a:latin typeface="+mn-lt"/>
              </a:rPr>
              <a:t>The use of timely, accurate, relevant, </a:t>
            </a:r>
            <a:r>
              <a:rPr lang="en-US" sz="900" kern="0" dirty="0" smtClean="0">
                <a:solidFill>
                  <a:srgbClr val="000000"/>
                </a:solidFill>
                <a:latin typeface="+mn-lt"/>
              </a:rPr>
              <a:t>and </a:t>
            </a:r>
            <a:r>
              <a:rPr lang="en-US" sz="900" kern="0" dirty="0" smtClean="0">
                <a:solidFill>
                  <a:srgbClr val="000000"/>
                </a:solidFill>
                <a:latin typeface="+mn-lt"/>
              </a:rPr>
              <a:t>predictive intelligence to enhance decision making capability</a:t>
            </a:r>
            <a:endParaRPr lang="en-US" sz="900" b="1" kern="0" dirty="0" smtClean="0">
              <a:solidFill>
                <a:srgbClr val="000000"/>
              </a:solidFill>
              <a:latin typeface="+mn-lt"/>
            </a:endParaRPr>
          </a:p>
        </p:txBody>
      </p:sp>
      <p:sp>
        <p:nvSpPr>
          <p:cNvPr id="18" name="Rectangle 9"/>
          <p:cNvSpPr>
            <a:spLocks noChangeArrowheads="1"/>
          </p:cNvSpPr>
          <p:nvPr/>
        </p:nvSpPr>
        <p:spPr bwMode="auto">
          <a:xfrm>
            <a:off x="386362" y="5153427"/>
            <a:ext cx="704088" cy="548640"/>
          </a:xfrm>
          <a:prstGeom prst="rect">
            <a:avLst/>
          </a:prstGeom>
          <a:solidFill>
            <a:schemeClr val="accent2"/>
          </a:solidFill>
          <a:ln w="9525">
            <a:noFill/>
            <a:miter lim="800000"/>
            <a:headEnd/>
            <a:tailEnd/>
          </a:ln>
        </p:spPr>
        <p:txBody>
          <a:bodyPr lIns="0" rIns="0" anchor="ctr"/>
          <a:lstStyle/>
          <a:p>
            <a:pPr marL="0" lvl="1" algn="ctr" defTabSz="457200">
              <a:defRPr/>
            </a:pPr>
            <a:endParaRPr lang="en-US" sz="1600" b="1" kern="0" dirty="0">
              <a:solidFill>
                <a:srgbClr val="FFFFFF"/>
              </a:solidFill>
              <a:latin typeface="+mn-lt"/>
            </a:endParaRPr>
          </a:p>
        </p:txBody>
      </p:sp>
      <p:sp>
        <p:nvSpPr>
          <p:cNvPr id="19" name="Rectangle 18"/>
          <p:cNvSpPr>
            <a:spLocks noChangeArrowheads="1"/>
          </p:cNvSpPr>
          <p:nvPr/>
        </p:nvSpPr>
        <p:spPr bwMode="auto">
          <a:xfrm>
            <a:off x="5474958" y="5155967"/>
            <a:ext cx="3291840" cy="548640"/>
          </a:xfrm>
          <a:prstGeom prst="rect">
            <a:avLst/>
          </a:prstGeom>
          <a:solidFill>
            <a:srgbClr val="FFFFFF"/>
          </a:solidFill>
          <a:ln w="9525">
            <a:solidFill>
              <a:srgbClr val="002060"/>
            </a:solidFill>
            <a:miter lim="800000"/>
            <a:headEnd/>
            <a:tailEnd/>
          </a:ln>
        </p:spPr>
        <p:txBody>
          <a:bodyPr lIns="45720" rIns="45720" anchor="ctr"/>
          <a:lstStyle/>
          <a:p>
            <a:pPr algn="ctr" defTabSz="457200">
              <a:defRPr/>
            </a:pPr>
            <a:r>
              <a:rPr lang="en-US" sz="900" b="1" kern="0" dirty="0" smtClean="0">
                <a:solidFill>
                  <a:srgbClr val="000000"/>
                </a:solidFill>
                <a:latin typeface="+mn-lt"/>
              </a:rPr>
              <a:t>Risk-Based Understanding of Threats</a:t>
            </a:r>
          </a:p>
          <a:p>
            <a:pPr algn="ctr" defTabSz="457200">
              <a:defRPr/>
            </a:pPr>
            <a:r>
              <a:rPr lang="en-US" sz="900" kern="0" dirty="0" smtClean="0">
                <a:solidFill>
                  <a:srgbClr val="000000"/>
                </a:solidFill>
                <a:latin typeface="+mn-lt"/>
              </a:rPr>
              <a:t>An enhanced understanding of threats that allows for a more mature understanding of associated risks</a:t>
            </a:r>
            <a:endParaRPr lang="en-US" sz="900" b="1" kern="0" dirty="0" smtClean="0">
              <a:solidFill>
                <a:srgbClr val="000000"/>
              </a:solidFill>
              <a:latin typeface="+mn-lt"/>
            </a:endParaRPr>
          </a:p>
        </p:txBody>
      </p:sp>
      <p:sp>
        <p:nvSpPr>
          <p:cNvPr id="20" name="Rectangle 9"/>
          <p:cNvSpPr>
            <a:spLocks noChangeArrowheads="1"/>
          </p:cNvSpPr>
          <p:nvPr/>
        </p:nvSpPr>
        <p:spPr bwMode="auto">
          <a:xfrm>
            <a:off x="4721760" y="5155967"/>
            <a:ext cx="704088" cy="548640"/>
          </a:xfrm>
          <a:prstGeom prst="rect">
            <a:avLst/>
          </a:prstGeom>
          <a:solidFill>
            <a:schemeClr val="accent2"/>
          </a:solidFill>
          <a:ln w="9525">
            <a:noFill/>
            <a:miter lim="800000"/>
            <a:headEnd/>
            <a:tailEnd/>
          </a:ln>
        </p:spPr>
        <p:txBody>
          <a:bodyPr lIns="0" rIns="0" anchor="ctr"/>
          <a:lstStyle/>
          <a:p>
            <a:pPr marL="0" lvl="1" algn="ctr" defTabSz="457200"/>
            <a:endParaRPr lang="en-US" sz="1600" b="1" kern="0" dirty="0">
              <a:solidFill>
                <a:srgbClr val="FFFFFF"/>
              </a:solidFill>
              <a:latin typeface="+mn-lt"/>
            </a:endParaRPr>
          </a:p>
        </p:txBody>
      </p:sp>
      <p:sp>
        <p:nvSpPr>
          <p:cNvPr id="21" name="TextBox 20"/>
          <p:cNvSpPr txBox="1"/>
          <p:nvPr/>
        </p:nvSpPr>
        <p:spPr>
          <a:xfrm>
            <a:off x="1903225" y="4926931"/>
            <a:ext cx="5353036" cy="271741"/>
          </a:xfrm>
          <a:prstGeom prst="rect">
            <a:avLst/>
          </a:prstGeom>
        </p:spPr>
        <p:txBody>
          <a:bodyPr wrap="square" rtlCol="0">
            <a:spAutoFit/>
          </a:bodyPr>
          <a:lstStyle/>
          <a:p>
            <a:pPr marL="1588" algn="ctr" defTabSz="457200">
              <a:lnSpc>
                <a:spcPct val="106000"/>
              </a:lnSpc>
              <a:spcBef>
                <a:spcPct val="80000"/>
              </a:spcBef>
              <a:buClr>
                <a:srgbClr val="000000"/>
              </a:buClr>
            </a:pPr>
            <a:r>
              <a:rPr lang="en-US" sz="1100" b="1" dirty="0" smtClean="0">
                <a:solidFill>
                  <a:srgbClr val="000000"/>
                </a:solidFill>
                <a:latin typeface="+mn-lt"/>
              </a:rPr>
              <a:t>Once understanding is achieved, organizations can benefit from:</a:t>
            </a:r>
            <a:endParaRPr lang="en-US" sz="1100" b="1" dirty="0">
              <a:solidFill>
                <a:srgbClr val="000000"/>
              </a:solidFill>
              <a:latin typeface="+mn-lt"/>
            </a:endParaRPr>
          </a:p>
        </p:txBody>
      </p:sp>
      <p:sp>
        <p:nvSpPr>
          <p:cNvPr id="22" name="Rectangle 21"/>
          <p:cNvSpPr>
            <a:spLocks noChangeArrowheads="1"/>
          </p:cNvSpPr>
          <p:nvPr/>
        </p:nvSpPr>
        <p:spPr bwMode="auto">
          <a:xfrm>
            <a:off x="1130033" y="5829067"/>
            <a:ext cx="3291840" cy="548640"/>
          </a:xfrm>
          <a:prstGeom prst="rect">
            <a:avLst/>
          </a:prstGeom>
          <a:solidFill>
            <a:srgbClr val="FFFFFF"/>
          </a:solidFill>
          <a:ln w="9525">
            <a:solidFill>
              <a:srgbClr val="002060"/>
            </a:solidFill>
            <a:miter lim="800000"/>
            <a:headEnd/>
            <a:tailEnd/>
          </a:ln>
        </p:spPr>
        <p:txBody>
          <a:bodyPr lIns="45720" rIns="45720" anchor="ctr"/>
          <a:lstStyle/>
          <a:p>
            <a:pPr algn="ctr" defTabSz="457200">
              <a:defRPr/>
            </a:pPr>
            <a:r>
              <a:rPr lang="en-US" sz="900" b="1" kern="0" dirty="0" smtClean="0">
                <a:solidFill>
                  <a:srgbClr val="000000"/>
                </a:solidFill>
                <a:latin typeface="+mn-lt"/>
              </a:rPr>
              <a:t>Business Resiliency</a:t>
            </a:r>
          </a:p>
          <a:p>
            <a:pPr algn="ctr" defTabSz="457200">
              <a:defRPr/>
            </a:pPr>
            <a:r>
              <a:rPr lang="en-US" sz="900" kern="0" dirty="0" smtClean="0">
                <a:solidFill>
                  <a:srgbClr val="000000"/>
                </a:solidFill>
                <a:latin typeface="+mn-lt"/>
              </a:rPr>
              <a:t>The ability to preemptively understand threats and prepare for possible challenges to business operations</a:t>
            </a:r>
            <a:endParaRPr lang="en-US" sz="900" b="1" kern="0" dirty="0" smtClean="0">
              <a:solidFill>
                <a:srgbClr val="000000"/>
              </a:solidFill>
              <a:latin typeface="+mn-lt"/>
            </a:endParaRPr>
          </a:p>
        </p:txBody>
      </p:sp>
      <p:sp>
        <p:nvSpPr>
          <p:cNvPr id="23" name="Rectangle 9"/>
          <p:cNvSpPr>
            <a:spLocks noChangeArrowheads="1"/>
          </p:cNvSpPr>
          <p:nvPr/>
        </p:nvSpPr>
        <p:spPr bwMode="auto">
          <a:xfrm>
            <a:off x="386362" y="5829068"/>
            <a:ext cx="704088" cy="548640"/>
          </a:xfrm>
          <a:prstGeom prst="rect">
            <a:avLst/>
          </a:prstGeom>
          <a:solidFill>
            <a:schemeClr val="accent2"/>
          </a:solidFill>
          <a:ln w="9525">
            <a:noFill/>
            <a:miter lim="800000"/>
            <a:headEnd/>
            <a:tailEnd/>
          </a:ln>
        </p:spPr>
        <p:txBody>
          <a:bodyPr lIns="0" rIns="0" anchor="ctr"/>
          <a:lstStyle/>
          <a:p>
            <a:pPr marL="0" lvl="1" algn="ctr" defTabSz="457200"/>
            <a:endParaRPr lang="en-US" sz="1600" b="1" kern="0" dirty="0">
              <a:solidFill>
                <a:srgbClr val="FFFFFF"/>
              </a:solidFill>
              <a:latin typeface="+mn-lt"/>
            </a:endParaRPr>
          </a:p>
        </p:txBody>
      </p:sp>
      <p:sp>
        <p:nvSpPr>
          <p:cNvPr id="24" name="Rectangle 23"/>
          <p:cNvSpPr>
            <a:spLocks noChangeArrowheads="1"/>
          </p:cNvSpPr>
          <p:nvPr/>
        </p:nvSpPr>
        <p:spPr bwMode="auto">
          <a:xfrm>
            <a:off x="5474958" y="5831608"/>
            <a:ext cx="3291840" cy="548640"/>
          </a:xfrm>
          <a:prstGeom prst="rect">
            <a:avLst/>
          </a:prstGeom>
          <a:solidFill>
            <a:srgbClr val="FFFFFF"/>
          </a:solidFill>
          <a:ln w="9525">
            <a:solidFill>
              <a:srgbClr val="002060"/>
            </a:solidFill>
            <a:miter lim="800000"/>
            <a:headEnd/>
            <a:tailEnd/>
          </a:ln>
        </p:spPr>
        <p:txBody>
          <a:bodyPr lIns="45720" rIns="45720" anchor="ctr"/>
          <a:lstStyle/>
          <a:p>
            <a:pPr algn="ctr" defTabSz="457200">
              <a:defRPr/>
            </a:pPr>
            <a:r>
              <a:rPr lang="en-US" sz="900" b="1" kern="0" dirty="0" smtClean="0">
                <a:solidFill>
                  <a:srgbClr val="333333"/>
                </a:solidFill>
                <a:latin typeface="+mn-lt"/>
              </a:rPr>
              <a:t>Integrated Operational </a:t>
            </a:r>
            <a:r>
              <a:rPr lang="en-US" sz="900" b="1" kern="0" dirty="0" smtClean="0">
                <a:solidFill>
                  <a:srgbClr val="000000"/>
                </a:solidFill>
                <a:latin typeface="+mn-lt"/>
              </a:rPr>
              <a:t>Picture &amp; Response</a:t>
            </a:r>
          </a:p>
          <a:p>
            <a:pPr algn="ctr" defTabSz="457200">
              <a:defRPr/>
            </a:pPr>
            <a:r>
              <a:rPr lang="en-US" sz="900" kern="0" dirty="0">
                <a:solidFill>
                  <a:srgbClr val="333333"/>
                </a:solidFill>
                <a:latin typeface="+mn-lt"/>
              </a:rPr>
              <a:t>The ability to leverage intelligence to cross-coordinate </a:t>
            </a:r>
            <a:r>
              <a:rPr lang="en-US" sz="900" kern="0" dirty="0" smtClean="0">
                <a:solidFill>
                  <a:srgbClr val="333333"/>
                </a:solidFill>
                <a:latin typeface="+mn-lt"/>
              </a:rPr>
              <a:t>business functions </a:t>
            </a:r>
            <a:r>
              <a:rPr lang="en-US" sz="900" kern="0" dirty="0" smtClean="0">
                <a:solidFill>
                  <a:srgbClr val="000000"/>
                </a:solidFill>
                <a:latin typeface="+mn-lt"/>
              </a:rPr>
              <a:t>and effectively </a:t>
            </a:r>
            <a:r>
              <a:rPr lang="en-US" sz="900" kern="0" dirty="0">
                <a:solidFill>
                  <a:srgbClr val="000000"/>
                </a:solidFill>
                <a:latin typeface="+mn-lt"/>
              </a:rPr>
              <a:t>respond to threats</a:t>
            </a:r>
            <a:endParaRPr lang="en-US" sz="900" b="1" kern="0" dirty="0">
              <a:solidFill>
                <a:srgbClr val="000000"/>
              </a:solidFill>
              <a:latin typeface="+mn-lt"/>
            </a:endParaRPr>
          </a:p>
        </p:txBody>
      </p:sp>
      <p:sp>
        <p:nvSpPr>
          <p:cNvPr id="25" name="Rectangle 9"/>
          <p:cNvSpPr>
            <a:spLocks noChangeArrowheads="1"/>
          </p:cNvSpPr>
          <p:nvPr/>
        </p:nvSpPr>
        <p:spPr bwMode="auto">
          <a:xfrm>
            <a:off x="4721760" y="5831608"/>
            <a:ext cx="704088" cy="548640"/>
          </a:xfrm>
          <a:prstGeom prst="rect">
            <a:avLst/>
          </a:prstGeom>
          <a:solidFill>
            <a:schemeClr val="accent2"/>
          </a:solidFill>
          <a:ln w="9525">
            <a:noFill/>
            <a:miter lim="800000"/>
            <a:headEnd/>
            <a:tailEnd/>
          </a:ln>
        </p:spPr>
        <p:txBody>
          <a:bodyPr lIns="0" rIns="0" anchor="ctr"/>
          <a:lstStyle/>
          <a:p>
            <a:pPr marL="0" lvl="1" algn="ctr" defTabSz="457200"/>
            <a:endParaRPr lang="en-US" sz="1600" b="1" kern="0" dirty="0">
              <a:solidFill>
                <a:srgbClr val="FFFFFF"/>
              </a:solidFill>
              <a:latin typeface="+mn-lt"/>
            </a:endParaRPr>
          </a:p>
        </p:txBody>
      </p:sp>
      <p:sp>
        <p:nvSpPr>
          <p:cNvPr id="26" name="AutoShape 99"/>
          <p:cNvSpPr>
            <a:spLocks noChangeArrowheads="1"/>
          </p:cNvSpPr>
          <p:nvPr/>
        </p:nvSpPr>
        <p:spPr bwMode="auto">
          <a:xfrm rot="10800000">
            <a:off x="370482" y="3074201"/>
            <a:ext cx="1371600" cy="226474"/>
          </a:xfrm>
          <a:prstGeom prst="triangle">
            <a:avLst>
              <a:gd name="adj" fmla="val 50000"/>
            </a:avLst>
          </a:prstGeom>
          <a:solidFill>
            <a:srgbClr val="A6A6A6"/>
          </a:solidFill>
          <a:ln w="12700" cap="flat" cmpd="sng" algn="ctr">
            <a:noFill/>
            <a:prstDash val="solid"/>
          </a:ln>
          <a:effectLst/>
        </p:spPr>
        <p:txBody>
          <a:bodyPr rtlCol="0" anchor="ctr"/>
          <a:lstStyle/>
          <a:p>
            <a:pPr algn="ctr" defTabSz="457200">
              <a:defRPr/>
            </a:pPr>
            <a:endParaRPr lang="en-US" sz="1600" kern="0" dirty="0" smtClean="0">
              <a:solidFill>
                <a:srgbClr val="FFFFFF"/>
              </a:solidFill>
              <a:latin typeface="+mn-lt"/>
            </a:endParaRPr>
          </a:p>
        </p:txBody>
      </p:sp>
      <p:sp>
        <p:nvSpPr>
          <p:cNvPr id="31" name="Rectangle 30"/>
          <p:cNvSpPr>
            <a:spLocks noChangeArrowheads="1"/>
          </p:cNvSpPr>
          <p:nvPr/>
        </p:nvSpPr>
        <p:spPr bwMode="auto">
          <a:xfrm>
            <a:off x="2305853" y="2371334"/>
            <a:ext cx="1457537" cy="558295"/>
          </a:xfrm>
          <a:prstGeom prst="rect">
            <a:avLst/>
          </a:prstGeom>
          <a:noFill/>
          <a:ln w="9525">
            <a:noFill/>
            <a:miter lim="800000"/>
            <a:headEnd/>
            <a:tailEnd/>
          </a:ln>
        </p:spPr>
        <p:txBody>
          <a:bodyPr lIns="0" rIns="0" anchor="ctr"/>
          <a:lstStyle/>
          <a:p>
            <a:pPr algn="ctr" eaLnBrk="0" fontAlgn="base" hangingPunct="0">
              <a:lnSpc>
                <a:spcPct val="106000"/>
              </a:lnSpc>
              <a:spcBef>
                <a:spcPct val="0"/>
              </a:spcBef>
              <a:spcAft>
                <a:spcPct val="0"/>
              </a:spcAft>
            </a:pPr>
            <a:r>
              <a:rPr lang="en-US" sz="1100" b="1" kern="0" dirty="0" smtClean="0">
                <a:latin typeface="+mn-lt"/>
                <a:cs typeface="Arial" pitchFamily="34" charset="0"/>
              </a:rPr>
              <a:t>Phase 1: </a:t>
            </a:r>
          </a:p>
          <a:p>
            <a:pPr algn="ctr" eaLnBrk="0" fontAlgn="base" hangingPunct="0">
              <a:lnSpc>
                <a:spcPct val="106000"/>
              </a:lnSpc>
              <a:spcBef>
                <a:spcPct val="0"/>
              </a:spcBef>
              <a:spcAft>
                <a:spcPct val="0"/>
              </a:spcAft>
            </a:pPr>
            <a:r>
              <a:rPr lang="en-US" sz="1100" b="1" kern="0" dirty="0" smtClean="0">
                <a:latin typeface="+mn-lt"/>
                <a:cs typeface="Arial" pitchFamily="34" charset="0"/>
              </a:rPr>
              <a:t>Discover </a:t>
            </a:r>
            <a:r>
              <a:rPr lang="en-US" sz="1200" b="1" kern="0" dirty="0" smtClean="0">
                <a:latin typeface="+mn-lt"/>
                <a:cs typeface="Arial" pitchFamily="34" charset="0"/>
              </a:rPr>
              <a:t>Opportunities</a:t>
            </a:r>
            <a:endParaRPr lang="en-US" sz="1100" b="1" kern="0" dirty="0">
              <a:latin typeface="+mn-lt"/>
              <a:cs typeface="Arial" pitchFamily="34" charset="0"/>
            </a:endParaRPr>
          </a:p>
        </p:txBody>
      </p:sp>
      <p:sp>
        <p:nvSpPr>
          <p:cNvPr id="32" name="Rectangle 31"/>
          <p:cNvSpPr>
            <a:spLocks noChangeArrowheads="1"/>
          </p:cNvSpPr>
          <p:nvPr/>
        </p:nvSpPr>
        <p:spPr bwMode="auto">
          <a:xfrm>
            <a:off x="4560392" y="2371334"/>
            <a:ext cx="1452616" cy="558295"/>
          </a:xfrm>
          <a:prstGeom prst="rect">
            <a:avLst/>
          </a:prstGeom>
          <a:noFill/>
          <a:ln w="9525">
            <a:noFill/>
            <a:miter lim="800000"/>
            <a:headEnd/>
            <a:tailEnd/>
          </a:ln>
        </p:spPr>
        <p:txBody>
          <a:bodyPr lIns="0" rIns="0" anchor="ctr"/>
          <a:lstStyle/>
          <a:p>
            <a:pPr algn="ctr" eaLnBrk="0" fontAlgn="base" hangingPunct="0">
              <a:lnSpc>
                <a:spcPct val="106000"/>
              </a:lnSpc>
              <a:spcBef>
                <a:spcPct val="0"/>
              </a:spcBef>
              <a:spcAft>
                <a:spcPct val="0"/>
              </a:spcAft>
              <a:defRPr/>
            </a:pPr>
            <a:r>
              <a:rPr lang="en-US" sz="1100" b="1" kern="0" dirty="0" smtClean="0">
                <a:latin typeface="+mn-lt"/>
                <a:cs typeface="Arial" pitchFamily="34" charset="0"/>
              </a:rPr>
              <a:t>Phase II: </a:t>
            </a:r>
          </a:p>
          <a:p>
            <a:pPr algn="ctr" eaLnBrk="0" fontAlgn="base" hangingPunct="0">
              <a:lnSpc>
                <a:spcPct val="106000"/>
              </a:lnSpc>
              <a:spcBef>
                <a:spcPct val="0"/>
              </a:spcBef>
              <a:spcAft>
                <a:spcPct val="0"/>
              </a:spcAft>
              <a:defRPr/>
            </a:pPr>
            <a:r>
              <a:rPr lang="en-US" sz="1100" b="1" kern="0" dirty="0" smtClean="0">
                <a:latin typeface="+mn-lt"/>
                <a:cs typeface="Arial" pitchFamily="34" charset="0"/>
              </a:rPr>
              <a:t>Achieve </a:t>
            </a:r>
            <a:r>
              <a:rPr lang="en-US" sz="1200" b="1" kern="0" dirty="0" smtClean="0">
                <a:latin typeface="+mn-lt"/>
                <a:cs typeface="Arial" pitchFamily="34" charset="0"/>
              </a:rPr>
              <a:t>Means </a:t>
            </a:r>
            <a:r>
              <a:rPr lang="en-US" sz="1100" b="1" kern="0" dirty="0" smtClean="0">
                <a:latin typeface="+mn-lt"/>
                <a:cs typeface="Arial" pitchFamily="34" charset="0"/>
              </a:rPr>
              <a:t>to Access Systems</a:t>
            </a:r>
          </a:p>
        </p:txBody>
      </p:sp>
      <p:sp>
        <p:nvSpPr>
          <p:cNvPr id="33" name="Rectangle 32"/>
          <p:cNvSpPr>
            <a:spLocks noChangeArrowheads="1"/>
          </p:cNvSpPr>
          <p:nvPr/>
        </p:nvSpPr>
        <p:spPr bwMode="auto">
          <a:xfrm>
            <a:off x="6810343" y="2371334"/>
            <a:ext cx="1457537" cy="558295"/>
          </a:xfrm>
          <a:prstGeom prst="rect">
            <a:avLst/>
          </a:prstGeom>
          <a:noFill/>
          <a:ln w="9525">
            <a:noFill/>
            <a:miter lim="800000"/>
            <a:headEnd/>
            <a:tailEnd/>
          </a:ln>
        </p:spPr>
        <p:txBody>
          <a:bodyPr lIns="0" rIns="0" anchor="ctr"/>
          <a:lstStyle/>
          <a:p>
            <a:pPr algn="ctr" eaLnBrk="0" fontAlgn="base" hangingPunct="0">
              <a:lnSpc>
                <a:spcPct val="106000"/>
              </a:lnSpc>
              <a:spcBef>
                <a:spcPct val="0"/>
              </a:spcBef>
              <a:spcAft>
                <a:spcPct val="0"/>
              </a:spcAft>
              <a:defRPr/>
            </a:pPr>
            <a:r>
              <a:rPr lang="en-US" sz="1100" b="1" kern="0" dirty="0" smtClean="0">
                <a:latin typeface="+mn-lt"/>
                <a:cs typeface="Arial" pitchFamily="34" charset="0"/>
              </a:rPr>
              <a:t>Phase III: </a:t>
            </a:r>
          </a:p>
          <a:p>
            <a:pPr algn="ctr" eaLnBrk="0" fontAlgn="base" hangingPunct="0">
              <a:lnSpc>
                <a:spcPct val="106000"/>
              </a:lnSpc>
              <a:spcBef>
                <a:spcPct val="0"/>
              </a:spcBef>
              <a:spcAft>
                <a:spcPct val="0"/>
              </a:spcAft>
              <a:defRPr/>
            </a:pPr>
            <a:r>
              <a:rPr lang="en-US" sz="1100" b="1" kern="0" dirty="0" smtClean="0">
                <a:latin typeface="+mn-lt"/>
                <a:cs typeface="Arial" pitchFamily="34" charset="0"/>
              </a:rPr>
              <a:t>Satisfy </a:t>
            </a:r>
            <a:r>
              <a:rPr lang="en-US" sz="1200" b="1" kern="0" dirty="0" smtClean="0">
                <a:latin typeface="+mn-lt"/>
                <a:cs typeface="Arial" pitchFamily="34" charset="0"/>
              </a:rPr>
              <a:t>Motive </a:t>
            </a:r>
            <a:r>
              <a:rPr lang="en-US" sz="1100" b="1" kern="0" dirty="0" smtClean="0">
                <a:latin typeface="+mn-lt"/>
                <a:cs typeface="Arial" pitchFamily="34" charset="0"/>
              </a:rPr>
              <a:t>via Capabilities</a:t>
            </a:r>
          </a:p>
        </p:txBody>
      </p:sp>
      <p:sp>
        <p:nvSpPr>
          <p:cNvPr id="40" name="Right Arrow 39"/>
          <p:cNvSpPr/>
          <p:nvPr/>
        </p:nvSpPr>
        <p:spPr>
          <a:xfrm>
            <a:off x="3963152" y="2070528"/>
            <a:ext cx="575918" cy="466186"/>
          </a:xfrm>
          <a:prstGeom prst="rightArrow">
            <a:avLst/>
          </a:prstGeom>
          <a:solidFill>
            <a:srgbClr val="A6A6A6"/>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sz="1100" kern="0" dirty="0" smtClean="0">
              <a:solidFill>
                <a:srgbClr val="FFFFFF"/>
              </a:solidFill>
              <a:latin typeface="+mn-lt"/>
              <a:cs typeface="Arial" charset="0"/>
            </a:endParaRPr>
          </a:p>
        </p:txBody>
      </p:sp>
      <p:sp>
        <p:nvSpPr>
          <p:cNvPr id="41" name="Right Arrow 40"/>
          <p:cNvSpPr/>
          <p:nvPr/>
        </p:nvSpPr>
        <p:spPr>
          <a:xfrm>
            <a:off x="6107178" y="2070528"/>
            <a:ext cx="575918" cy="466186"/>
          </a:xfrm>
          <a:prstGeom prst="rightArrow">
            <a:avLst/>
          </a:prstGeom>
          <a:solidFill>
            <a:srgbClr val="A6A6A6"/>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sz="1100" kern="0" dirty="0" smtClean="0">
              <a:solidFill>
                <a:srgbClr val="FFFFFF"/>
              </a:solidFill>
              <a:latin typeface="+mn-lt"/>
              <a:cs typeface="Arial" charset="0"/>
            </a:endParaRPr>
          </a:p>
        </p:txBody>
      </p:sp>
      <p:sp>
        <p:nvSpPr>
          <p:cNvPr id="42" name="TextBox 41"/>
          <p:cNvSpPr txBox="1"/>
          <p:nvPr/>
        </p:nvSpPr>
        <p:spPr>
          <a:xfrm>
            <a:off x="1877752" y="3018311"/>
            <a:ext cx="6841173" cy="288092"/>
          </a:xfrm>
          <a:prstGeom prst="rect">
            <a:avLst/>
          </a:prstGeom>
        </p:spPr>
        <p:txBody>
          <a:bodyPr wrap="square" rtlCol="0">
            <a:spAutoFit/>
          </a:bodyPr>
          <a:lstStyle/>
          <a:p>
            <a:pPr marL="1588" algn="ctr" defTabSz="457200">
              <a:lnSpc>
                <a:spcPct val="106000"/>
              </a:lnSpc>
              <a:spcBef>
                <a:spcPct val="80000"/>
              </a:spcBef>
              <a:buClr>
                <a:srgbClr val="000000"/>
              </a:buClr>
            </a:pPr>
            <a:r>
              <a:rPr lang="en-US" sz="1200" b="1" dirty="0" smtClean="0">
                <a:solidFill>
                  <a:srgbClr val="000000"/>
                </a:solidFill>
                <a:latin typeface="+mn-lt"/>
              </a:rPr>
              <a:t>Priority Intelligence Requirements (PIR)</a:t>
            </a:r>
            <a:endParaRPr lang="en-US" sz="1200" b="1" dirty="0">
              <a:solidFill>
                <a:srgbClr val="000000"/>
              </a:solidFill>
              <a:latin typeface="+mn-lt"/>
            </a:endParaRPr>
          </a:p>
        </p:txBody>
      </p:sp>
      <p:grpSp>
        <p:nvGrpSpPr>
          <p:cNvPr id="46" name="Group 519"/>
          <p:cNvGrpSpPr>
            <a:grpSpLocks noChangeAspect="1"/>
          </p:cNvGrpSpPr>
          <p:nvPr/>
        </p:nvGrpSpPr>
        <p:grpSpPr bwMode="auto">
          <a:xfrm>
            <a:off x="2796838" y="1821432"/>
            <a:ext cx="457200" cy="457200"/>
            <a:chOff x="4190" y="2983"/>
            <a:chExt cx="340" cy="340"/>
          </a:xfrm>
          <a:solidFill>
            <a:schemeClr val="accent3">
              <a:lumMod val="75000"/>
            </a:schemeClr>
          </a:solidFill>
        </p:grpSpPr>
        <p:sp>
          <p:nvSpPr>
            <p:cNvPr id="47" name="Freeform 520"/>
            <p:cNvSpPr>
              <a:spLocks noEditPoints="1"/>
            </p:cNvSpPr>
            <p:nvPr/>
          </p:nvSpPr>
          <p:spPr bwMode="auto">
            <a:xfrm>
              <a:off x="4268" y="3061"/>
              <a:ext cx="184" cy="184"/>
            </a:xfrm>
            <a:custGeom>
              <a:avLst/>
              <a:gdLst>
                <a:gd name="T0" fmla="*/ 267 w 278"/>
                <a:gd name="T1" fmla="*/ 96 h 277"/>
                <a:gd name="T2" fmla="*/ 277 w 278"/>
                <a:gd name="T3" fmla="*/ 13 h 277"/>
                <a:gd name="T4" fmla="*/ 267 w 278"/>
                <a:gd name="T5" fmla="*/ 0 h 277"/>
                <a:gd name="T6" fmla="*/ 163 w 278"/>
                <a:gd name="T7" fmla="*/ 4 h 277"/>
                <a:gd name="T8" fmla="*/ 169 w 278"/>
                <a:gd name="T9" fmla="*/ 96 h 277"/>
                <a:gd name="T10" fmla="*/ 149 w 278"/>
                <a:gd name="T11" fmla="*/ 107 h 277"/>
                <a:gd name="T12" fmla="*/ 128 w 278"/>
                <a:gd name="T13" fmla="*/ 128 h 277"/>
                <a:gd name="T14" fmla="*/ 117 w 278"/>
                <a:gd name="T15" fmla="*/ 96 h 277"/>
                <a:gd name="T16" fmla="*/ 117 w 278"/>
                <a:gd name="T17" fmla="*/ 12 h 277"/>
                <a:gd name="T18" fmla="*/ 107 w 278"/>
                <a:gd name="T19" fmla="*/ 0 h 277"/>
                <a:gd name="T20" fmla="*/ 2 w 278"/>
                <a:gd name="T21" fmla="*/ 4 h 277"/>
                <a:gd name="T22" fmla="*/ 19 w 278"/>
                <a:gd name="T23" fmla="*/ 96 h 277"/>
                <a:gd name="T24" fmla="*/ 3 w 278"/>
                <a:gd name="T25" fmla="*/ 100 h 277"/>
                <a:gd name="T26" fmla="*/ 12 w 278"/>
                <a:gd name="T27" fmla="*/ 225 h 277"/>
                <a:gd name="T28" fmla="*/ 32 w 278"/>
                <a:gd name="T29" fmla="*/ 235 h 277"/>
                <a:gd name="T30" fmla="*/ 43 w 278"/>
                <a:gd name="T31" fmla="*/ 277 h 277"/>
                <a:gd name="T32" fmla="*/ 117 w 278"/>
                <a:gd name="T33" fmla="*/ 267 h 277"/>
                <a:gd name="T34" fmla="*/ 128 w 278"/>
                <a:gd name="T35" fmla="*/ 224 h 277"/>
                <a:gd name="T36" fmla="*/ 149 w 278"/>
                <a:gd name="T37" fmla="*/ 213 h 277"/>
                <a:gd name="T38" fmla="*/ 160 w 278"/>
                <a:gd name="T39" fmla="*/ 235 h 277"/>
                <a:gd name="T40" fmla="*/ 171 w 278"/>
                <a:gd name="T41" fmla="*/ 277 h 277"/>
                <a:gd name="T42" fmla="*/ 245 w 278"/>
                <a:gd name="T43" fmla="*/ 267 h 277"/>
                <a:gd name="T44" fmla="*/ 255 w 278"/>
                <a:gd name="T45" fmla="*/ 235 h 277"/>
                <a:gd name="T46" fmla="*/ 277 w 278"/>
                <a:gd name="T47" fmla="*/ 108 h 277"/>
                <a:gd name="T48" fmla="*/ 183 w 278"/>
                <a:gd name="T49" fmla="*/ 21 h 277"/>
                <a:gd name="T50" fmla="*/ 237 w 278"/>
                <a:gd name="T51" fmla="*/ 96 h 277"/>
                <a:gd name="T52" fmla="*/ 183 w 278"/>
                <a:gd name="T53" fmla="*/ 21 h 277"/>
                <a:gd name="T54" fmla="*/ 95 w 278"/>
                <a:gd name="T55" fmla="*/ 21 h 277"/>
                <a:gd name="T56" fmla="*/ 41 w 278"/>
                <a:gd name="T57" fmla="*/ 96 h 277"/>
                <a:gd name="T58" fmla="*/ 107 w 278"/>
                <a:gd name="T59" fmla="*/ 117 h 277"/>
                <a:gd name="T60" fmla="*/ 32 w 278"/>
                <a:gd name="T61" fmla="*/ 213 h 277"/>
                <a:gd name="T62" fmla="*/ 107 w 278"/>
                <a:gd name="T63" fmla="*/ 117 h 277"/>
                <a:gd name="T64" fmla="*/ 53 w 278"/>
                <a:gd name="T65" fmla="*/ 256 h 277"/>
                <a:gd name="T66" fmla="*/ 96 w 278"/>
                <a:gd name="T67" fmla="*/ 235 h 277"/>
                <a:gd name="T68" fmla="*/ 128 w 278"/>
                <a:gd name="T69" fmla="*/ 192 h 277"/>
                <a:gd name="T70" fmla="*/ 149 w 278"/>
                <a:gd name="T71" fmla="*/ 149 h 277"/>
                <a:gd name="T72" fmla="*/ 128 w 278"/>
                <a:gd name="T73" fmla="*/ 192 h 277"/>
                <a:gd name="T74" fmla="*/ 181 w 278"/>
                <a:gd name="T75" fmla="*/ 256 h 277"/>
                <a:gd name="T76" fmla="*/ 224 w 278"/>
                <a:gd name="T77" fmla="*/ 235 h 277"/>
                <a:gd name="T78" fmla="*/ 245 w 278"/>
                <a:gd name="T79" fmla="*/ 213 h 277"/>
                <a:gd name="T80" fmla="*/ 171 w 278"/>
                <a:gd name="T81" fmla="*/ 117 h 277"/>
                <a:gd name="T82" fmla="*/ 245 w 278"/>
                <a:gd name="T83" fmla="*/ 213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78" h="277">
                  <a:moveTo>
                    <a:pt x="275" y="100"/>
                  </a:moveTo>
                  <a:cubicBezTo>
                    <a:pt x="273" y="97"/>
                    <a:pt x="270" y="96"/>
                    <a:pt x="267" y="96"/>
                  </a:cubicBezTo>
                  <a:cubicBezTo>
                    <a:pt x="259" y="96"/>
                    <a:pt x="259" y="96"/>
                    <a:pt x="259" y="96"/>
                  </a:cubicBezTo>
                  <a:cubicBezTo>
                    <a:pt x="277" y="13"/>
                    <a:pt x="277" y="13"/>
                    <a:pt x="277" y="13"/>
                  </a:cubicBezTo>
                  <a:cubicBezTo>
                    <a:pt x="278" y="10"/>
                    <a:pt x="277" y="7"/>
                    <a:pt x="275" y="4"/>
                  </a:cubicBezTo>
                  <a:cubicBezTo>
                    <a:pt x="273" y="1"/>
                    <a:pt x="270" y="0"/>
                    <a:pt x="267" y="0"/>
                  </a:cubicBezTo>
                  <a:cubicBezTo>
                    <a:pt x="171" y="0"/>
                    <a:pt x="171" y="0"/>
                    <a:pt x="171" y="0"/>
                  </a:cubicBezTo>
                  <a:cubicBezTo>
                    <a:pt x="168" y="0"/>
                    <a:pt x="165" y="1"/>
                    <a:pt x="163" y="4"/>
                  </a:cubicBezTo>
                  <a:cubicBezTo>
                    <a:pt x="161" y="6"/>
                    <a:pt x="160" y="9"/>
                    <a:pt x="160" y="12"/>
                  </a:cubicBezTo>
                  <a:cubicBezTo>
                    <a:pt x="169" y="96"/>
                    <a:pt x="169" y="96"/>
                    <a:pt x="169" y="96"/>
                  </a:cubicBezTo>
                  <a:cubicBezTo>
                    <a:pt x="160" y="96"/>
                    <a:pt x="160" y="96"/>
                    <a:pt x="160" y="96"/>
                  </a:cubicBezTo>
                  <a:cubicBezTo>
                    <a:pt x="154" y="96"/>
                    <a:pt x="149" y="101"/>
                    <a:pt x="149" y="107"/>
                  </a:cubicBezTo>
                  <a:cubicBezTo>
                    <a:pt x="149" y="128"/>
                    <a:pt x="149" y="128"/>
                    <a:pt x="149" y="128"/>
                  </a:cubicBezTo>
                  <a:cubicBezTo>
                    <a:pt x="128" y="128"/>
                    <a:pt x="128" y="128"/>
                    <a:pt x="128" y="128"/>
                  </a:cubicBezTo>
                  <a:cubicBezTo>
                    <a:pt x="128" y="107"/>
                    <a:pt x="128" y="107"/>
                    <a:pt x="128" y="107"/>
                  </a:cubicBezTo>
                  <a:cubicBezTo>
                    <a:pt x="128" y="101"/>
                    <a:pt x="123" y="96"/>
                    <a:pt x="117" y="96"/>
                  </a:cubicBezTo>
                  <a:cubicBezTo>
                    <a:pt x="108" y="96"/>
                    <a:pt x="108" y="96"/>
                    <a:pt x="108" y="96"/>
                  </a:cubicBezTo>
                  <a:cubicBezTo>
                    <a:pt x="117" y="12"/>
                    <a:pt x="117" y="12"/>
                    <a:pt x="117" y="12"/>
                  </a:cubicBezTo>
                  <a:cubicBezTo>
                    <a:pt x="118" y="9"/>
                    <a:pt x="117" y="6"/>
                    <a:pt x="115" y="4"/>
                  </a:cubicBezTo>
                  <a:cubicBezTo>
                    <a:pt x="113" y="1"/>
                    <a:pt x="110" y="0"/>
                    <a:pt x="107" y="0"/>
                  </a:cubicBezTo>
                  <a:cubicBezTo>
                    <a:pt x="11" y="0"/>
                    <a:pt x="11" y="0"/>
                    <a:pt x="11" y="0"/>
                  </a:cubicBezTo>
                  <a:cubicBezTo>
                    <a:pt x="7" y="0"/>
                    <a:pt x="4" y="1"/>
                    <a:pt x="2" y="4"/>
                  </a:cubicBezTo>
                  <a:cubicBezTo>
                    <a:pt x="0" y="7"/>
                    <a:pt x="0" y="10"/>
                    <a:pt x="0" y="13"/>
                  </a:cubicBezTo>
                  <a:cubicBezTo>
                    <a:pt x="19" y="96"/>
                    <a:pt x="19" y="96"/>
                    <a:pt x="19" y="96"/>
                  </a:cubicBezTo>
                  <a:cubicBezTo>
                    <a:pt x="11" y="96"/>
                    <a:pt x="11" y="96"/>
                    <a:pt x="11" y="96"/>
                  </a:cubicBezTo>
                  <a:cubicBezTo>
                    <a:pt x="8" y="96"/>
                    <a:pt x="5" y="97"/>
                    <a:pt x="3" y="100"/>
                  </a:cubicBezTo>
                  <a:cubicBezTo>
                    <a:pt x="1" y="102"/>
                    <a:pt x="0" y="105"/>
                    <a:pt x="0" y="108"/>
                  </a:cubicBezTo>
                  <a:cubicBezTo>
                    <a:pt x="12" y="225"/>
                    <a:pt x="12" y="225"/>
                    <a:pt x="12" y="225"/>
                  </a:cubicBezTo>
                  <a:cubicBezTo>
                    <a:pt x="12" y="231"/>
                    <a:pt x="17" y="235"/>
                    <a:pt x="22" y="235"/>
                  </a:cubicBezTo>
                  <a:cubicBezTo>
                    <a:pt x="32" y="235"/>
                    <a:pt x="32" y="235"/>
                    <a:pt x="32" y="235"/>
                  </a:cubicBezTo>
                  <a:cubicBezTo>
                    <a:pt x="32" y="267"/>
                    <a:pt x="32" y="267"/>
                    <a:pt x="32" y="267"/>
                  </a:cubicBezTo>
                  <a:cubicBezTo>
                    <a:pt x="32" y="273"/>
                    <a:pt x="37" y="277"/>
                    <a:pt x="43" y="277"/>
                  </a:cubicBezTo>
                  <a:cubicBezTo>
                    <a:pt x="107" y="277"/>
                    <a:pt x="107" y="277"/>
                    <a:pt x="107" y="277"/>
                  </a:cubicBezTo>
                  <a:cubicBezTo>
                    <a:pt x="113" y="277"/>
                    <a:pt x="117" y="273"/>
                    <a:pt x="117" y="267"/>
                  </a:cubicBezTo>
                  <a:cubicBezTo>
                    <a:pt x="117" y="235"/>
                    <a:pt x="117" y="235"/>
                    <a:pt x="117" y="235"/>
                  </a:cubicBezTo>
                  <a:cubicBezTo>
                    <a:pt x="123" y="235"/>
                    <a:pt x="128" y="230"/>
                    <a:pt x="128" y="224"/>
                  </a:cubicBezTo>
                  <a:cubicBezTo>
                    <a:pt x="128" y="213"/>
                    <a:pt x="128" y="213"/>
                    <a:pt x="128" y="213"/>
                  </a:cubicBezTo>
                  <a:cubicBezTo>
                    <a:pt x="149" y="213"/>
                    <a:pt x="149" y="213"/>
                    <a:pt x="149" y="213"/>
                  </a:cubicBezTo>
                  <a:cubicBezTo>
                    <a:pt x="149" y="224"/>
                    <a:pt x="149" y="224"/>
                    <a:pt x="149" y="224"/>
                  </a:cubicBezTo>
                  <a:cubicBezTo>
                    <a:pt x="149" y="230"/>
                    <a:pt x="154" y="235"/>
                    <a:pt x="160" y="235"/>
                  </a:cubicBezTo>
                  <a:cubicBezTo>
                    <a:pt x="160" y="267"/>
                    <a:pt x="160" y="267"/>
                    <a:pt x="160" y="267"/>
                  </a:cubicBezTo>
                  <a:cubicBezTo>
                    <a:pt x="160" y="273"/>
                    <a:pt x="165" y="277"/>
                    <a:pt x="171" y="277"/>
                  </a:cubicBezTo>
                  <a:cubicBezTo>
                    <a:pt x="235" y="277"/>
                    <a:pt x="235" y="277"/>
                    <a:pt x="235" y="277"/>
                  </a:cubicBezTo>
                  <a:cubicBezTo>
                    <a:pt x="241" y="277"/>
                    <a:pt x="245" y="273"/>
                    <a:pt x="245" y="267"/>
                  </a:cubicBezTo>
                  <a:cubicBezTo>
                    <a:pt x="245" y="235"/>
                    <a:pt x="245" y="235"/>
                    <a:pt x="245" y="235"/>
                  </a:cubicBezTo>
                  <a:cubicBezTo>
                    <a:pt x="255" y="235"/>
                    <a:pt x="255" y="235"/>
                    <a:pt x="255" y="235"/>
                  </a:cubicBezTo>
                  <a:cubicBezTo>
                    <a:pt x="260" y="235"/>
                    <a:pt x="265" y="231"/>
                    <a:pt x="266" y="225"/>
                  </a:cubicBezTo>
                  <a:cubicBezTo>
                    <a:pt x="277" y="108"/>
                    <a:pt x="277" y="108"/>
                    <a:pt x="277" y="108"/>
                  </a:cubicBezTo>
                  <a:cubicBezTo>
                    <a:pt x="278" y="105"/>
                    <a:pt x="277" y="102"/>
                    <a:pt x="275" y="100"/>
                  </a:cubicBezTo>
                  <a:close/>
                  <a:moveTo>
                    <a:pt x="183" y="21"/>
                  </a:moveTo>
                  <a:cubicBezTo>
                    <a:pt x="253" y="21"/>
                    <a:pt x="253" y="21"/>
                    <a:pt x="253" y="21"/>
                  </a:cubicBezTo>
                  <a:cubicBezTo>
                    <a:pt x="237" y="96"/>
                    <a:pt x="237" y="96"/>
                    <a:pt x="237" y="96"/>
                  </a:cubicBezTo>
                  <a:cubicBezTo>
                    <a:pt x="191" y="96"/>
                    <a:pt x="191" y="96"/>
                    <a:pt x="191" y="96"/>
                  </a:cubicBezTo>
                  <a:lnTo>
                    <a:pt x="183" y="21"/>
                  </a:lnTo>
                  <a:close/>
                  <a:moveTo>
                    <a:pt x="24" y="21"/>
                  </a:moveTo>
                  <a:cubicBezTo>
                    <a:pt x="95" y="21"/>
                    <a:pt x="95" y="21"/>
                    <a:pt x="95" y="21"/>
                  </a:cubicBezTo>
                  <a:cubicBezTo>
                    <a:pt x="86" y="96"/>
                    <a:pt x="86" y="96"/>
                    <a:pt x="86" y="96"/>
                  </a:cubicBezTo>
                  <a:cubicBezTo>
                    <a:pt x="41" y="96"/>
                    <a:pt x="41" y="96"/>
                    <a:pt x="41" y="96"/>
                  </a:cubicBezTo>
                  <a:lnTo>
                    <a:pt x="24" y="21"/>
                  </a:lnTo>
                  <a:close/>
                  <a:moveTo>
                    <a:pt x="107" y="117"/>
                  </a:moveTo>
                  <a:cubicBezTo>
                    <a:pt x="107" y="213"/>
                    <a:pt x="107" y="213"/>
                    <a:pt x="107" y="213"/>
                  </a:cubicBezTo>
                  <a:cubicBezTo>
                    <a:pt x="32" y="213"/>
                    <a:pt x="32" y="213"/>
                    <a:pt x="32" y="213"/>
                  </a:cubicBezTo>
                  <a:cubicBezTo>
                    <a:pt x="22" y="117"/>
                    <a:pt x="22" y="117"/>
                    <a:pt x="22" y="117"/>
                  </a:cubicBezTo>
                  <a:lnTo>
                    <a:pt x="107" y="117"/>
                  </a:lnTo>
                  <a:close/>
                  <a:moveTo>
                    <a:pt x="96" y="256"/>
                  </a:moveTo>
                  <a:cubicBezTo>
                    <a:pt x="53" y="256"/>
                    <a:pt x="53" y="256"/>
                    <a:pt x="53" y="256"/>
                  </a:cubicBezTo>
                  <a:cubicBezTo>
                    <a:pt x="53" y="235"/>
                    <a:pt x="53" y="235"/>
                    <a:pt x="53" y="235"/>
                  </a:cubicBezTo>
                  <a:cubicBezTo>
                    <a:pt x="96" y="235"/>
                    <a:pt x="96" y="235"/>
                    <a:pt x="96" y="235"/>
                  </a:cubicBezTo>
                  <a:lnTo>
                    <a:pt x="96" y="256"/>
                  </a:lnTo>
                  <a:close/>
                  <a:moveTo>
                    <a:pt x="128" y="192"/>
                  </a:moveTo>
                  <a:cubicBezTo>
                    <a:pt x="128" y="149"/>
                    <a:pt x="128" y="149"/>
                    <a:pt x="128" y="149"/>
                  </a:cubicBezTo>
                  <a:cubicBezTo>
                    <a:pt x="149" y="149"/>
                    <a:pt x="149" y="149"/>
                    <a:pt x="149" y="149"/>
                  </a:cubicBezTo>
                  <a:cubicBezTo>
                    <a:pt x="149" y="192"/>
                    <a:pt x="149" y="192"/>
                    <a:pt x="149" y="192"/>
                  </a:cubicBezTo>
                  <a:lnTo>
                    <a:pt x="128" y="192"/>
                  </a:lnTo>
                  <a:close/>
                  <a:moveTo>
                    <a:pt x="224" y="256"/>
                  </a:moveTo>
                  <a:cubicBezTo>
                    <a:pt x="181" y="256"/>
                    <a:pt x="181" y="256"/>
                    <a:pt x="181" y="256"/>
                  </a:cubicBezTo>
                  <a:cubicBezTo>
                    <a:pt x="181" y="235"/>
                    <a:pt x="181" y="235"/>
                    <a:pt x="181" y="235"/>
                  </a:cubicBezTo>
                  <a:cubicBezTo>
                    <a:pt x="224" y="235"/>
                    <a:pt x="224" y="235"/>
                    <a:pt x="224" y="235"/>
                  </a:cubicBezTo>
                  <a:lnTo>
                    <a:pt x="224" y="256"/>
                  </a:lnTo>
                  <a:close/>
                  <a:moveTo>
                    <a:pt x="245" y="213"/>
                  </a:moveTo>
                  <a:cubicBezTo>
                    <a:pt x="171" y="213"/>
                    <a:pt x="171" y="213"/>
                    <a:pt x="171" y="213"/>
                  </a:cubicBezTo>
                  <a:cubicBezTo>
                    <a:pt x="171" y="117"/>
                    <a:pt x="171" y="117"/>
                    <a:pt x="171" y="117"/>
                  </a:cubicBezTo>
                  <a:cubicBezTo>
                    <a:pt x="255" y="117"/>
                    <a:pt x="255" y="117"/>
                    <a:pt x="255" y="117"/>
                  </a:cubicBezTo>
                  <a:lnTo>
                    <a:pt x="245" y="21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48" name="Freeform 521"/>
            <p:cNvSpPr>
              <a:spLocks noEditPoints="1"/>
            </p:cNvSpPr>
            <p:nvPr/>
          </p:nvSpPr>
          <p:spPr bwMode="auto">
            <a:xfrm>
              <a:off x="4190" y="2983"/>
              <a:ext cx="340" cy="340"/>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grpSp>
        <p:nvGrpSpPr>
          <p:cNvPr id="52" name="Group 417"/>
          <p:cNvGrpSpPr>
            <a:grpSpLocks noChangeAspect="1"/>
          </p:cNvGrpSpPr>
          <p:nvPr/>
        </p:nvGrpSpPr>
        <p:grpSpPr bwMode="auto">
          <a:xfrm>
            <a:off x="5077334" y="1821432"/>
            <a:ext cx="455860" cy="457200"/>
            <a:chOff x="2725" y="1609"/>
            <a:chExt cx="340" cy="341"/>
          </a:xfrm>
          <a:solidFill>
            <a:schemeClr val="accent3">
              <a:lumMod val="75000"/>
            </a:schemeClr>
          </a:solidFill>
        </p:grpSpPr>
        <p:sp>
          <p:nvSpPr>
            <p:cNvPr id="53" name="Freeform 418"/>
            <p:cNvSpPr>
              <a:spLocks noEditPoints="1"/>
            </p:cNvSpPr>
            <p:nvPr/>
          </p:nvSpPr>
          <p:spPr bwMode="auto">
            <a:xfrm>
              <a:off x="2725" y="1609"/>
              <a:ext cx="340" cy="341"/>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54" name="Freeform 419"/>
            <p:cNvSpPr>
              <a:spLocks noEditPoints="1"/>
            </p:cNvSpPr>
            <p:nvPr/>
          </p:nvSpPr>
          <p:spPr bwMode="auto">
            <a:xfrm>
              <a:off x="2817" y="1673"/>
              <a:ext cx="156" cy="213"/>
            </a:xfrm>
            <a:custGeom>
              <a:avLst/>
              <a:gdLst>
                <a:gd name="T0" fmla="*/ 25 w 235"/>
                <a:gd name="T1" fmla="*/ 189 h 320"/>
                <a:gd name="T2" fmla="*/ 25 w 235"/>
                <a:gd name="T3" fmla="*/ 173 h 320"/>
                <a:gd name="T4" fmla="*/ 40 w 235"/>
                <a:gd name="T5" fmla="*/ 173 h 320"/>
                <a:gd name="T6" fmla="*/ 107 w 235"/>
                <a:gd name="T7" fmla="*/ 241 h 320"/>
                <a:gd name="T8" fmla="*/ 107 w 235"/>
                <a:gd name="T9" fmla="*/ 10 h 320"/>
                <a:gd name="T10" fmla="*/ 118 w 235"/>
                <a:gd name="T11" fmla="*/ 0 h 320"/>
                <a:gd name="T12" fmla="*/ 128 w 235"/>
                <a:gd name="T13" fmla="*/ 10 h 320"/>
                <a:gd name="T14" fmla="*/ 128 w 235"/>
                <a:gd name="T15" fmla="*/ 241 h 320"/>
                <a:gd name="T16" fmla="*/ 195 w 235"/>
                <a:gd name="T17" fmla="*/ 173 h 320"/>
                <a:gd name="T18" fmla="*/ 211 w 235"/>
                <a:gd name="T19" fmla="*/ 173 h 320"/>
                <a:gd name="T20" fmla="*/ 211 w 235"/>
                <a:gd name="T21" fmla="*/ 189 h 320"/>
                <a:gd name="T22" fmla="*/ 125 w 235"/>
                <a:gd name="T23" fmla="*/ 274 h 320"/>
                <a:gd name="T24" fmla="*/ 122 w 235"/>
                <a:gd name="T25" fmla="*/ 276 h 320"/>
                <a:gd name="T26" fmla="*/ 118 w 235"/>
                <a:gd name="T27" fmla="*/ 277 h 320"/>
                <a:gd name="T28" fmla="*/ 114 w 235"/>
                <a:gd name="T29" fmla="*/ 276 h 320"/>
                <a:gd name="T30" fmla="*/ 110 w 235"/>
                <a:gd name="T31" fmla="*/ 274 h 320"/>
                <a:gd name="T32" fmla="*/ 25 w 235"/>
                <a:gd name="T33" fmla="*/ 189 h 320"/>
                <a:gd name="T34" fmla="*/ 224 w 235"/>
                <a:gd name="T35" fmla="*/ 256 h 320"/>
                <a:gd name="T36" fmla="*/ 214 w 235"/>
                <a:gd name="T37" fmla="*/ 266 h 320"/>
                <a:gd name="T38" fmla="*/ 214 w 235"/>
                <a:gd name="T39" fmla="*/ 298 h 320"/>
                <a:gd name="T40" fmla="*/ 22 w 235"/>
                <a:gd name="T41" fmla="*/ 298 h 320"/>
                <a:gd name="T42" fmla="*/ 22 w 235"/>
                <a:gd name="T43" fmla="*/ 266 h 320"/>
                <a:gd name="T44" fmla="*/ 11 w 235"/>
                <a:gd name="T45" fmla="*/ 256 h 320"/>
                <a:gd name="T46" fmla="*/ 0 w 235"/>
                <a:gd name="T47" fmla="*/ 266 h 320"/>
                <a:gd name="T48" fmla="*/ 0 w 235"/>
                <a:gd name="T49" fmla="*/ 309 h 320"/>
                <a:gd name="T50" fmla="*/ 11 w 235"/>
                <a:gd name="T51" fmla="*/ 320 h 320"/>
                <a:gd name="T52" fmla="*/ 224 w 235"/>
                <a:gd name="T53" fmla="*/ 320 h 320"/>
                <a:gd name="T54" fmla="*/ 235 w 235"/>
                <a:gd name="T55" fmla="*/ 309 h 320"/>
                <a:gd name="T56" fmla="*/ 235 w 235"/>
                <a:gd name="T57" fmla="*/ 266 h 320"/>
                <a:gd name="T58" fmla="*/ 224 w 235"/>
                <a:gd name="T59" fmla="*/ 256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35" h="320">
                  <a:moveTo>
                    <a:pt x="25" y="189"/>
                  </a:moveTo>
                  <a:cubicBezTo>
                    <a:pt x="21" y="184"/>
                    <a:pt x="21" y="178"/>
                    <a:pt x="25" y="173"/>
                  </a:cubicBezTo>
                  <a:cubicBezTo>
                    <a:pt x="29" y="169"/>
                    <a:pt x="36" y="169"/>
                    <a:pt x="40" y="173"/>
                  </a:cubicBezTo>
                  <a:cubicBezTo>
                    <a:pt x="107" y="241"/>
                    <a:pt x="107" y="241"/>
                    <a:pt x="107" y="241"/>
                  </a:cubicBezTo>
                  <a:cubicBezTo>
                    <a:pt x="107" y="10"/>
                    <a:pt x="107" y="10"/>
                    <a:pt x="107" y="10"/>
                  </a:cubicBezTo>
                  <a:cubicBezTo>
                    <a:pt x="107" y="4"/>
                    <a:pt x="112" y="0"/>
                    <a:pt x="118" y="0"/>
                  </a:cubicBezTo>
                  <a:cubicBezTo>
                    <a:pt x="124" y="0"/>
                    <a:pt x="128" y="4"/>
                    <a:pt x="128" y="10"/>
                  </a:cubicBezTo>
                  <a:cubicBezTo>
                    <a:pt x="128" y="241"/>
                    <a:pt x="128" y="241"/>
                    <a:pt x="128" y="241"/>
                  </a:cubicBezTo>
                  <a:cubicBezTo>
                    <a:pt x="195" y="173"/>
                    <a:pt x="195" y="173"/>
                    <a:pt x="195" y="173"/>
                  </a:cubicBezTo>
                  <a:cubicBezTo>
                    <a:pt x="200" y="169"/>
                    <a:pt x="206" y="169"/>
                    <a:pt x="211" y="173"/>
                  </a:cubicBezTo>
                  <a:cubicBezTo>
                    <a:pt x="215" y="178"/>
                    <a:pt x="215" y="184"/>
                    <a:pt x="211" y="189"/>
                  </a:cubicBezTo>
                  <a:cubicBezTo>
                    <a:pt x="125" y="274"/>
                    <a:pt x="125" y="274"/>
                    <a:pt x="125" y="274"/>
                  </a:cubicBezTo>
                  <a:cubicBezTo>
                    <a:pt x="124" y="275"/>
                    <a:pt x="123" y="276"/>
                    <a:pt x="122" y="276"/>
                  </a:cubicBezTo>
                  <a:cubicBezTo>
                    <a:pt x="120" y="277"/>
                    <a:pt x="119" y="277"/>
                    <a:pt x="118" y="277"/>
                  </a:cubicBezTo>
                  <a:cubicBezTo>
                    <a:pt x="116" y="277"/>
                    <a:pt x="115" y="277"/>
                    <a:pt x="114" y="276"/>
                  </a:cubicBezTo>
                  <a:cubicBezTo>
                    <a:pt x="112" y="276"/>
                    <a:pt x="111" y="275"/>
                    <a:pt x="110" y="274"/>
                  </a:cubicBezTo>
                  <a:lnTo>
                    <a:pt x="25" y="189"/>
                  </a:lnTo>
                  <a:close/>
                  <a:moveTo>
                    <a:pt x="224" y="256"/>
                  </a:moveTo>
                  <a:cubicBezTo>
                    <a:pt x="218" y="256"/>
                    <a:pt x="214" y="260"/>
                    <a:pt x="214" y="266"/>
                  </a:cubicBezTo>
                  <a:cubicBezTo>
                    <a:pt x="214" y="298"/>
                    <a:pt x="214" y="298"/>
                    <a:pt x="214" y="298"/>
                  </a:cubicBezTo>
                  <a:cubicBezTo>
                    <a:pt x="22" y="298"/>
                    <a:pt x="22" y="298"/>
                    <a:pt x="22" y="298"/>
                  </a:cubicBezTo>
                  <a:cubicBezTo>
                    <a:pt x="22" y="266"/>
                    <a:pt x="22" y="266"/>
                    <a:pt x="22" y="266"/>
                  </a:cubicBezTo>
                  <a:cubicBezTo>
                    <a:pt x="22" y="260"/>
                    <a:pt x="17" y="256"/>
                    <a:pt x="11" y="256"/>
                  </a:cubicBezTo>
                  <a:cubicBezTo>
                    <a:pt x="5" y="256"/>
                    <a:pt x="0" y="260"/>
                    <a:pt x="0" y="266"/>
                  </a:cubicBezTo>
                  <a:cubicBezTo>
                    <a:pt x="0" y="309"/>
                    <a:pt x="0" y="309"/>
                    <a:pt x="0" y="309"/>
                  </a:cubicBezTo>
                  <a:cubicBezTo>
                    <a:pt x="0" y="315"/>
                    <a:pt x="5" y="320"/>
                    <a:pt x="11" y="320"/>
                  </a:cubicBezTo>
                  <a:cubicBezTo>
                    <a:pt x="224" y="320"/>
                    <a:pt x="224" y="320"/>
                    <a:pt x="224" y="320"/>
                  </a:cubicBezTo>
                  <a:cubicBezTo>
                    <a:pt x="230" y="320"/>
                    <a:pt x="235" y="315"/>
                    <a:pt x="235" y="309"/>
                  </a:cubicBezTo>
                  <a:cubicBezTo>
                    <a:pt x="235" y="266"/>
                    <a:pt x="235" y="266"/>
                    <a:pt x="235" y="266"/>
                  </a:cubicBezTo>
                  <a:cubicBezTo>
                    <a:pt x="235" y="260"/>
                    <a:pt x="230" y="256"/>
                    <a:pt x="224" y="25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grpSp>
        <p:nvGrpSpPr>
          <p:cNvPr id="59" name="Group 834"/>
          <p:cNvGrpSpPr>
            <a:grpSpLocks noChangeAspect="1"/>
          </p:cNvGrpSpPr>
          <p:nvPr/>
        </p:nvGrpSpPr>
        <p:grpSpPr bwMode="auto">
          <a:xfrm>
            <a:off x="7310511" y="1821432"/>
            <a:ext cx="457200" cy="457200"/>
            <a:chOff x="5977" y="3324"/>
            <a:chExt cx="340" cy="340"/>
          </a:xfrm>
          <a:solidFill>
            <a:schemeClr val="accent3">
              <a:lumMod val="75000"/>
            </a:schemeClr>
          </a:solidFill>
        </p:grpSpPr>
        <p:sp>
          <p:nvSpPr>
            <p:cNvPr id="60" name="Freeform 835"/>
            <p:cNvSpPr>
              <a:spLocks noEditPoints="1"/>
            </p:cNvSpPr>
            <p:nvPr/>
          </p:nvSpPr>
          <p:spPr bwMode="auto">
            <a:xfrm>
              <a:off x="6041" y="3388"/>
              <a:ext cx="212" cy="212"/>
            </a:xfrm>
            <a:custGeom>
              <a:avLst/>
              <a:gdLst>
                <a:gd name="T0" fmla="*/ 320 w 320"/>
                <a:gd name="T1" fmla="*/ 160 h 320"/>
                <a:gd name="T2" fmla="*/ 277 w 320"/>
                <a:gd name="T3" fmla="*/ 149 h 320"/>
                <a:gd name="T4" fmla="*/ 309 w 320"/>
                <a:gd name="T5" fmla="*/ 128 h 320"/>
                <a:gd name="T6" fmla="*/ 309 w 320"/>
                <a:gd name="T7" fmla="*/ 106 h 320"/>
                <a:gd name="T8" fmla="*/ 277 w 320"/>
                <a:gd name="T9" fmla="*/ 53 h 320"/>
                <a:gd name="T10" fmla="*/ 213 w 320"/>
                <a:gd name="T11" fmla="*/ 42 h 320"/>
                <a:gd name="T12" fmla="*/ 202 w 320"/>
                <a:gd name="T13" fmla="*/ 0 h 320"/>
                <a:gd name="T14" fmla="*/ 192 w 320"/>
                <a:gd name="T15" fmla="*/ 42 h 320"/>
                <a:gd name="T16" fmla="*/ 170 w 320"/>
                <a:gd name="T17" fmla="*/ 10 h 320"/>
                <a:gd name="T18" fmla="*/ 149 w 320"/>
                <a:gd name="T19" fmla="*/ 10 h 320"/>
                <a:gd name="T20" fmla="*/ 128 w 320"/>
                <a:gd name="T21" fmla="*/ 42 h 320"/>
                <a:gd name="T22" fmla="*/ 117 w 320"/>
                <a:gd name="T23" fmla="*/ 0 h 320"/>
                <a:gd name="T24" fmla="*/ 106 w 320"/>
                <a:gd name="T25" fmla="*/ 42 h 320"/>
                <a:gd name="T26" fmla="*/ 42 w 320"/>
                <a:gd name="T27" fmla="*/ 53 h 320"/>
                <a:gd name="T28" fmla="*/ 10 w 320"/>
                <a:gd name="T29" fmla="*/ 106 h 320"/>
                <a:gd name="T30" fmla="*/ 10 w 320"/>
                <a:gd name="T31" fmla="*/ 128 h 320"/>
                <a:gd name="T32" fmla="*/ 42 w 320"/>
                <a:gd name="T33" fmla="*/ 149 h 320"/>
                <a:gd name="T34" fmla="*/ 0 w 320"/>
                <a:gd name="T35" fmla="*/ 160 h 320"/>
                <a:gd name="T36" fmla="*/ 42 w 320"/>
                <a:gd name="T37" fmla="*/ 170 h 320"/>
                <a:gd name="T38" fmla="*/ 10 w 320"/>
                <a:gd name="T39" fmla="*/ 192 h 320"/>
                <a:gd name="T40" fmla="*/ 10 w 320"/>
                <a:gd name="T41" fmla="*/ 213 h 320"/>
                <a:gd name="T42" fmla="*/ 42 w 320"/>
                <a:gd name="T43" fmla="*/ 266 h 320"/>
                <a:gd name="T44" fmla="*/ 106 w 320"/>
                <a:gd name="T45" fmla="*/ 277 h 320"/>
                <a:gd name="T46" fmla="*/ 117 w 320"/>
                <a:gd name="T47" fmla="*/ 320 h 320"/>
                <a:gd name="T48" fmla="*/ 128 w 320"/>
                <a:gd name="T49" fmla="*/ 277 h 320"/>
                <a:gd name="T50" fmla="*/ 149 w 320"/>
                <a:gd name="T51" fmla="*/ 309 h 320"/>
                <a:gd name="T52" fmla="*/ 170 w 320"/>
                <a:gd name="T53" fmla="*/ 309 h 320"/>
                <a:gd name="T54" fmla="*/ 192 w 320"/>
                <a:gd name="T55" fmla="*/ 277 h 320"/>
                <a:gd name="T56" fmla="*/ 202 w 320"/>
                <a:gd name="T57" fmla="*/ 320 h 320"/>
                <a:gd name="T58" fmla="*/ 213 w 320"/>
                <a:gd name="T59" fmla="*/ 277 h 320"/>
                <a:gd name="T60" fmla="*/ 277 w 320"/>
                <a:gd name="T61" fmla="*/ 266 h 320"/>
                <a:gd name="T62" fmla="*/ 309 w 320"/>
                <a:gd name="T63" fmla="*/ 213 h 320"/>
                <a:gd name="T64" fmla="*/ 309 w 320"/>
                <a:gd name="T65" fmla="*/ 192 h 320"/>
                <a:gd name="T66" fmla="*/ 277 w 320"/>
                <a:gd name="T67" fmla="*/ 170 h 320"/>
                <a:gd name="T68" fmla="*/ 256 w 320"/>
                <a:gd name="T69" fmla="*/ 256 h 320"/>
                <a:gd name="T70" fmla="*/ 64 w 320"/>
                <a:gd name="T71" fmla="*/ 64 h 320"/>
                <a:gd name="T72" fmla="*/ 256 w 320"/>
                <a:gd name="T73" fmla="*/ 256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0" h="320">
                  <a:moveTo>
                    <a:pt x="309" y="170"/>
                  </a:moveTo>
                  <a:cubicBezTo>
                    <a:pt x="315" y="170"/>
                    <a:pt x="320" y="166"/>
                    <a:pt x="320" y="160"/>
                  </a:cubicBezTo>
                  <a:cubicBezTo>
                    <a:pt x="320" y="154"/>
                    <a:pt x="315" y="149"/>
                    <a:pt x="309" y="149"/>
                  </a:cubicBezTo>
                  <a:cubicBezTo>
                    <a:pt x="277" y="149"/>
                    <a:pt x="277" y="149"/>
                    <a:pt x="277" y="149"/>
                  </a:cubicBezTo>
                  <a:cubicBezTo>
                    <a:pt x="277" y="128"/>
                    <a:pt x="277" y="128"/>
                    <a:pt x="277" y="128"/>
                  </a:cubicBezTo>
                  <a:cubicBezTo>
                    <a:pt x="309" y="128"/>
                    <a:pt x="309" y="128"/>
                    <a:pt x="309" y="128"/>
                  </a:cubicBezTo>
                  <a:cubicBezTo>
                    <a:pt x="315" y="128"/>
                    <a:pt x="320" y="123"/>
                    <a:pt x="320" y="117"/>
                  </a:cubicBezTo>
                  <a:cubicBezTo>
                    <a:pt x="320" y="111"/>
                    <a:pt x="315" y="106"/>
                    <a:pt x="309" y="106"/>
                  </a:cubicBezTo>
                  <a:cubicBezTo>
                    <a:pt x="277" y="106"/>
                    <a:pt x="277" y="106"/>
                    <a:pt x="277" y="106"/>
                  </a:cubicBezTo>
                  <a:cubicBezTo>
                    <a:pt x="277" y="53"/>
                    <a:pt x="277" y="53"/>
                    <a:pt x="277" y="53"/>
                  </a:cubicBezTo>
                  <a:cubicBezTo>
                    <a:pt x="277" y="47"/>
                    <a:pt x="272" y="42"/>
                    <a:pt x="266" y="42"/>
                  </a:cubicBezTo>
                  <a:cubicBezTo>
                    <a:pt x="213" y="42"/>
                    <a:pt x="213" y="42"/>
                    <a:pt x="213" y="42"/>
                  </a:cubicBezTo>
                  <a:cubicBezTo>
                    <a:pt x="213" y="10"/>
                    <a:pt x="213" y="10"/>
                    <a:pt x="213" y="10"/>
                  </a:cubicBezTo>
                  <a:cubicBezTo>
                    <a:pt x="213" y="4"/>
                    <a:pt x="208" y="0"/>
                    <a:pt x="202" y="0"/>
                  </a:cubicBezTo>
                  <a:cubicBezTo>
                    <a:pt x="196" y="0"/>
                    <a:pt x="192" y="4"/>
                    <a:pt x="192" y="10"/>
                  </a:cubicBezTo>
                  <a:cubicBezTo>
                    <a:pt x="192" y="42"/>
                    <a:pt x="192" y="42"/>
                    <a:pt x="192" y="42"/>
                  </a:cubicBezTo>
                  <a:cubicBezTo>
                    <a:pt x="170" y="42"/>
                    <a:pt x="170" y="42"/>
                    <a:pt x="170" y="42"/>
                  </a:cubicBezTo>
                  <a:cubicBezTo>
                    <a:pt x="170" y="10"/>
                    <a:pt x="170" y="10"/>
                    <a:pt x="170" y="10"/>
                  </a:cubicBezTo>
                  <a:cubicBezTo>
                    <a:pt x="170" y="4"/>
                    <a:pt x="166" y="0"/>
                    <a:pt x="160" y="0"/>
                  </a:cubicBezTo>
                  <a:cubicBezTo>
                    <a:pt x="154" y="0"/>
                    <a:pt x="149" y="4"/>
                    <a:pt x="149" y="10"/>
                  </a:cubicBezTo>
                  <a:cubicBezTo>
                    <a:pt x="149" y="42"/>
                    <a:pt x="149" y="42"/>
                    <a:pt x="149" y="42"/>
                  </a:cubicBezTo>
                  <a:cubicBezTo>
                    <a:pt x="128" y="42"/>
                    <a:pt x="128" y="42"/>
                    <a:pt x="128" y="42"/>
                  </a:cubicBezTo>
                  <a:cubicBezTo>
                    <a:pt x="128" y="10"/>
                    <a:pt x="128" y="10"/>
                    <a:pt x="128" y="10"/>
                  </a:cubicBezTo>
                  <a:cubicBezTo>
                    <a:pt x="128" y="4"/>
                    <a:pt x="123" y="0"/>
                    <a:pt x="117" y="0"/>
                  </a:cubicBezTo>
                  <a:cubicBezTo>
                    <a:pt x="111" y="0"/>
                    <a:pt x="106" y="4"/>
                    <a:pt x="106" y="10"/>
                  </a:cubicBezTo>
                  <a:cubicBezTo>
                    <a:pt x="106" y="42"/>
                    <a:pt x="106" y="42"/>
                    <a:pt x="106" y="42"/>
                  </a:cubicBezTo>
                  <a:cubicBezTo>
                    <a:pt x="53" y="42"/>
                    <a:pt x="53" y="42"/>
                    <a:pt x="53" y="42"/>
                  </a:cubicBezTo>
                  <a:cubicBezTo>
                    <a:pt x="47" y="42"/>
                    <a:pt x="42" y="47"/>
                    <a:pt x="42" y="53"/>
                  </a:cubicBezTo>
                  <a:cubicBezTo>
                    <a:pt x="42" y="106"/>
                    <a:pt x="42" y="106"/>
                    <a:pt x="42" y="106"/>
                  </a:cubicBezTo>
                  <a:cubicBezTo>
                    <a:pt x="10" y="106"/>
                    <a:pt x="10" y="106"/>
                    <a:pt x="10" y="106"/>
                  </a:cubicBezTo>
                  <a:cubicBezTo>
                    <a:pt x="4" y="106"/>
                    <a:pt x="0" y="111"/>
                    <a:pt x="0" y="117"/>
                  </a:cubicBezTo>
                  <a:cubicBezTo>
                    <a:pt x="0" y="123"/>
                    <a:pt x="4" y="128"/>
                    <a:pt x="10" y="128"/>
                  </a:cubicBezTo>
                  <a:cubicBezTo>
                    <a:pt x="42" y="128"/>
                    <a:pt x="42" y="128"/>
                    <a:pt x="42" y="128"/>
                  </a:cubicBezTo>
                  <a:cubicBezTo>
                    <a:pt x="42" y="149"/>
                    <a:pt x="42" y="149"/>
                    <a:pt x="42" y="149"/>
                  </a:cubicBezTo>
                  <a:cubicBezTo>
                    <a:pt x="10" y="149"/>
                    <a:pt x="10" y="149"/>
                    <a:pt x="10" y="149"/>
                  </a:cubicBezTo>
                  <a:cubicBezTo>
                    <a:pt x="4" y="149"/>
                    <a:pt x="0" y="154"/>
                    <a:pt x="0" y="160"/>
                  </a:cubicBezTo>
                  <a:cubicBezTo>
                    <a:pt x="0" y="166"/>
                    <a:pt x="4" y="170"/>
                    <a:pt x="10" y="170"/>
                  </a:cubicBezTo>
                  <a:cubicBezTo>
                    <a:pt x="42" y="170"/>
                    <a:pt x="42" y="170"/>
                    <a:pt x="42" y="170"/>
                  </a:cubicBezTo>
                  <a:cubicBezTo>
                    <a:pt x="42" y="192"/>
                    <a:pt x="42" y="192"/>
                    <a:pt x="42" y="192"/>
                  </a:cubicBezTo>
                  <a:cubicBezTo>
                    <a:pt x="10" y="192"/>
                    <a:pt x="10" y="192"/>
                    <a:pt x="10" y="192"/>
                  </a:cubicBezTo>
                  <a:cubicBezTo>
                    <a:pt x="4" y="192"/>
                    <a:pt x="0" y="196"/>
                    <a:pt x="0" y="202"/>
                  </a:cubicBezTo>
                  <a:cubicBezTo>
                    <a:pt x="0" y="208"/>
                    <a:pt x="4" y="213"/>
                    <a:pt x="10" y="213"/>
                  </a:cubicBezTo>
                  <a:cubicBezTo>
                    <a:pt x="42" y="213"/>
                    <a:pt x="42" y="213"/>
                    <a:pt x="42" y="213"/>
                  </a:cubicBezTo>
                  <a:cubicBezTo>
                    <a:pt x="42" y="266"/>
                    <a:pt x="42" y="266"/>
                    <a:pt x="42" y="266"/>
                  </a:cubicBezTo>
                  <a:cubicBezTo>
                    <a:pt x="42" y="272"/>
                    <a:pt x="47" y="277"/>
                    <a:pt x="53" y="277"/>
                  </a:cubicBezTo>
                  <a:cubicBezTo>
                    <a:pt x="106" y="277"/>
                    <a:pt x="106" y="277"/>
                    <a:pt x="106" y="277"/>
                  </a:cubicBezTo>
                  <a:cubicBezTo>
                    <a:pt x="106" y="309"/>
                    <a:pt x="106" y="309"/>
                    <a:pt x="106" y="309"/>
                  </a:cubicBezTo>
                  <a:cubicBezTo>
                    <a:pt x="106" y="315"/>
                    <a:pt x="111" y="320"/>
                    <a:pt x="117" y="320"/>
                  </a:cubicBezTo>
                  <a:cubicBezTo>
                    <a:pt x="123" y="320"/>
                    <a:pt x="128" y="315"/>
                    <a:pt x="128" y="309"/>
                  </a:cubicBezTo>
                  <a:cubicBezTo>
                    <a:pt x="128" y="277"/>
                    <a:pt x="128" y="277"/>
                    <a:pt x="128" y="277"/>
                  </a:cubicBezTo>
                  <a:cubicBezTo>
                    <a:pt x="149" y="277"/>
                    <a:pt x="149" y="277"/>
                    <a:pt x="149" y="277"/>
                  </a:cubicBezTo>
                  <a:cubicBezTo>
                    <a:pt x="149" y="309"/>
                    <a:pt x="149" y="309"/>
                    <a:pt x="149" y="309"/>
                  </a:cubicBezTo>
                  <a:cubicBezTo>
                    <a:pt x="149" y="315"/>
                    <a:pt x="154" y="320"/>
                    <a:pt x="160" y="320"/>
                  </a:cubicBezTo>
                  <a:cubicBezTo>
                    <a:pt x="166" y="320"/>
                    <a:pt x="170" y="315"/>
                    <a:pt x="170" y="309"/>
                  </a:cubicBezTo>
                  <a:cubicBezTo>
                    <a:pt x="170" y="277"/>
                    <a:pt x="170" y="277"/>
                    <a:pt x="170" y="277"/>
                  </a:cubicBezTo>
                  <a:cubicBezTo>
                    <a:pt x="192" y="277"/>
                    <a:pt x="192" y="277"/>
                    <a:pt x="192" y="277"/>
                  </a:cubicBezTo>
                  <a:cubicBezTo>
                    <a:pt x="192" y="309"/>
                    <a:pt x="192" y="309"/>
                    <a:pt x="192" y="309"/>
                  </a:cubicBezTo>
                  <a:cubicBezTo>
                    <a:pt x="192" y="315"/>
                    <a:pt x="196" y="320"/>
                    <a:pt x="202" y="320"/>
                  </a:cubicBezTo>
                  <a:cubicBezTo>
                    <a:pt x="208" y="320"/>
                    <a:pt x="213" y="315"/>
                    <a:pt x="213" y="309"/>
                  </a:cubicBezTo>
                  <a:cubicBezTo>
                    <a:pt x="213" y="277"/>
                    <a:pt x="213" y="277"/>
                    <a:pt x="213" y="277"/>
                  </a:cubicBezTo>
                  <a:cubicBezTo>
                    <a:pt x="266" y="277"/>
                    <a:pt x="266" y="277"/>
                    <a:pt x="266" y="277"/>
                  </a:cubicBezTo>
                  <a:cubicBezTo>
                    <a:pt x="272" y="277"/>
                    <a:pt x="277" y="272"/>
                    <a:pt x="277" y="266"/>
                  </a:cubicBezTo>
                  <a:cubicBezTo>
                    <a:pt x="277" y="213"/>
                    <a:pt x="277" y="213"/>
                    <a:pt x="277" y="213"/>
                  </a:cubicBezTo>
                  <a:cubicBezTo>
                    <a:pt x="309" y="213"/>
                    <a:pt x="309" y="213"/>
                    <a:pt x="309" y="213"/>
                  </a:cubicBezTo>
                  <a:cubicBezTo>
                    <a:pt x="315" y="213"/>
                    <a:pt x="320" y="208"/>
                    <a:pt x="320" y="202"/>
                  </a:cubicBezTo>
                  <a:cubicBezTo>
                    <a:pt x="320" y="196"/>
                    <a:pt x="315" y="192"/>
                    <a:pt x="309" y="192"/>
                  </a:cubicBezTo>
                  <a:cubicBezTo>
                    <a:pt x="277" y="192"/>
                    <a:pt x="277" y="192"/>
                    <a:pt x="277" y="192"/>
                  </a:cubicBezTo>
                  <a:cubicBezTo>
                    <a:pt x="277" y="170"/>
                    <a:pt x="277" y="170"/>
                    <a:pt x="277" y="170"/>
                  </a:cubicBezTo>
                  <a:lnTo>
                    <a:pt x="309" y="170"/>
                  </a:lnTo>
                  <a:close/>
                  <a:moveTo>
                    <a:pt x="256" y="256"/>
                  </a:moveTo>
                  <a:cubicBezTo>
                    <a:pt x="64" y="256"/>
                    <a:pt x="64" y="256"/>
                    <a:pt x="64" y="256"/>
                  </a:cubicBezTo>
                  <a:cubicBezTo>
                    <a:pt x="64" y="64"/>
                    <a:pt x="64" y="64"/>
                    <a:pt x="64" y="64"/>
                  </a:cubicBezTo>
                  <a:cubicBezTo>
                    <a:pt x="256" y="64"/>
                    <a:pt x="256" y="64"/>
                    <a:pt x="256" y="64"/>
                  </a:cubicBezTo>
                  <a:lnTo>
                    <a:pt x="256" y="25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61" name="Freeform 836"/>
            <p:cNvSpPr>
              <a:spLocks noEditPoints="1"/>
            </p:cNvSpPr>
            <p:nvPr/>
          </p:nvSpPr>
          <p:spPr bwMode="auto">
            <a:xfrm>
              <a:off x="6104" y="3451"/>
              <a:ext cx="85" cy="85"/>
            </a:xfrm>
            <a:custGeom>
              <a:avLst/>
              <a:gdLst>
                <a:gd name="T0" fmla="*/ 117 w 128"/>
                <a:gd name="T1" fmla="*/ 0 h 128"/>
                <a:gd name="T2" fmla="*/ 10 w 128"/>
                <a:gd name="T3" fmla="*/ 0 h 128"/>
                <a:gd name="T4" fmla="*/ 0 w 128"/>
                <a:gd name="T5" fmla="*/ 10 h 128"/>
                <a:gd name="T6" fmla="*/ 0 w 128"/>
                <a:gd name="T7" fmla="*/ 117 h 128"/>
                <a:gd name="T8" fmla="*/ 10 w 128"/>
                <a:gd name="T9" fmla="*/ 128 h 128"/>
                <a:gd name="T10" fmla="*/ 117 w 128"/>
                <a:gd name="T11" fmla="*/ 128 h 128"/>
                <a:gd name="T12" fmla="*/ 128 w 128"/>
                <a:gd name="T13" fmla="*/ 117 h 128"/>
                <a:gd name="T14" fmla="*/ 128 w 128"/>
                <a:gd name="T15" fmla="*/ 10 h 128"/>
                <a:gd name="T16" fmla="*/ 117 w 128"/>
                <a:gd name="T17" fmla="*/ 0 h 128"/>
                <a:gd name="T18" fmla="*/ 106 w 128"/>
                <a:gd name="T19" fmla="*/ 106 h 128"/>
                <a:gd name="T20" fmla="*/ 21 w 128"/>
                <a:gd name="T21" fmla="*/ 106 h 128"/>
                <a:gd name="T22" fmla="*/ 21 w 128"/>
                <a:gd name="T23" fmla="*/ 21 h 128"/>
                <a:gd name="T24" fmla="*/ 106 w 128"/>
                <a:gd name="T25" fmla="*/ 21 h 128"/>
                <a:gd name="T26" fmla="*/ 106 w 128"/>
                <a:gd name="T27" fmla="*/ 10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8" h="128">
                  <a:moveTo>
                    <a:pt x="117" y="0"/>
                  </a:moveTo>
                  <a:cubicBezTo>
                    <a:pt x="10" y="0"/>
                    <a:pt x="10" y="0"/>
                    <a:pt x="10" y="0"/>
                  </a:cubicBezTo>
                  <a:cubicBezTo>
                    <a:pt x="4" y="0"/>
                    <a:pt x="0" y="4"/>
                    <a:pt x="0" y="10"/>
                  </a:cubicBezTo>
                  <a:cubicBezTo>
                    <a:pt x="0" y="117"/>
                    <a:pt x="0" y="117"/>
                    <a:pt x="0" y="117"/>
                  </a:cubicBezTo>
                  <a:cubicBezTo>
                    <a:pt x="0" y="123"/>
                    <a:pt x="4" y="128"/>
                    <a:pt x="10" y="128"/>
                  </a:cubicBezTo>
                  <a:cubicBezTo>
                    <a:pt x="117" y="128"/>
                    <a:pt x="117" y="128"/>
                    <a:pt x="117" y="128"/>
                  </a:cubicBezTo>
                  <a:cubicBezTo>
                    <a:pt x="123" y="128"/>
                    <a:pt x="128" y="123"/>
                    <a:pt x="128" y="117"/>
                  </a:cubicBezTo>
                  <a:cubicBezTo>
                    <a:pt x="128" y="10"/>
                    <a:pt x="128" y="10"/>
                    <a:pt x="128" y="10"/>
                  </a:cubicBezTo>
                  <a:cubicBezTo>
                    <a:pt x="128" y="4"/>
                    <a:pt x="123" y="0"/>
                    <a:pt x="117" y="0"/>
                  </a:cubicBezTo>
                  <a:close/>
                  <a:moveTo>
                    <a:pt x="106" y="106"/>
                  </a:moveTo>
                  <a:cubicBezTo>
                    <a:pt x="21" y="106"/>
                    <a:pt x="21" y="106"/>
                    <a:pt x="21" y="106"/>
                  </a:cubicBezTo>
                  <a:cubicBezTo>
                    <a:pt x="21" y="21"/>
                    <a:pt x="21" y="21"/>
                    <a:pt x="21" y="21"/>
                  </a:cubicBezTo>
                  <a:cubicBezTo>
                    <a:pt x="106" y="21"/>
                    <a:pt x="106" y="21"/>
                    <a:pt x="106" y="21"/>
                  </a:cubicBezTo>
                  <a:lnTo>
                    <a:pt x="106" y="10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62" name="Freeform 837"/>
            <p:cNvSpPr>
              <a:spLocks noEditPoints="1"/>
            </p:cNvSpPr>
            <p:nvPr/>
          </p:nvSpPr>
          <p:spPr bwMode="auto">
            <a:xfrm>
              <a:off x="5977" y="3324"/>
              <a:ext cx="340" cy="340"/>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grpSp>
        <p:nvGrpSpPr>
          <p:cNvPr id="69" name="Group 367"/>
          <p:cNvGrpSpPr>
            <a:grpSpLocks noChangeAspect="1"/>
          </p:cNvGrpSpPr>
          <p:nvPr/>
        </p:nvGrpSpPr>
        <p:grpSpPr bwMode="auto">
          <a:xfrm>
            <a:off x="554415" y="5261125"/>
            <a:ext cx="367982" cy="369064"/>
            <a:chOff x="4383" y="2091"/>
            <a:chExt cx="340" cy="341"/>
          </a:xfrm>
          <a:solidFill>
            <a:schemeClr val="bg1"/>
          </a:solidFill>
        </p:grpSpPr>
        <p:sp>
          <p:nvSpPr>
            <p:cNvPr id="70" name="Freeform 69"/>
            <p:cNvSpPr>
              <a:spLocks noEditPoints="1"/>
            </p:cNvSpPr>
            <p:nvPr/>
          </p:nvSpPr>
          <p:spPr bwMode="auto">
            <a:xfrm>
              <a:off x="4445" y="2169"/>
              <a:ext cx="200" cy="170"/>
            </a:xfrm>
            <a:custGeom>
              <a:avLst/>
              <a:gdLst>
                <a:gd name="T0" fmla="*/ 23 w 300"/>
                <a:gd name="T1" fmla="*/ 245 h 256"/>
                <a:gd name="T2" fmla="*/ 2 w 300"/>
                <a:gd name="T3" fmla="*/ 245 h 256"/>
                <a:gd name="T4" fmla="*/ 12 w 300"/>
                <a:gd name="T5" fmla="*/ 213 h 256"/>
                <a:gd name="T6" fmla="*/ 55 w 300"/>
                <a:gd name="T7" fmla="*/ 192 h 256"/>
                <a:gd name="T8" fmla="*/ 44 w 300"/>
                <a:gd name="T9" fmla="*/ 245 h 256"/>
                <a:gd name="T10" fmla="*/ 66 w 300"/>
                <a:gd name="T11" fmla="*/ 245 h 256"/>
                <a:gd name="T12" fmla="*/ 55 w 300"/>
                <a:gd name="T13" fmla="*/ 192 h 256"/>
                <a:gd name="T14" fmla="*/ 87 w 300"/>
                <a:gd name="T15" fmla="*/ 171 h 256"/>
                <a:gd name="T16" fmla="*/ 98 w 300"/>
                <a:gd name="T17" fmla="*/ 256 h 256"/>
                <a:gd name="T18" fmla="*/ 108 w 300"/>
                <a:gd name="T19" fmla="*/ 171 h 256"/>
                <a:gd name="T20" fmla="*/ 140 w 300"/>
                <a:gd name="T21" fmla="*/ 149 h 256"/>
                <a:gd name="T22" fmla="*/ 130 w 300"/>
                <a:gd name="T23" fmla="*/ 245 h 256"/>
                <a:gd name="T24" fmla="*/ 151 w 300"/>
                <a:gd name="T25" fmla="*/ 245 h 256"/>
                <a:gd name="T26" fmla="*/ 140 w 300"/>
                <a:gd name="T27" fmla="*/ 149 h 256"/>
                <a:gd name="T28" fmla="*/ 172 w 300"/>
                <a:gd name="T29" fmla="*/ 160 h 256"/>
                <a:gd name="T30" fmla="*/ 183 w 300"/>
                <a:gd name="T31" fmla="*/ 256 h 256"/>
                <a:gd name="T32" fmla="*/ 194 w 300"/>
                <a:gd name="T33" fmla="*/ 160 h 256"/>
                <a:gd name="T34" fmla="*/ 226 w 300"/>
                <a:gd name="T35" fmla="*/ 117 h 256"/>
                <a:gd name="T36" fmla="*/ 215 w 300"/>
                <a:gd name="T37" fmla="*/ 245 h 256"/>
                <a:gd name="T38" fmla="*/ 236 w 300"/>
                <a:gd name="T39" fmla="*/ 245 h 256"/>
                <a:gd name="T40" fmla="*/ 226 w 300"/>
                <a:gd name="T41" fmla="*/ 117 h 256"/>
                <a:gd name="T42" fmla="*/ 258 w 300"/>
                <a:gd name="T43" fmla="*/ 96 h 256"/>
                <a:gd name="T44" fmla="*/ 268 w 300"/>
                <a:gd name="T45" fmla="*/ 256 h 256"/>
                <a:gd name="T46" fmla="*/ 279 w 300"/>
                <a:gd name="T47" fmla="*/ 96 h 256"/>
                <a:gd name="T48" fmla="*/ 300 w 300"/>
                <a:gd name="T49" fmla="*/ 7 h 256"/>
                <a:gd name="T50" fmla="*/ 290 w 300"/>
                <a:gd name="T51" fmla="*/ 0 h 256"/>
                <a:gd name="T52" fmla="*/ 236 w 300"/>
                <a:gd name="T53" fmla="*/ 11 h 256"/>
                <a:gd name="T54" fmla="*/ 264 w 300"/>
                <a:gd name="T55" fmla="*/ 21 h 256"/>
                <a:gd name="T56" fmla="*/ 98 w 300"/>
                <a:gd name="T57" fmla="*/ 107 h 256"/>
                <a:gd name="T58" fmla="*/ 6 w 300"/>
                <a:gd name="T59" fmla="*/ 173 h 256"/>
                <a:gd name="T60" fmla="*/ 12 w 300"/>
                <a:gd name="T61" fmla="*/ 192 h 256"/>
                <a:gd name="T62" fmla="*/ 101 w 300"/>
                <a:gd name="T63" fmla="*/ 128 h 256"/>
                <a:gd name="T64" fmla="*/ 191 w 300"/>
                <a:gd name="T65" fmla="*/ 125 h 256"/>
                <a:gd name="T66" fmla="*/ 279 w 300"/>
                <a:gd name="T67" fmla="*/ 53 h 256"/>
                <a:gd name="T68" fmla="*/ 300 w 300"/>
                <a:gd name="T69" fmla="*/ 53 h 256"/>
                <a:gd name="T70" fmla="*/ 300 w 300"/>
                <a:gd name="T71" fmla="*/ 7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00" h="256">
                  <a:moveTo>
                    <a:pt x="23" y="224"/>
                  </a:moveTo>
                  <a:cubicBezTo>
                    <a:pt x="23" y="245"/>
                    <a:pt x="23" y="245"/>
                    <a:pt x="23" y="245"/>
                  </a:cubicBezTo>
                  <a:cubicBezTo>
                    <a:pt x="23" y="251"/>
                    <a:pt x="18" y="256"/>
                    <a:pt x="12" y="256"/>
                  </a:cubicBezTo>
                  <a:cubicBezTo>
                    <a:pt x="6" y="256"/>
                    <a:pt x="2" y="251"/>
                    <a:pt x="2" y="245"/>
                  </a:cubicBezTo>
                  <a:cubicBezTo>
                    <a:pt x="2" y="224"/>
                    <a:pt x="2" y="224"/>
                    <a:pt x="2" y="224"/>
                  </a:cubicBezTo>
                  <a:cubicBezTo>
                    <a:pt x="2" y="218"/>
                    <a:pt x="6" y="213"/>
                    <a:pt x="12" y="213"/>
                  </a:cubicBezTo>
                  <a:cubicBezTo>
                    <a:pt x="18" y="213"/>
                    <a:pt x="23" y="218"/>
                    <a:pt x="23" y="224"/>
                  </a:cubicBezTo>
                  <a:close/>
                  <a:moveTo>
                    <a:pt x="55" y="192"/>
                  </a:moveTo>
                  <a:cubicBezTo>
                    <a:pt x="49" y="192"/>
                    <a:pt x="44" y="197"/>
                    <a:pt x="44" y="203"/>
                  </a:cubicBezTo>
                  <a:cubicBezTo>
                    <a:pt x="44" y="245"/>
                    <a:pt x="44" y="245"/>
                    <a:pt x="44" y="245"/>
                  </a:cubicBezTo>
                  <a:cubicBezTo>
                    <a:pt x="44" y="251"/>
                    <a:pt x="49" y="256"/>
                    <a:pt x="55" y="256"/>
                  </a:cubicBezTo>
                  <a:cubicBezTo>
                    <a:pt x="61" y="256"/>
                    <a:pt x="66" y="251"/>
                    <a:pt x="66" y="245"/>
                  </a:cubicBezTo>
                  <a:cubicBezTo>
                    <a:pt x="66" y="203"/>
                    <a:pt x="66" y="203"/>
                    <a:pt x="66" y="203"/>
                  </a:cubicBezTo>
                  <a:cubicBezTo>
                    <a:pt x="66" y="197"/>
                    <a:pt x="61" y="192"/>
                    <a:pt x="55" y="192"/>
                  </a:cubicBezTo>
                  <a:close/>
                  <a:moveTo>
                    <a:pt x="98" y="160"/>
                  </a:moveTo>
                  <a:cubicBezTo>
                    <a:pt x="92" y="160"/>
                    <a:pt x="87" y="165"/>
                    <a:pt x="87" y="171"/>
                  </a:cubicBezTo>
                  <a:cubicBezTo>
                    <a:pt x="87" y="245"/>
                    <a:pt x="87" y="245"/>
                    <a:pt x="87" y="245"/>
                  </a:cubicBezTo>
                  <a:cubicBezTo>
                    <a:pt x="87" y="251"/>
                    <a:pt x="92" y="256"/>
                    <a:pt x="98" y="256"/>
                  </a:cubicBezTo>
                  <a:cubicBezTo>
                    <a:pt x="104" y="256"/>
                    <a:pt x="108" y="251"/>
                    <a:pt x="108" y="245"/>
                  </a:cubicBezTo>
                  <a:cubicBezTo>
                    <a:pt x="108" y="171"/>
                    <a:pt x="108" y="171"/>
                    <a:pt x="108" y="171"/>
                  </a:cubicBezTo>
                  <a:cubicBezTo>
                    <a:pt x="108" y="165"/>
                    <a:pt x="104" y="160"/>
                    <a:pt x="98" y="160"/>
                  </a:cubicBezTo>
                  <a:close/>
                  <a:moveTo>
                    <a:pt x="140" y="149"/>
                  </a:moveTo>
                  <a:cubicBezTo>
                    <a:pt x="134" y="149"/>
                    <a:pt x="130" y="154"/>
                    <a:pt x="130" y="160"/>
                  </a:cubicBezTo>
                  <a:cubicBezTo>
                    <a:pt x="130" y="245"/>
                    <a:pt x="130" y="245"/>
                    <a:pt x="130" y="245"/>
                  </a:cubicBezTo>
                  <a:cubicBezTo>
                    <a:pt x="130" y="251"/>
                    <a:pt x="134" y="256"/>
                    <a:pt x="140" y="256"/>
                  </a:cubicBezTo>
                  <a:cubicBezTo>
                    <a:pt x="146" y="256"/>
                    <a:pt x="151" y="251"/>
                    <a:pt x="151" y="245"/>
                  </a:cubicBezTo>
                  <a:cubicBezTo>
                    <a:pt x="151" y="160"/>
                    <a:pt x="151" y="160"/>
                    <a:pt x="151" y="160"/>
                  </a:cubicBezTo>
                  <a:cubicBezTo>
                    <a:pt x="151" y="154"/>
                    <a:pt x="146" y="149"/>
                    <a:pt x="140" y="149"/>
                  </a:cubicBezTo>
                  <a:close/>
                  <a:moveTo>
                    <a:pt x="183" y="149"/>
                  </a:moveTo>
                  <a:cubicBezTo>
                    <a:pt x="177" y="149"/>
                    <a:pt x="172" y="154"/>
                    <a:pt x="172" y="160"/>
                  </a:cubicBezTo>
                  <a:cubicBezTo>
                    <a:pt x="172" y="245"/>
                    <a:pt x="172" y="245"/>
                    <a:pt x="172" y="245"/>
                  </a:cubicBezTo>
                  <a:cubicBezTo>
                    <a:pt x="172" y="251"/>
                    <a:pt x="177" y="256"/>
                    <a:pt x="183" y="256"/>
                  </a:cubicBezTo>
                  <a:cubicBezTo>
                    <a:pt x="189" y="256"/>
                    <a:pt x="194" y="251"/>
                    <a:pt x="194" y="245"/>
                  </a:cubicBezTo>
                  <a:cubicBezTo>
                    <a:pt x="194" y="160"/>
                    <a:pt x="194" y="160"/>
                    <a:pt x="194" y="160"/>
                  </a:cubicBezTo>
                  <a:cubicBezTo>
                    <a:pt x="194" y="154"/>
                    <a:pt x="189" y="149"/>
                    <a:pt x="183" y="149"/>
                  </a:cubicBezTo>
                  <a:close/>
                  <a:moveTo>
                    <a:pt x="226" y="117"/>
                  </a:moveTo>
                  <a:cubicBezTo>
                    <a:pt x="220" y="117"/>
                    <a:pt x="215" y="122"/>
                    <a:pt x="215" y="128"/>
                  </a:cubicBezTo>
                  <a:cubicBezTo>
                    <a:pt x="215" y="245"/>
                    <a:pt x="215" y="245"/>
                    <a:pt x="215" y="245"/>
                  </a:cubicBezTo>
                  <a:cubicBezTo>
                    <a:pt x="215" y="251"/>
                    <a:pt x="220" y="256"/>
                    <a:pt x="226" y="256"/>
                  </a:cubicBezTo>
                  <a:cubicBezTo>
                    <a:pt x="232" y="256"/>
                    <a:pt x="236" y="251"/>
                    <a:pt x="236" y="245"/>
                  </a:cubicBezTo>
                  <a:cubicBezTo>
                    <a:pt x="236" y="128"/>
                    <a:pt x="236" y="128"/>
                    <a:pt x="236" y="128"/>
                  </a:cubicBezTo>
                  <a:cubicBezTo>
                    <a:pt x="236" y="122"/>
                    <a:pt x="232" y="117"/>
                    <a:pt x="226" y="117"/>
                  </a:cubicBezTo>
                  <a:close/>
                  <a:moveTo>
                    <a:pt x="268" y="85"/>
                  </a:moveTo>
                  <a:cubicBezTo>
                    <a:pt x="262" y="85"/>
                    <a:pt x="258" y="90"/>
                    <a:pt x="258" y="96"/>
                  </a:cubicBezTo>
                  <a:cubicBezTo>
                    <a:pt x="258" y="245"/>
                    <a:pt x="258" y="245"/>
                    <a:pt x="258" y="245"/>
                  </a:cubicBezTo>
                  <a:cubicBezTo>
                    <a:pt x="258" y="251"/>
                    <a:pt x="262" y="256"/>
                    <a:pt x="268" y="256"/>
                  </a:cubicBezTo>
                  <a:cubicBezTo>
                    <a:pt x="274" y="256"/>
                    <a:pt x="279" y="251"/>
                    <a:pt x="279" y="245"/>
                  </a:cubicBezTo>
                  <a:cubicBezTo>
                    <a:pt x="279" y="96"/>
                    <a:pt x="279" y="96"/>
                    <a:pt x="279" y="96"/>
                  </a:cubicBezTo>
                  <a:cubicBezTo>
                    <a:pt x="279" y="90"/>
                    <a:pt x="274" y="85"/>
                    <a:pt x="268" y="85"/>
                  </a:cubicBezTo>
                  <a:close/>
                  <a:moveTo>
                    <a:pt x="300" y="7"/>
                  </a:moveTo>
                  <a:cubicBezTo>
                    <a:pt x="298" y="4"/>
                    <a:pt x="296" y="2"/>
                    <a:pt x="294" y="1"/>
                  </a:cubicBezTo>
                  <a:cubicBezTo>
                    <a:pt x="292" y="0"/>
                    <a:pt x="291" y="0"/>
                    <a:pt x="290" y="0"/>
                  </a:cubicBezTo>
                  <a:cubicBezTo>
                    <a:pt x="247" y="0"/>
                    <a:pt x="247" y="0"/>
                    <a:pt x="247" y="0"/>
                  </a:cubicBezTo>
                  <a:cubicBezTo>
                    <a:pt x="241" y="0"/>
                    <a:pt x="236" y="5"/>
                    <a:pt x="236" y="11"/>
                  </a:cubicBezTo>
                  <a:cubicBezTo>
                    <a:pt x="236" y="17"/>
                    <a:pt x="241" y="21"/>
                    <a:pt x="247" y="21"/>
                  </a:cubicBezTo>
                  <a:cubicBezTo>
                    <a:pt x="264" y="21"/>
                    <a:pt x="264" y="21"/>
                    <a:pt x="264" y="21"/>
                  </a:cubicBezTo>
                  <a:cubicBezTo>
                    <a:pt x="179" y="107"/>
                    <a:pt x="179" y="107"/>
                    <a:pt x="179" y="107"/>
                  </a:cubicBezTo>
                  <a:cubicBezTo>
                    <a:pt x="98" y="107"/>
                    <a:pt x="98" y="107"/>
                    <a:pt x="98" y="107"/>
                  </a:cubicBezTo>
                  <a:cubicBezTo>
                    <a:pt x="95" y="107"/>
                    <a:pt x="93" y="107"/>
                    <a:pt x="91" y="109"/>
                  </a:cubicBezTo>
                  <a:cubicBezTo>
                    <a:pt x="6" y="173"/>
                    <a:pt x="6" y="173"/>
                    <a:pt x="6" y="173"/>
                  </a:cubicBezTo>
                  <a:cubicBezTo>
                    <a:pt x="1" y="176"/>
                    <a:pt x="0" y="183"/>
                    <a:pt x="4" y="188"/>
                  </a:cubicBezTo>
                  <a:cubicBezTo>
                    <a:pt x="6" y="191"/>
                    <a:pt x="9" y="192"/>
                    <a:pt x="12" y="192"/>
                  </a:cubicBezTo>
                  <a:cubicBezTo>
                    <a:pt x="15" y="192"/>
                    <a:pt x="17" y="191"/>
                    <a:pt x="19" y="190"/>
                  </a:cubicBezTo>
                  <a:cubicBezTo>
                    <a:pt x="101" y="128"/>
                    <a:pt x="101" y="128"/>
                    <a:pt x="101" y="128"/>
                  </a:cubicBezTo>
                  <a:cubicBezTo>
                    <a:pt x="183" y="128"/>
                    <a:pt x="183" y="128"/>
                    <a:pt x="183" y="128"/>
                  </a:cubicBezTo>
                  <a:cubicBezTo>
                    <a:pt x="186" y="128"/>
                    <a:pt x="189" y="127"/>
                    <a:pt x="191" y="125"/>
                  </a:cubicBezTo>
                  <a:cubicBezTo>
                    <a:pt x="279" y="36"/>
                    <a:pt x="279" y="36"/>
                    <a:pt x="279" y="36"/>
                  </a:cubicBezTo>
                  <a:cubicBezTo>
                    <a:pt x="279" y="53"/>
                    <a:pt x="279" y="53"/>
                    <a:pt x="279" y="53"/>
                  </a:cubicBezTo>
                  <a:cubicBezTo>
                    <a:pt x="279" y="59"/>
                    <a:pt x="284" y="64"/>
                    <a:pt x="290" y="64"/>
                  </a:cubicBezTo>
                  <a:cubicBezTo>
                    <a:pt x="296" y="64"/>
                    <a:pt x="300" y="59"/>
                    <a:pt x="300" y="53"/>
                  </a:cubicBezTo>
                  <a:cubicBezTo>
                    <a:pt x="300" y="11"/>
                    <a:pt x="300" y="11"/>
                    <a:pt x="300" y="11"/>
                  </a:cubicBezTo>
                  <a:cubicBezTo>
                    <a:pt x="300" y="9"/>
                    <a:pt x="300" y="8"/>
                    <a:pt x="300" y="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71" name="Freeform 70"/>
            <p:cNvSpPr>
              <a:spLocks noEditPoints="1"/>
            </p:cNvSpPr>
            <p:nvPr/>
          </p:nvSpPr>
          <p:spPr bwMode="auto">
            <a:xfrm>
              <a:off x="4383" y="2091"/>
              <a:ext cx="340" cy="341"/>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grpSp>
        <p:nvGrpSpPr>
          <p:cNvPr id="78" name="Group 555"/>
          <p:cNvGrpSpPr>
            <a:grpSpLocks noChangeAspect="1"/>
          </p:cNvGrpSpPr>
          <p:nvPr/>
        </p:nvGrpSpPr>
        <p:grpSpPr bwMode="auto">
          <a:xfrm>
            <a:off x="4888751" y="5240675"/>
            <a:ext cx="370106" cy="369021"/>
            <a:chOff x="1130" y="1948"/>
            <a:chExt cx="341" cy="340"/>
          </a:xfrm>
          <a:solidFill>
            <a:schemeClr val="bg1"/>
          </a:solidFill>
        </p:grpSpPr>
        <p:sp>
          <p:nvSpPr>
            <p:cNvPr id="79" name="Freeform 556"/>
            <p:cNvSpPr>
              <a:spLocks noEditPoints="1"/>
            </p:cNvSpPr>
            <p:nvPr/>
          </p:nvSpPr>
          <p:spPr bwMode="auto">
            <a:xfrm>
              <a:off x="1130" y="1948"/>
              <a:ext cx="341" cy="340"/>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80" name="Freeform 557"/>
            <p:cNvSpPr>
              <a:spLocks/>
            </p:cNvSpPr>
            <p:nvPr/>
          </p:nvSpPr>
          <p:spPr bwMode="auto">
            <a:xfrm>
              <a:off x="1322" y="2068"/>
              <a:ext cx="85" cy="14"/>
            </a:xfrm>
            <a:custGeom>
              <a:avLst/>
              <a:gdLst>
                <a:gd name="T0" fmla="*/ 10 w 128"/>
                <a:gd name="T1" fmla="*/ 21 h 21"/>
                <a:gd name="T2" fmla="*/ 117 w 128"/>
                <a:gd name="T3" fmla="*/ 21 h 21"/>
                <a:gd name="T4" fmla="*/ 128 w 128"/>
                <a:gd name="T5" fmla="*/ 11 h 21"/>
                <a:gd name="T6" fmla="*/ 117 w 128"/>
                <a:gd name="T7" fmla="*/ 0 h 21"/>
                <a:gd name="T8" fmla="*/ 10 w 128"/>
                <a:gd name="T9" fmla="*/ 0 h 21"/>
                <a:gd name="T10" fmla="*/ 0 w 128"/>
                <a:gd name="T11" fmla="*/ 11 h 21"/>
                <a:gd name="T12" fmla="*/ 10 w 128"/>
                <a:gd name="T13" fmla="*/ 21 h 21"/>
              </a:gdLst>
              <a:ahLst/>
              <a:cxnLst>
                <a:cxn ang="0">
                  <a:pos x="T0" y="T1"/>
                </a:cxn>
                <a:cxn ang="0">
                  <a:pos x="T2" y="T3"/>
                </a:cxn>
                <a:cxn ang="0">
                  <a:pos x="T4" y="T5"/>
                </a:cxn>
                <a:cxn ang="0">
                  <a:pos x="T6" y="T7"/>
                </a:cxn>
                <a:cxn ang="0">
                  <a:pos x="T8" y="T9"/>
                </a:cxn>
                <a:cxn ang="0">
                  <a:pos x="T10" y="T11"/>
                </a:cxn>
                <a:cxn ang="0">
                  <a:pos x="T12" y="T13"/>
                </a:cxn>
              </a:cxnLst>
              <a:rect l="0" t="0" r="r" b="b"/>
              <a:pathLst>
                <a:path w="128" h="21">
                  <a:moveTo>
                    <a:pt x="10" y="21"/>
                  </a:moveTo>
                  <a:cubicBezTo>
                    <a:pt x="117" y="21"/>
                    <a:pt x="117" y="21"/>
                    <a:pt x="117" y="21"/>
                  </a:cubicBezTo>
                  <a:cubicBezTo>
                    <a:pt x="123" y="21"/>
                    <a:pt x="128" y="17"/>
                    <a:pt x="128" y="11"/>
                  </a:cubicBezTo>
                  <a:cubicBezTo>
                    <a:pt x="128" y="5"/>
                    <a:pt x="123" y="0"/>
                    <a:pt x="117" y="0"/>
                  </a:cubicBezTo>
                  <a:cubicBezTo>
                    <a:pt x="10" y="0"/>
                    <a:pt x="10" y="0"/>
                    <a:pt x="10" y="0"/>
                  </a:cubicBezTo>
                  <a:cubicBezTo>
                    <a:pt x="4" y="0"/>
                    <a:pt x="0" y="5"/>
                    <a:pt x="0" y="11"/>
                  </a:cubicBezTo>
                  <a:cubicBezTo>
                    <a:pt x="0" y="17"/>
                    <a:pt x="4" y="21"/>
                    <a:pt x="10" y="2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81" name="Freeform 558"/>
            <p:cNvSpPr>
              <a:spLocks/>
            </p:cNvSpPr>
            <p:nvPr/>
          </p:nvSpPr>
          <p:spPr bwMode="auto">
            <a:xfrm>
              <a:off x="1322" y="2097"/>
              <a:ext cx="85" cy="14"/>
            </a:xfrm>
            <a:custGeom>
              <a:avLst/>
              <a:gdLst>
                <a:gd name="T0" fmla="*/ 117 w 128"/>
                <a:gd name="T1" fmla="*/ 0 h 21"/>
                <a:gd name="T2" fmla="*/ 10 w 128"/>
                <a:gd name="T3" fmla="*/ 0 h 21"/>
                <a:gd name="T4" fmla="*/ 0 w 128"/>
                <a:gd name="T5" fmla="*/ 10 h 21"/>
                <a:gd name="T6" fmla="*/ 10 w 128"/>
                <a:gd name="T7" fmla="*/ 21 h 21"/>
                <a:gd name="T8" fmla="*/ 117 w 128"/>
                <a:gd name="T9" fmla="*/ 21 h 21"/>
                <a:gd name="T10" fmla="*/ 128 w 128"/>
                <a:gd name="T11" fmla="*/ 10 h 21"/>
                <a:gd name="T12" fmla="*/ 117 w 128"/>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128" h="21">
                  <a:moveTo>
                    <a:pt x="117" y="0"/>
                  </a:moveTo>
                  <a:cubicBezTo>
                    <a:pt x="10" y="0"/>
                    <a:pt x="10" y="0"/>
                    <a:pt x="10" y="0"/>
                  </a:cubicBezTo>
                  <a:cubicBezTo>
                    <a:pt x="4" y="0"/>
                    <a:pt x="0" y="4"/>
                    <a:pt x="0" y="10"/>
                  </a:cubicBezTo>
                  <a:cubicBezTo>
                    <a:pt x="0" y="16"/>
                    <a:pt x="4" y="21"/>
                    <a:pt x="10" y="21"/>
                  </a:cubicBezTo>
                  <a:cubicBezTo>
                    <a:pt x="117" y="21"/>
                    <a:pt x="117" y="21"/>
                    <a:pt x="117" y="21"/>
                  </a:cubicBezTo>
                  <a:cubicBezTo>
                    <a:pt x="123" y="21"/>
                    <a:pt x="128" y="16"/>
                    <a:pt x="128" y="10"/>
                  </a:cubicBezTo>
                  <a:cubicBezTo>
                    <a:pt x="128" y="4"/>
                    <a:pt x="123" y="0"/>
                    <a:pt x="117"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82" name="Freeform 559"/>
            <p:cNvSpPr>
              <a:spLocks/>
            </p:cNvSpPr>
            <p:nvPr/>
          </p:nvSpPr>
          <p:spPr bwMode="auto">
            <a:xfrm>
              <a:off x="1322" y="2125"/>
              <a:ext cx="85" cy="14"/>
            </a:xfrm>
            <a:custGeom>
              <a:avLst/>
              <a:gdLst>
                <a:gd name="T0" fmla="*/ 117 w 128"/>
                <a:gd name="T1" fmla="*/ 0 h 22"/>
                <a:gd name="T2" fmla="*/ 10 w 128"/>
                <a:gd name="T3" fmla="*/ 0 h 22"/>
                <a:gd name="T4" fmla="*/ 0 w 128"/>
                <a:gd name="T5" fmla="*/ 11 h 22"/>
                <a:gd name="T6" fmla="*/ 10 w 128"/>
                <a:gd name="T7" fmla="*/ 22 h 22"/>
                <a:gd name="T8" fmla="*/ 117 w 128"/>
                <a:gd name="T9" fmla="*/ 22 h 22"/>
                <a:gd name="T10" fmla="*/ 128 w 128"/>
                <a:gd name="T11" fmla="*/ 11 h 22"/>
                <a:gd name="T12" fmla="*/ 117 w 128"/>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128" h="22">
                  <a:moveTo>
                    <a:pt x="117" y="0"/>
                  </a:moveTo>
                  <a:cubicBezTo>
                    <a:pt x="10" y="0"/>
                    <a:pt x="10" y="0"/>
                    <a:pt x="10" y="0"/>
                  </a:cubicBezTo>
                  <a:cubicBezTo>
                    <a:pt x="4" y="0"/>
                    <a:pt x="0" y="5"/>
                    <a:pt x="0" y="11"/>
                  </a:cubicBezTo>
                  <a:cubicBezTo>
                    <a:pt x="0" y="17"/>
                    <a:pt x="4" y="22"/>
                    <a:pt x="10" y="22"/>
                  </a:cubicBezTo>
                  <a:cubicBezTo>
                    <a:pt x="117" y="22"/>
                    <a:pt x="117" y="22"/>
                    <a:pt x="117" y="22"/>
                  </a:cubicBezTo>
                  <a:cubicBezTo>
                    <a:pt x="123" y="22"/>
                    <a:pt x="128" y="17"/>
                    <a:pt x="128" y="11"/>
                  </a:cubicBezTo>
                  <a:cubicBezTo>
                    <a:pt x="128" y="5"/>
                    <a:pt x="123" y="0"/>
                    <a:pt x="117"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83" name="Freeform 560"/>
            <p:cNvSpPr>
              <a:spLocks/>
            </p:cNvSpPr>
            <p:nvPr/>
          </p:nvSpPr>
          <p:spPr bwMode="auto">
            <a:xfrm>
              <a:off x="1193" y="2051"/>
              <a:ext cx="143" cy="139"/>
            </a:xfrm>
            <a:custGeom>
              <a:avLst/>
              <a:gdLst>
                <a:gd name="T0" fmla="*/ 209 w 216"/>
                <a:gd name="T1" fmla="*/ 187 h 209"/>
                <a:gd name="T2" fmla="*/ 173 w 216"/>
                <a:gd name="T3" fmla="*/ 179 h 209"/>
                <a:gd name="T4" fmla="*/ 156 w 216"/>
                <a:gd name="T5" fmla="*/ 176 h 209"/>
                <a:gd name="T6" fmla="*/ 145 w 216"/>
                <a:gd name="T7" fmla="*/ 147 h 209"/>
                <a:gd name="T8" fmla="*/ 167 w 216"/>
                <a:gd name="T9" fmla="*/ 96 h 209"/>
                <a:gd name="T10" fmla="*/ 157 w 216"/>
                <a:gd name="T11" fmla="*/ 22 h 209"/>
                <a:gd name="T12" fmla="*/ 109 w 216"/>
                <a:gd name="T13" fmla="*/ 0 h 209"/>
                <a:gd name="T14" fmla="*/ 59 w 216"/>
                <a:gd name="T15" fmla="*/ 22 h 209"/>
                <a:gd name="T16" fmla="*/ 50 w 216"/>
                <a:gd name="T17" fmla="*/ 96 h 209"/>
                <a:gd name="T18" fmla="*/ 72 w 216"/>
                <a:gd name="T19" fmla="*/ 147 h 209"/>
                <a:gd name="T20" fmla="*/ 61 w 216"/>
                <a:gd name="T21" fmla="*/ 176 h 209"/>
                <a:gd name="T22" fmla="*/ 43 w 216"/>
                <a:gd name="T23" fmla="*/ 179 h 209"/>
                <a:gd name="T24" fmla="*/ 7 w 216"/>
                <a:gd name="T25" fmla="*/ 187 h 209"/>
                <a:gd name="T26" fmla="*/ 3 w 216"/>
                <a:gd name="T27" fmla="*/ 202 h 209"/>
                <a:gd name="T28" fmla="*/ 17 w 216"/>
                <a:gd name="T29" fmla="*/ 206 h 209"/>
                <a:gd name="T30" fmla="*/ 45 w 216"/>
                <a:gd name="T31" fmla="*/ 201 h 209"/>
                <a:gd name="T32" fmla="*/ 70 w 216"/>
                <a:gd name="T33" fmla="*/ 196 h 209"/>
                <a:gd name="T34" fmla="*/ 91 w 216"/>
                <a:gd name="T35" fmla="*/ 163 h 209"/>
                <a:gd name="T36" fmla="*/ 90 w 216"/>
                <a:gd name="T37" fmla="*/ 135 h 209"/>
                <a:gd name="T38" fmla="*/ 71 w 216"/>
                <a:gd name="T39" fmla="*/ 91 h 209"/>
                <a:gd name="T40" fmla="*/ 76 w 216"/>
                <a:gd name="T41" fmla="*/ 36 h 209"/>
                <a:gd name="T42" fmla="*/ 109 w 216"/>
                <a:gd name="T43" fmla="*/ 22 h 209"/>
                <a:gd name="T44" fmla="*/ 141 w 216"/>
                <a:gd name="T45" fmla="*/ 36 h 209"/>
                <a:gd name="T46" fmla="*/ 146 w 216"/>
                <a:gd name="T47" fmla="*/ 91 h 209"/>
                <a:gd name="T48" fmla="*/ 127 w 216"/>
                <a:gd name="T49" fmla="*/ 135 h 209"/>
                <a:gd name="T50" fmla="*/ 125 w 216"/>
                <a:gd name="T51" fmla="*/ 163 h 209"/>
                <a:gd name="T52" fmla="*/ 146 w 216"/>
                <a:gd name="T53" fmla="*/ 196 h 209"/>
                <a:gd name="T54" fmla="*/ 171 w 216"/>
                <a:gd name="T55" fmla="*/ 201 h 209"/>
                <a:gd name="T56" fmla="*/ 199 w 216"/>
                <a:gd name="T57" fmla="*/ 206 h 209"/>
                <a:gd name="T58" fmla="*/ 204 w 216"/>
                <a:gd name="T59" fmla="*/ 207 h 209"/>
                <a:gd name="T60" fmla="*/ 214 w 216"/>
                <a:gd name="T61" fmla="*/ 202 h 209"/>
                <a:gd name="T62" fmla="*/ 209 w 216"/>
                <a:gd name="T63" fmla="*/ 187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6" h="209">
                  <a:moveTo>
                    <a:pt x="209" y="187"/>
                  </a:moveTo>
                  <a:cubicBezTo>
                    <a:pt x="199" y="182"/>
                    <a:pt x="185" y="180"/>
                    <a:pt x="173" y="179"/>
                  </a:cubicBezTo>
                  <a:cubicBezTo>
                    <a:pt x="166" y="179"/>
                    <a:pt x="158" y="178"/>
                    <a:pt x="156" y="176"/>
                  </a:cubicBezTo>
                  <a:cubicBezTo>
                    <a:pt x="149" y="173"/>
                    <a:pt x="143" y="153"/>
                    <a:pt x="145" y="147"/>
                  </a:cubicBezTo>
                  <a:cubicBezTo>
                    <a:pt x="153" y="134"/>
                    <a:pt x="162" y="114"/>
                    <a:pt x="167" y="96"/>
                  </a:cubicBezTo>
                  <a:cubicBezTo>
                    <a:pt x="174" y="64"/>
                    <a:pt x="171" y="39"/>
                    <a:pt x="157" y="22"/>
                  </a:cubicBezTo>
                  <a:cubicBezTo>
                    <a:pt x="139" y="0"/>
                    <a:pt x="109" y="0"/>
                    <a:pt x="109" y="0"/>
                  </a:cubicBezTo>
                  <a:cubicBezTo>
                    <a:pt x="107" y="0"/>
                    <a:pt x="78" y="0"/>
                    <a:pt x="59" y="22"/>
                  </a:cubicBezTo>
                  <a:cubicBezTo>
                    <a:pt x="45" y="39"/>
                    <a:pt x="42" y="64"/>
                    <a:pt x="50" y="96"/>
                  </a:cubicBezTo>
                  <a:cubicBezTo>
                    <a:pt x="54" y="114"/>
                    <a:pt x="63" y="134"/>
                    <a:pt x="72" y="147"/>
                  </a:cubicBezTo>
                  <a:cubicBezTo>
                    <a:pt x="73" y="153"/>
                    <a:pt x="67" y="173"/>
                    <a:pt x="61" y="176"/>
                  </a:cubicBezTo>
                  <a:cubicBezTo>
                    <a:pt x="58" y="178"/>
                    <a:pt x="50" y="179"/>
                    <a:pt x="43" y="179"/>
                  </a:cubicBezTo>
                  <a:cubicBezTo>
                    <a:pt x="31" y="180"/>
                    <a:pt x="18" y="182"/>
                    <a:pt x="7" y="187"/>
                  </a:cubicBezTo>
                  <a:cubicBezTo>
                    <a:pt x="2" y="190"/>
                    <a:pt x="0" y="196"/>
                    <a:pt x="3" y="202"/>
                  </a:cubicBezTo>
                  <a:cubicBezTo>
                    <a:pt x="6" y="207"/>
                    <a:pt x="12" y="209"/>
                    <a:pt x="17" y="206"/>
                  </a:cubicBezTo>
                  <a:cubicBezTo>
                    <a:pt x="24" y="202"/>
                    <a:pt x="35" y="201"/>
                    <a:pt x="45" y="201"/>
                  </a:cubicBezTo>
                  <a:cubicBezTo>
                    <a:pt x="55" y="200"/>
                    <a:pt x="64" y="199"/>
                    <a:pt x="70" y="196"/>
                  </a:cubicBezTo>
                  <a:cubicBezTo>
                    <a:pt x="84" y="189"/>
                    <a:pt x="90" y="169"/>
                    <a:pt x="91" y="163"/>
                  </a:cubicBezTo>
                  <a:cubicBezTo>
                    <a:pt x="93" y="154"/>
                    <a:pt x="95" y="142"/>
                    <a:pt x="90" y="135"/>
                  </a:cubicBezTo>
                  <a:cubicBezTo>
                    <a:pt x="82" y="125"/>
                    <a:pt x="74" y="106"/>
                    <a:pt x="71" y="91"/>
                  </a:cubicBezTo>
                  <a:cubicBezTo>
                    <a:pt x="65" y="66"/>
                    <a:pt x="66" y="47"/>
                    <a:pt x="76" y="36"/>
                  </a:cubicBezTo>
                  <a:cubicBezTo>
                    <a:pt x="87" y="21"/>
                    <a:pt x="108" y="21"/>
                    <a:pt x="109" y="22"/>
                  </a:cubicBezTo>
                  <a:cubicBezTo>
                    <a:pt x="109" y="21"/>
                    <a:pt x="129" y="21"/>
                    <a:pt x="141" y="36"/>
                  </a:cubicBezTo>
                  <a:cubicBezTo>
                    <a:pt x="150" y="47"/>
                    <a:pt x="152" y="66"/>
                    <a:pt x="146" y="91"/>
                  </a:cubicBezTo>
                  <a:cubicBezTo>
                    <a:pt x="142" y="106"/>
                    <a:pt x="134" y="125"/>
                    <a:pt x="127" y="135"/>
                  </a:cubicBezTo>
                  <a:cubicBezTo>
                    <a:pt x="122" y="142"/>
                    <a:pt x="123" y="154"/>
                    <a:pt x="125" y="163"/>
                  </a:cubicBezTo>
                  <a:cubicBezTo>
                    <a:pt x="127" y="169"/>
                    <a:pt x="133" y="189"/>
                    <a:pt x="146" y="196"/>
                  </a:cubicBezTo>
                  <a:cubicBezTo>
                    <a:pt x="153" y="199"/>
                    <a:pt x="161" y="200"/>
                    <a:pt x="171" y="201"/>
                  </a:cubicBezTo>
                  <a:cubicBezTo>
                    <a:pt x="181" y="201"/>
                    <a:pt x="192" y="202"/>
                    <a:pt x="199" y="206"/>
                  </a:cubicBezTo>
                  <a:cubicBezTo>
                    <a:pt x="201" y="207"/>
                    <a:pt x="202" y="207"/>
                    <a:pt x="204" y="207"/>
                  </a:cubicBezTo>
                  <a:cubicBezTo>
                    <a:pt x="208" y="207"/>
                    <a:pt x="212" y="205"/>
                    <a:pt x="214" y="202"/>
                  </a:cubicBezTo>
                  <a:cubicBezTo>
                    <a:pt x="216" y="196"/>
                    <a:pt x="214" y="190"/>
                    <a:pt x="209" y="18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grpSp>
        <p:nvGrpSpPr>
          <p:cNvPr id="87" name="Group 853"/>
          <p:cNvGrpSpPr>
            <a:grpSpLocks noChangeAspect="1"/>
          </p:cNvGrpSpPr>
          <p:nvPr/>
        </p:nvGrpSpPr>
        <p:grpSpPr bwMode="auto">
          <a:xfrm>
            <a:off x="551379" y="5918876"/>
            <a:ext cx="369021" cy="369021"/>
            <a:chOff x="7360" y="3435"/>
            <a:chExt cx="340" cy="340"/>
          </a:xfrm>
          <a:solidFill>
            <a:schemeClr val="bg1"/>
          </a:solidFill>
        </p:grpSpPr>
        <p:sp>
          <p:nvSpPr>
            <p:cNvPr id="88" name="Freeform 854"/>
            <p:cNvSpPr>
              <a:spLocks noEditPoints="1"/>
            </p:cNvSpPr>
            <p:nvPr/>
          </p:nvSpPr>
          <p:spPr bwMode="auto">
            <a:xfrm>
              <a:off x="7423" y="3512"/>
              <a:ext cx="213" cy="199"/>
            </a:xfrm>
            <a:custGeom>
              <a:avLst/>
              <a:gdLst>
                <a:gd name="T0" fmla="*/ 299 w 321"/>
                <a:gd name="T1" fmla="*/ 32 h 300"/>
                <a:gd name="T2" fmla="*/ 293 w 321"/>
                <a:gd name="T3" fmla="*/ 23 h 300"/>
                <a:gd name="T4" fmla="*/ 283 w 321"/>
                <a:gd name="T5" fmla="*/ 24 h 300"/>
                <a:gd name="T6" fmla="*/ 168 w 321"/>
                <a:gd name="T7" fmla="*/ 4 h 300"/>
                <a:gd name="T8" fmla="*/ 153 w 321"/>
                <a:gd name="T9" fmla="*/ 4 h 300"/>
                <a:gd name="T10" fmla="*/ 38 w 321"/>
                <a:gd name="T11" fmla="*/ 24 h 300"/>
                <a:gd name="T12" fmla="*/ 28 w 321"/>
                <a:gd name="T13" fmla="*/ 23 h 300"/>
                <a:gd name="T14" fmla="*/ 22 w 321"/>
                <a:gd name="T15" fmla="*/ 32 h 300"/>
                <a:gd name="T16" fmla="*/ 156 w 321"/>
                <a:gd name="T17" fmla="*/ 298 h 300"/>
                <a:gd name="T18" fmla="*/ 157 w 321"/>
                <a:gd name="T19" fmla="*/ 299 h 300"/>
                <a:gd name="T20" fmla="*/ 158 w 321"/>
                <a:gd name="T21" fmla="*/ 299 h 300"/>
                <a:gd name="T22" fmla="*/ 161 w 321"/>
                <a:gd name="T23" fmla="*/ 300 h 300"/>
                <a:gd name="T24" fmla="*/ 161 w 321"/>
                <a:gd name="T25" fmla="*/ 300 h 300"/>
                <a:gd name="T26" fmla="*/ 161 w 321"/>
                <a:gd name="T27" fmla="*/ 300 h 300"/>
                <a:gd name="T28" fmla="*/ 163 w 321"/>
                <a:gd name="T29" fmla="*/ 299 h 300"/>
                <a:gd name="T30" fmla="*/ 164 w 321"/>
                <a:gd name="T31" fmla="*/ 299 h 300"/>
                <a:gd name="T32" fmla="*/ 166 w 321"/>
                <a:gd name="T33" fmla="*/ 298 h 300"/>
                <a:gd name="T34" fmla="*/ 299 w 321"/>
                <a:gd name="T35" fmla="*/ 32 h 300"/>
                <a:gd name="T36" fmla="*/ 252 w 321"/>
                <a:gd name="T37" fmla="*/ 55 h 300"/>
                <a:gd name="T38" fmla="*/ 92 w 321"/>
                <a:gd name="T39" fmla="*/ 215 h 300"/>
                <a:gd name="T40" fmla="*/ 82 w 321"/>
                <a:gd name="T41" fmla="*/ 201 h 300"/>
                <a:gd name="T42" fmla="*/ 228 w 321"/>
                <a:gd name="T43" fmla="*/ 55 h 300"/>
                <a:gd name="T44" fmla="*/ 252 w 321"/>
                <a:gd name="T45" fmla="*/ 55 h 300"/>
                <a:gd name="T46" fmla="*/ 42 w 321"/>
                <a:gd name="T47" fmla="*/ 49 h 300"/>
                <a:gd name="T48" fmla="*/ 161 w 321"/>
                <a:gd name="T49" fmla="*/ 26 h 300"/>
                <a:gd name="T50" fmla="*/ 203 w 321"/>
                <a:gd name="T51" fmla="*/ 50 h 300"/>
                <a:gd name="T52" fmla="*/ 71 w 321"/>
                <a:gd name="T53" fmla="*/ 183 h 300"/>
                <a:gd name="T54" fmla="*/ 42 w 321"/>
                <a:gd name="T55" fmla="*/ 49 h 300"/>
                <a:gd name="T56" fmla="*/ 161 w 321"/>
                <a:gd name="T57" fmla="*/ 277 h 300"/>
                <a:gd name="T58" fmla="*/ 106 w 321"/>
                <a:gd name="T59" fmla="*/ 231 h 300"/>
                <a:gd name="T60" fmla="*/ 280 w 321"/>
                <a:gd name="T61" fmla="*/ 57 h 300"/>
                <a:gd name="T62" fmla="*/ 161 w 321"/>
                <a:gd name="T63" fmla="*/ 27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21" h="300">
                  <a:moveTo>
                    <a:pt x="299" y="32"/>
                  </a:moveTo>
                  <a:cubicBezTo>
                    <a:pt x="299" y="28"/>
                    <a:pt x="297" y="25"/>
                    <a:pt x="293" y="23"/>
                  </a:cubicBezTo>
                  <a:cubicBezTo>
                    <a:pt x="290" y="22"/>
                    <a:pt x="286" y="22"/>
                    <a:pt x="283" y="24"/>
                  </a:cubicBezTo>
                  <a:cubicBezTo>
                    <a:pt x="283" y="24"/>
                    <a:pt x="222" y="58"/>
                    <a:pt x="168" y="4"/>
                  </a:cubicBezTo>
                  <a:cubicBezTo>
                    <a:pt x="164" y="0"/>
                    <a:pt x="157" y="0"/>
                    <a:pt x="153" y="4"/>
                  </a:cubicBezTo>
                  <a:cubicBezTo>
                    <a:pt x="100" y="58"/>
                    <a:pt x="40" y="25"/>
                    <a:pt x="38" y="24"/>
                  </a:cubicBezTo>
                  <a:cubicBezTo>
                    <a:pt x="35" y="22"/>
                    <a:pt x="31" y="22"/>
                    <a:pt x="28" y="23"/>
                  </a:cubicBezTo>
                  <a:cubicBezTo>
                    <a:pt x="25" y="25"/>
                    <a:pt x="22" y="28"/>
                    <a:pt x="22" y="32"/>
                  </a:cubicBezTo>
                  <a:cubicBezTo>
                    <a:pt x="0" y="216"/>
                    <a:pt x="154" y="298"/>
                    <a:pt x="156" y="298"/>
                  </a:cubicBezTo>
                  <a:cubicBezTo>
                    <a:pt x="156" y="299"/>
                    <a:pt x="157" y="299"/>
                    <a:pt x="157" y="299"/>
                  </a:cubicBezTo>
                  <a:cubicBezTo>
                    <a:pt x="157" y="299"/>
                    <a:pt x="158" y="299"/>
                    <a:pt x="158" y="299"/>
                  </a:cubicBezTo>
                  <a:cubicBezTo>
                    <a:pt x="159" y="300"/>
                    <a:pt x="160" y="300"/>
                    <a:pt x="161" y="300"/>
                  </a:cubicBezTo>
                  <a:cubicBezTo>
                    <a:pt x="161" y="300"/>
                    <a:pt x="161" y="300"/>
                    <a:pt x="161" y="300"/>
                  </a:cubicBezTo>
                  <a:cubicBezTo>
                    <a:pt x="161" y="300"/>
                    <a:pt x="161" y="300"/>
                    <a:pt x="161" y="300"/>
                  </a:cubicBezTo>
                  <a:cubicBezTo>
                    <a:pt x="162" y="300"/>
                    <a:pt x="162" y="300"/>
                    <a:pt x="163" y="299"/>
                  </a:cubicBezTo>
                  <a:cubicBezTo>
                    <a:pt x="164" y="299"/>
                    <a:pt x="164" y="299"/>
                    <a:pt x="164" y="299"/>
                  </a:cubicBezTo>
                  <a:cubicBezTo>
                    <a:pt x="165" y="299"/>
                    <a:pt x="165" y="299"/>
                    <a:pt x="166" y="298"/>
                  </a:cubicBezTo>
                  <a:cubicBezTo>
                    <a:pt x="167" y="298"/>
                    <a:pt x="321" y="216"/>
                    <a:pt x="299" y="32"/>
                  </a:cubicBezTo>
                  <a:close/>
                  <a:moveTo>
                    <a:pt x="252" y="55"/>
                  </a:moveTo>
                  <a:cubicBezTo>
                    <a:pt x="92" y="215"/>
                    <a:pt x="92" y="215"/>
                    <a:pt x="92" y="215"/>
                  </a:cubicBezTo>
                  <a:cubicBezTo>
                    <a:pt x="89" y="210"/>
                    <a:pt x="85" y="206"/>
                    <a:pt x="82" y="201"/>
                  </a:cubicBezTo>
                  <a:cubicBezTo>
                    <a:pt x="228" y="55"/>
                    <a:pt x="228" y="55"/>
                    <a:pt x="228" y="55"/>
                  </a:cubicBezTo>
                  <a:cubicBezTo>
                    <a:pt x="236" y="56"/>
                    <a:pt x="244" y="56"/>
                    <a:pt x="252" y="55"/>
                  </a:cubicBezTo>
                  <a:close/>
                  <a:moveTo>
                    <a:pt x="42" y="49"/>
                  </a:moveTo>
                  <a:cubicBezTo>
                    <a:pt x="66" y="57"/>
                    <a:pt x="115" y="66"/>
                    <a:pt x="161" y="26"/>
                  </a:cubicBezTo>
                  <a:cubicBezTo>
                    <a:pt x="175" y="38"/>
                    <a:pt x="189" y="46"/>
                    <a:pt x="203" y="50"/>
                  </a:cubicBezTo>
                  <a:cubicBezTo>
                    <a:pt x="71" y="183"/>
                    <a:pt x="71" y="183"/>
                    <a:pt x="71" y="183"/>
                  </a:cubicBezTo>
                  <a:cubicBezTo>
                    <a:pt x="51" y="148"/>
                    <a:pt x="38" y="104"/>
                    <a:pt x="42" y="49"/>
                  </a:cubicBezTo>
                  <a:close/>
                  <a:moveTo>
                    <a:pt x="161" y="277"/>
                  </a:moveTo>
                  <a:cubicBezTo>
                    <a:pt x="151" y="271"/>
                    <a:pt x="129" y="256"/>
                    <a:pt x="106" y="231"/>
                  </a:cubicBezTo>
                  <a:cubicBezTo>
                    <a:pt x="280" y="57"/>
                    <a:pt x="280" y="57"/>
                    <a:pt x="280" y="57"/>
                  </a:cubicBezTo>
                  <a:cubicBezTo>
                    <a:pt x="285" y="195"/>
                    <a:pt x="185" y="263"/>
                    <a:pt x="161" y="27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89" name="Freeform 855"/>
            <p:cNvSpPr>
              <a:spLocks noEditPoints="1"/>
            </p:cNvSpPr>
            <p:nvPr/>
          </p:nvSpPr>
          <p:spPr bwMode="auto">
            <a:xfrm>
              <a:off x="7360" y="3435"/>
              <a:ext cx="340" cy="340"/>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grpSp>
        <p:nvGrpSpPr>
          <p:cNvPr id="93" name="Group 39"/>
          <p:cNvGrpSpPr>
            <a:grpSpLocks noChangeAspect="1"/>
          </p:cNvGrpSpPr>
          <p:nvPr/>
        </p:nvGrpSpPr>
        <p:grpSpPr bwMode="auto">
          <a:xfrm>
            <a:off x="4891226" y="5922113"/>
            <a:ext cx="367631" cy="367631"/>
            <a:chOff x="3987" y="1509"/>
            <a:chExt cx="340" cy="340"/>
          </a:xfrm>
          <a:solidFill>
            <a:schemeClr val="bg1"/>
          </a:solidFill>
        </p:grpSpPr>
        <p:sp>
          <p:nvSpPr>
            <p:cNvPr id="94" name="Freeform 40"/>
            <p:cNvSpPr>
              <a:spLocks noEditPoints="1"/>
            </p:cNvSpPr>
            <p:nvPr/>
          </p:nvSpPr>
          <p:spPr bwMode="auto">
            <a:xfrm>
              <a:off x="3987" y="1509"/>
              <a:ext cx="340" cy="340"/>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95" name="Freeform 41"/>
            <p:cNvSpPr>
              <a:spLocks noEditPoints="1"/>
            </p:cNvSpPr>
            <p:nvPr/>
          </p:nvSpPr>
          <p:spPr bwMode="auto">
            <a:xfrm>
              <a:off x="4053" y="1568"/>
              <a:ext cx="215" cy="214"/>
            </a:xfrm>
            <a:custGeom>
              <a:avLst/>
              <a:gdLst>
                <a:gd name="T0" fmla="*/ 168 w 324"/>
                <a:gd name="T1" fmla="*/ 177 h 322"/>
                <a:gd name="T2" fmla="*/ 123 w 324"/>
                <a:gd name="T3" fmla="*/ 143 h 322"/>
                <a:gd name="T4" fmla="*/ 65 w 324"/>
                <a:gd name="T5" fmla="*/ 142 h 322"/>
                <a:gd name="T6" fmla="*/ 18 w 324"/>
                <a:gd name="T7" fmla="*/ 175 h 322"/>
                <a:gd name="T8" fmla="*/ 0 w 324"/>
                <a:gd name="T9" fmla="*/ 229 h 322"/>
                <a:gd name="T10" fmla="*/ 17 w 324"/>
                <a:gd name="T11" fmla="*/ 284 h 322"/>
                <a:gd name="T12" fmla="*/ 63 w 324"/>
                <a:gd name="T13" fmla="*/ 319 h 322"/>
                <a:gd name="T14" fmla="*/ 115 w 324"/>
                <a:gd name="T15" fmla="*/ 320 h 322"/>
                <a:gd name="T16" fmla="*/ 145 w 324"/>
                <a:gd name="T17" fmla="*/ 294 h 322"/>
                <a:gd name="T18" fmla="*/ 172 w 324"/>
                <a:gd name="T19" fmla="*/ 252 h 322"/>
                <a:gd name="T20" fmla="*/ 146 w 324"/>
                <a:gd name="T21" fmla="*/ 249 h 322"/>
                <a:gd name="T22" fmla="*/ 125 w 324"/>
                <a:gd name="T23" fmla="*/ 277 h 322"/>
                <a:gd name="T24" fmla="*/ 92 w 324"/>
                <a:gd name="T25" fmla="*/ 284 h 322"/>
                <a:gd name="T26" fmla="*/ 69 w 324"/>
                <a:gd name="T27" fmla="*/ 293 h 322"/>
                <a:gd name="T28" fmla="*/ 37 w 324"/>
                <a:gd name="T29" fmla="*/ 267 h 322"/>
                <a:gd name="T30" fmla="*/ 26 w 324"/>
                <a:gd name="T31" fmla="*/ 227 h 322"/>
                <a:gd name="T32" fmla="*/ 41 w 324"/>
                <a:gd name="T33" fmla="*/ 189 h 322"/>
                <a:gd name="T34" fmla="*/ 76 w 324"/>
                <a:gd name="T35" fmla="*/ 168 h 322"/>
                <a:gd name="T36" fmla="*/ 115 w 324"/>
                <a:gd name="T37" fmla="*/ 164 h 322"/>
                <a:gd name="T38" fmla="*/ 150 w 324"/>
                <a:gd name="T39" fmla="*/ 190 h 322"/>
                <a:gd name="T40" fmla="*/ 163 w 324"/>
                <a:gd name="T41" fmla="*/ 232 h 322"/>
                <a:gd name="T42" fmla="*/ 61 w 324"/>
                <a:gd name="T43" fmla="*/ 214 h 322"/>
                <a:gd name="T44" fmla="*/ 103 w 324"/>
                <a:gd name="T45" fmla="*/ 265 h 322"/>
                <a:gd name="T46" fmla="*/ 105 w 324"/>
                <a:gd name="T47" fmla="*/ 237 h 322"/>
                <a:gd name="T48" fmla="*/ 80 w 324"/>
                <a:gd name="T49" fmla="*/ 224 h 322"/>
                <a:gd name="T50" fmla="*/ 106 w 324"/>
                <a:gd name="T51" fmla="*/ 226 h 322"/>
                <a:gd name="T52" fmla="*/ 308 w 324"/>
                <a:gd name="T53" fmla="*/ 62 h 322"/>
                <a:gd name="T54" fmla="*/ 276 w 324"/>
                <a:gd name="T55" fmla="*/ 23 h 322"/>
                <a:gd name="T56" fmla="*/ 227 w 324"/>
                <a:gd name="T57" fmla="*/ 10 h 322"/>
                <a:gd name="T58" fmla="*/ 180 w 324"/>
                <a:gd name="T59" fmla="*/ 29 h 322"/>
                <a:gd name="T60" fmla="*/ 152 w 324"/>
                <a:gd name="T61" fmla="*/ 71 h 322"/>
                <a:gd name="T62" fmla="*/ 155 w 324"/>
                <a:gd name="T63" fmla="*/ 122 h 322"/>
                <a:gd name="T64" fmla="*/ 187 w 324"/>
                <a:gd name="T65" fmla="*/ 161 h 322"/>
                <a:gd name="T66" fmla="*/ 236 w 324"/>
                <a:gd name="T67" fmla="*/ 174 h 322"/>
                <a:gd name="T68" fmla="*/ 276 w 324"/>
                <a:gd name="T69" fmla="*/ 156 h 322"/>
                <a:gd name="T70" fmla="*/ 305 w 324"/>
                <a:gd name="T71" fmla="*/ 117 h 322"/>
                <a:gd name="T72" fmla="*/ 298 w 324"/>
                <a:gd name="T73" fmla="*/ 96 h 322"/>
                <a:gd name="T74" fmla="*/ 283 w 324"/>
                <a:gd name="T75" fmla="*/ 134 h 322"/>
                <a:gd name="T76" fmla="*/ 248 w 324"/>
                <a:gd name="T77" fmla="*/ 155 h 322"/>
                <a:gd name="T78" fmla="*/ 209 w 324"/>
                <a:gd name="T79" fmla="*/ 158 h 322"/>
                <a:gd name="T80" fmla="*/ 174 w 324"/>
                <a:gd name="T81" fmla="*/ 132 h 322"/>
                <a:gd name="T82" fmla="*/ 161 w 324"/>
                <a:gd name="T83" fmla="*/ 91 h 322"/>
                <a:gd name="T84" fmla="*/ 175 w 324"/>
                <a:gd name="T85" fmla="*/ 50 h 322"/>
                <a:gd name="T86" fmla="*/ 211 w 324"/>
                <a:gd name="T87" fmla="*/ 26 h 322"/>
                <a:gd name="T88" fmla="*/ 250 w 324"/>
                <a:gd name="T89" fmla="*/ 30 h 322"/>
                <a:gd name="T90" fmla="*/ 284 w 324"/>
                <a:gd name="T91" fmla="*/ 51 h 322"/>
                <a:gd name="T92" fmla="*/ 298 w 324"/>
                <a:gd name="T93" fmla="*/ 90 h 322"/>
                <a:gd name="T94" fmla="*/ 221 w 324"/>
                <a:gd name="T95" fmla="*/ 58 h 322"/>
                <a:gd name="T96" fmla="*/ 231 w 324"/>
                <a:gd name="T97" fmla="*/ 128 h 322"/>
                <a:gd name="T98" fmla="*/ 248 w 324"/>
                <a:gd name="T99" fmla="*/ 61 h 322"/>
                <a:gd name="T100" fmla="*/ 218 w 324"/>
                <a:gd name="T101" fmla="*/ 96 h 322"/>
                <a:gd name="T102" fmla="*/ 238 w 324"/>
                <a:gd name="T103" fmla="*/ 79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24" h="322">
                  <a:moveTo>
                    <a:pt x="172" y="212"/>
                  </a:moveTo>
                  <a:cubicBezTo>
                    <a:pt x="171" y="211"/>
                    <a:pt x="168" y="209"/>
                    <a:pt x="167" y="208"/>
                  </a:cubicBezTo>
                  <a:cubicBezTo>
                    <a:pt x="167" y="206"/>
                    <a:pt x="168" y="203"/>
                    <a:pt x="169" y="201"/>
                  </a:cubicBezTo>
                  <a:cubicBezTo>
                    <a:pt x="171" y="194"/>
                    <a:pt x="174" y="185"/>
                    <a:pt x="168" y="177"/>
                  </a:cubicBezTo>
                  <a:cubicBezTo>
                    <a:pt x="163" y="169"/>
                    <a:pt x="153" y="169"/>
                    <a:pt x="146" y="169"/>
                  </a:cubicBezTo>
                  <a:cubicBezTo>
                    <a:pt x="144" y="169"/>
                    <a:pt x="141" y="168"/>
                    <a:pt x="139" y="168"/>
                  </a:cubicBezTo>
                  <a:cubicBezTo>
                    <a:pt x="139" y="167"/>
                    <a:pt x="138" y="164"/>
                    <a:pt x="137" y="162"/>
                  </a:cubicBezTo>
                  <a:cubicBezTo>
                    <a:pt x="135" y="155"/>
                    <a:pt x="132" y="146"/>
                    <a:pt x="123" y="143"/>
                  </a:cubicBezTo>
                  <a:cubicBezTo>
                    <a:pt x="114" y="140"/>
                    <a:pt x="105" y="145"/>
                    <a:pt x="100" y="149"/>
                  </a:cubicBezTo>
                  <a:cubicBezTo>
                    <a:pt x="98" y="150"/>
                    <a:pt x="95" y="152"/>
                    <a:pt x="94" y="153"/>
                  </a:cubicBezTo>
                  <a:cubicBezTo>
                    <a:pt x="92" y="152"/>
                    <a:pt x="90" y="150"/>
                    <a:pt x="88" y="149"/>
                  </a:cubicBezTo>
                  <a:cubicBezTo>
                    <a:pt x="83" y="145"/>
                    <a:pt x="74" y="139"/>
                    <a:pt x="65" y="142"/>
                  </a:cubicBezTo>
                  <a:cubicBezTo>
                    <a:pt x="56" y="145"/>
                    <a:pt x="53" y="154"/>
                    <a:pt x="50" y="161"/>
                  </a:cubicBezTo>
                  <a:cubicBezTo>
                    <a:pt x="49" y="163"/>
                    <a:pt x="48" y="166"/>
                    <a:pt x="48" y="167"/>
                  </a:cubicBezTo>
                  <a:cubicBezTo>
                    <a:pt x="46" y="167"/>
                    <a:pt x="43" y="167"/>
                    <a:pt x="41" y="167"/>
                  </a:cubicBezTo>
                  <a:cubicBezTo>
                    <a:pt x="34" y="167"/>
                    <a:pt x="24" y="168"/>
                    <a:pt x="18" y="175"/>
                  </a:cubicBezTo>
                  <a:cubicBezTo>
                    <a:pt x="13" y="183"/>
                    <a:pt x="15" y="192"/>
                    <a:pt x="17" y="199"/>
                  </a:cubicBezTo>
                  <a:cubicBezTo>
                    <a:pt x="18" y="201"/>
                    <a:pt x="19" y="204"/>
                    <a:pt x="19" y="206"/>
                  </a:cubicBezTo>
                  <a:cubicBezTo>
                    <a:pt x="18" y="207"/>
                    <a:pt x="15" y="209"/>
                    <a:pt x="14" y="210"/>
                  </a:cubicBezTo>
                  <a:cubicBezTo>
                    <a:pt x="8" y="214"/>
                    <a:pt x="0" y="220"/>
                    <a:pt x="0" y="229"/>
                  </a:cubicBezTo>
                  <a:cubicBezTo>
                    <a:pt x="0" y="239"/>
                    <a:pt x="7" y="245"/>
                    <a:pt x="13" y="249"/>
                  </a:cubicBezTo>
                  <a:cubicBezTo>
                    <a:pt x="15" y="251"/>
                    <a:pt x="18" y="253"/>
                    <a:pt x="18" y="253"/>
                  </a:cubicBezTo>
                  <a:cubicBezTo>
                    <a:pt x="18" y="255"/>
                    <a:pt x="17" y="258"/>
                    <a:pt x="16" y="261"/>
                  </a:cubicBezTo>
                  <a:cubicBezTo>
                    <a:pt x="14" y="268"/>
                    <a:pt x="11" y="277"/>
                    <a:pt x="17" y="284"/>
                  </a:cubicBezTo>
                  <a:cubicBezTo>
                    <a:pt x="22" y="292"/>
                    <a:pt x="32" y="292"/>
                    <a:pt x="39" y="293"/>
                  </a:cubicBezTo>
                  <a:cubicBezTo>
                    <a:pt x="41" y="293"/>
                    <a:pt x="44" y="293"/>
                    <a:pt x="46" y="293"/>
                  </a:cubicBezTo>
                  <a:cubicBezTo>
                    <a:pt x="47" y="295"/>
                    <a:pt x="48" y="298"/>
                    <a:pt x="48" y="299"/>
                  </a:cubicBezTo>
                  <a:cubicBezTo>
                    <a:pt x="51" y="306"/>
                    <a:pt x="54" y="315"/>
                    <a:pt x="63" y="319"/>
                  </a:cubicBezTo>
                  <a:cubicBezTo>
                    <a:pt x="72" y="322"/>
                    <a:pt x="80" y="316"/>
                    <a:pt x="86" y="312"/>
                  </a:cubicBezTo>
                  <a:cubicBezTo>
                    <a:pt x="87" y="311"/>
                    <a:pt x="90" y="309"/>
                    <a:pt x="92" y="309"/>
                  </a:cubicBezTo>
                  <a:cubicBezTo>
                    <a:pt x="93" y="309"/>
                    <a:pt x="95" y="311"/>
                    <a:pt x="97" y="312"/>
                  </a:cubicBezTo>
                  <a:cubicBezTo>
                    <a:pt x="102" y="316"/>
                    <a:pt x="108" y="320"/>
                    <a:pt x="115" y="320"/>
                  </a:cubicBezTo>
                  <a:cubicBezTo>
                    <a:pt x="117" y="320"/>
                    <a:pt x="118" y="320"/>
                    <a:pt x="120" y="319"/>
                  </a:cubicBezTo>
                  <a:cubicBezTo>
                    <a:pt x="129" y="316"/>
                    <a:pt x="133" y="307"/>
                    <a:pt x="135" y="300"/>
                  </a:cubicBezTo>
                  <a:cubicBezTo>
                    <a:pt x="136" y="298"/>
                    <a:pt x="137" y="296"/>
                    <a:pt x="138" y="294"/>
                  </a:cubicBezTo>
                  <a:cubicBezTo>
                    <a:pt x="139" y="294"/>
                    <a:pt x="142" y="294"/>
                    <a:pt x="145" y="294"/>
                  </a:cubicBezTo>
                  <a:cubicBezTo>
                    <a:pt x="152" y="294"/>
                    <a:pt x="161" y="294"/>
                    <a:pt x="167" y="286"/>
                  </a:cubicBezTo>
                  <a:cubicBezTo>
                    <a:pt x="173" y="279"/>
                    <a:pt x="170" y="269"/>
                    <a:pt x="168" y="262"/>
                  </a:cubicBezTo>
                  <a:cubicBezTo>
                    <a:pt x="168" y="260"/>
                    <a:pt x="167" y="257"/>
                    <a:pt x="167" y="256"/>
                  </a:cubicBezTo>
                  <a:cubicBezTo>
                    <a:pt x="168" y="255"/>
                    <a:pt x="170" y="253"/>
                    <a:pt x="172" y="252"/>
                  </a:cubicBezTo>
                  <a:cubicBezTo>
                    <a:pt x="177" y="247"/>
                    <a:pt x="185" y="242"/>
                    <a:pt x="185" y="232"/>
                  </a:cubicBezTo>
                  <a:cubicBezTo>
                    <a:pt x="186" y="223"/>
                    <a:pt x="178" y="217"/>
                    <a:pt x="172" y="212"/>
                  </a:cubicBezTo>
                  <a:close/>
                  <a:moveTo>
                    <a:pt x="159" y="235"/>
                  </a:moveTo>
                  <a:cubicBezTo>
                    <a:pt x="154" y="238"/>
                    <a:pt x="148" y="242"/>
                    <a:pt x="146" y="249"/>
                  </a:cubicBezTo>
                  <a:cubicBezTo>
                    <a:pt x="144" y="255"/>
                    <a:pt x="146" y="262"/>
                    <a:pt x="148" y="268"/>
                  </a:cubicBezTo>
                  <a:cubicBezTo>
                    <a:pt x="148" y="269"/>
                    <a:pt x="148" y="271"/>
                    <a:pt x="149" y="272"/>
                  </a:cubicBezTo>
                  <a:cubicBezTo>
                    <a:pt x="147" y="273"/>
                    <a:pt x="145" y="273"/>
                    <a:pt x="144" y="273"/>
                  </a:cubicBezTo>
                  <a:cubicBezTo>
                    <a:pt x="138" y="273"/>
                    <a:pt x="131" y="273"/>
                    <a:pt x="125" y="277"/>
                  </a:cubicBezTo>
                  <a:cubicBezTo>
                    <a:pt x="120" y="281"/>
                    <a:pt x="117" y="287"/>
                    <a:pt x="115" y="293"/>
                  </a:cubicBezTo>
                  <a:cubicBezTo>
                    <a:pt x="115" y="294"/>
                    <a:pt x="114" y="295"/>
                    <a:pt x="113" y="297"/>
                  </a:cubicBezTo>
                  <a:cubicBezTo>
                    <a:pt x="112" y="296"/>
                    <a:pt x="110" y="294"/>
                    <a:pt x="109" y="293"/>
                  </a:cubicBezTo>
                  <a:cubicBezTo>
                    <a:pt x="104" y="290"/>
                    <a:pt x="99" y="284"/>
                    <a:pt x="92" y="284"/>
                  </a:cubicBezTo>
                  <a:cubicBezTo>
                    <a:pt x="92" y="284"/>
                    <a:pt x="92" y="284"/>
                    <a:pt x="92" y="284"/>
                  </a:cubicBezTo>
                  <a:cubicBezTo>
                    <a:pt x="85" y="284"/>
                    <a:pt x="79" y="289"/>
                    <a:pt x="74" y="293"/>
                  </a:cubicBezTo>
                  <a:cubicBezTo>
                    <a:pt x="73" y="294"/>
                    <a:pt x="71" y="296"/>
                    <a:pt x="70" y="297"/>
                  </a:cubicBezTo>
                  <a:cubicBezTo>
                    <a:pt x="70" y="296"/>
                    <a:pt x="69" y="294"/>
                    <a:pt x="69" y="293"/>
                  </a:cubicBezTo>
                  <a:cubicBezTo>
                    <a:pt x="67" y="287"/>
                    <a:pt x="64" y="280"/>
                    <a:pt x="59" y="276"/>
                  </a:cubicBezTo>
                  <a:cubicBezTo>
                    <a:pt x="53" y="272"/>
                    <a:pt x="46" y="272"/>
                    <a:pt x="40" y="271"/>
                  </a:cubicBezTo>
                  <a:cubicBezTo>
                    <a:pt x="39" y="271"/>
                    <a:pt x="37" y="271"/>
                    <a:pt x="36" y="271"/>
                  </a:cubicBezTo>
                  <a:cubicBezTo>
                    <a:pt x="36" y="270"/>
                    <a:pt x="36" y="268"/>
                    <a:pt x="37" y="267"/>
                  </a:cubicBezTo>
                  <a:cubicBezTo>
                    <a:pt x="39" y="261"/>
                    <a:pt x="41" y="254"/>
                    <a:pt x="39" y="247"/>
                  </a:cubicBezTo>
                  <a:cubicBezTo>
                    <a:pt x="37" y="241"/>
                    <a:pt x="31" y="236"/>
                    <a:pt x="26" y="232"/>
                  </a:cubicBezTo>
                  <a:cubicBezTo>
                    <a:pt x="25" y="232"/>
                    <a:pt x="24" y="231"/>
                    <a:pt x="23" y="230"/>
                  </a:cubicBezTo>
                  <a:cubicBezTo>
                    <a:pt x="24" y="229"/>
                    <a:pt x="25" y="228"/>
                    <a:pt x="26" y="227"/>
                  </a:cubicBezTo>
                  <a:cubicBezTo>
                    <a:pt x="31" y="223"/>
                    <a:pt x="37" y="219"/>
                    <a:pt x="39" y="213"/>
                  </a:cubicBezTo>
                  <a:cubicBezTo>
                    <a:pt x="41" y="206"/>
                    <a:pt x="39" y="199"/>
                    <a:pt x="38" y="193"/>
                  </a:cubicBezTo>
                  <a:cubicBezTo>
                    <a:pt x="37" y="192"/>
                    <a:pt x="37" y="190"/>
                    <a:pt x="37" y="189"/>
                  </a:cubicBezTo>
                  <a:cubicBezTo>
                    <a:pt x="38" y="189"/>
                    <a:pt x="40" y="189"/>
                    <a:pt x="41" y="189"/>
                  </a:cubicBezTo>
                  <a:cubicBezTo>
                    <a:pt x="47" y="189"/>
                    <a:pt x="54" y="189"/>
                    <a:pt x="60" y="185"/>
                  </a:cubicBezTo>
                  <a:cubicBezTo>
                    <a:pt x="66" y="181"/>
                    <a:pt x="68" y="174"/>
                    <a:pt x="70" y="169"/>
                  </a:cubicBezTo>
                  <a:cubicBezTo>
                    <a:pt x="71" y="167"/>
                    <a:pt x="71" y="166"/>
                    <a:pt x="72" y="164"/>
                  </a:cubicBezTo>
                  <a:cubicBezTo>
                    <a:pt x="73" y="165"/>
                    <a:pt x="75" y="167"/>
                    <a:pt x="76" y="168"/>
                  </a:cubicBezTo>
                  <a:cubicBezTo>
                    <a:pt x="81" y="172"/>
                    <a:pt x="87" y="177"/>
                    <a:pt x="93" y="177"/>
                  </a:cubicBezTo>
                  <a:cubicBezTo>
                    <a:pt x="94" y="177"/>
                    <a:pt x="94" y="177"/>
                    <a:pt x="94" y="177"/>
                  </a:cubicBezTo>
                  <a:cubicBezTo>
                    <a:pt x="101" y="177"/>
                    <a:pt x="106" y="172"/>
                    <a:pt x="111" y="168"/>
                  </a:cubicBezTo>
                  <a:cubicBezTo>
                    <a:pt x="112" y="168"/>
                    <a:pt x="114" y="165"/>
                    <a:pt x="115" y="164"/>
                  </a:cubicBezTo>
                  <a:cubicBezTo>
                    <a:pt x="116" y="166"/>
                    <a:pt x="116" y="168"/>
                    <a:pt x="117" y="169"/>
                  </a:cubicBezTo>
                  <a:cubicBezTo>
                    <a:pt x="119" y="175"/>
                    <a:pt x="121" y="181"/>
                    <a:pt x="127" y="185"/>
                  </a:cubicBezTo>
                  <a:cubicBezTo>
                    <a:pt x="132" y="189"/>
                    <a:pt x="139" y="190"/>
                    <a:pt x="145" y="190"/>
                  </a:cubicBezTo>
                  <a:cubicBezTo>
                    <a:pt x="146" y="190"/>
                    <a:pt x="148" y="190"/>
                    <a:pt x="150" y="190"/>
                  </a:cubicBezTo>
                  <a:cubicBezTo>
                    <a:pt x="149" y="192"/>
                    <a:pt x="149" y="193"/>
                    <a:pt x="149" y="194"/>
                  </a:cubicBezTo>
                  <a:cubicBezTo>
                    <a:pt x="147" y="200"/>
                    <a:pt x="145" y="207"/>
                    <a:pt x="147" y="214"/>
                  </a:cubicBezTo>
                  <a:cubicBezTo>
                    <a:pt x="149" y="221"/>
                    <a:pt x="154" y="225"/>
                    <a:pt x="159" y="229"/>
                  </a:cubicBezTo>
                  <a:cubicBezTo>
                    <a:pt x="160" y="230"/>
                    <a:pt x="162" y="231"/>
                    <a:pt x="163" y="232"/>
                  </a:cubicBezTo>
                  <a:cubicBezTo>
                    <a:pt x="161" y="233"/>
                    <a:pt x="160" y="234"/>
                    <a:pt x="159" y="235"/>
                  </a:cubicBezTo>
                  <a:close/>
                  <a:moveTo>
                    <a:pt x="109" y="199"/>
                  </a:moveTo>
                  <a:cubicBezTo>
                    <a:pt x="101" y="195"/>
                    <a:pt x="91" y="194"/>
                    <a:pt x="82" y="197"/>
                  </a:cubicBezTo>
                  <a:cubicBezTo>
                    <a:pt x="73" y="200"/>
                    <a:pt x="66" y="206"/>
                    <a:pt x="61" y="214"/>
                  </a:cubicBezTo>
                  <a:cubicBezTo>
                    <a:pt x="57" y="223"/>
                    <a:pt x="56" y="232"/>
                    <a:pt x="59" y="241"/>
                  </a:cubicBezTo>
                  <a:cubicBezTo>
                    <a:pt x="62" y="250"/>
                    <a:pt x="68" y="258"/>
                    <a:pt x="76" y="262"/>
                  </a:cubicBezTo>
                  <a:cubicBezTo>
                    <a:pt x="81" y="265"/>
                    <a:pt x="87" y="266"/>
                    <a:pt x="93" y="266"/>
                  </a:cubicBezTo>
                  <a:cubicBezTo>
                    <a:pt x="96" y="266"/>
                    <a:pt x="100" y="266"/>
                    <a:pt x="103" y="265"/>
                  </a:cubicBezTo>
                  <a:cubicBezTo>
                    <a:pt x="112" y="262"/>
                    <a:pt x="120" y="256"/>
                    <a:pt x="124" y="247"/>
                  </a:cubicBezTo>
                  <a:cubicBezTo>
                    <a:pt x="129" y="239"/>
                    <a:pt x="129" y="229"/>
                    <a:pt x="127" y="220"/>
                  </a:cubicBezTo>
                  <a:cubicBezTo>
                    <a:pt x="124" y="211"/>
                    <a:pt x="118" y="204"/>
                    <a:pt x="109" y="199"/>
                  </a:cubicBezTo>
                  <a:close/>
                  <a:moveTo>
                    <a:pt x="105" y="237"/>
                  </a:moveTo>
                  <a:cubicBezTo>
                    <a:pt x="103" y="241"/>
                    <a:pt x="101" y="243"/>
                    <a:pt x="97" y="244"/>
                  </a:cubicBezTo>
                  <a:cubicBezTo>
                    <a:pt x="93" y="245"/>
                    <a:pt x="89" y="245"/>
                    <a:pt x="86" y="243"/>
                  </a:cubicBezTo>
                  <a:cubicBezTo>
                    <a:pt x="83" y="241"/>
                    <a:pt x="80" y="239"/>
                    <a:pt x="79" y="235"/>
                  </a:cubicBezTo>
                  <a:cubicBezTo>
                    <a:pt x="78" y="231"/>
                    <a:pt x="78" y="227"/>
                    <a:pt x="80" y="224"/>
                  </a:cubicBezTo>
                  <a:cubicBezTo>
                    <a:pt x="82" y="221"/>
                    <a:pt x="85" y="218"/>
                    <a:pt x="88" y="217"/>
                  </a:cubicBezTo>
                  <a:cubicBezTo>
                    <a:pt x="90" y="217"/>
                    <a:pt x="91" y="216"/>
                    <a:pt x="93" y="216"/>
                  </a:cubicBezTo>
                  <a:cubicBezTo>
                    <a:pt x="95" y="216"/>
                    <a:pt x="97" y="217"/>
                    <a:pt x="99" y="218"/>
                  </a:cubicBezTo>
                  <a:cubicBezTo>
                    <a:pt x="103" y="220"/>
                    <a:pt x="105" y="223"/>
                    <a:pt x="106" y="226"/>
                  </a:cubicBezTo>
                  <a:cubicBezTo>
                    <a:pt x="107" y="230"/>
                    <a:pt x="107" y="234"/>
                    <a:pt x="105" y="237"/>
                  </a:cubicBezTo>
                  <a:close/>
                  <a:moveTo>
                    <a:pt x="311" y="74"/>
                  </a:moveTo>
                  <a:cubicBezTo>
                    <a:pt x="309" y="72"/>
                    <a:pt x="307" y="70"/>
                    <a:pt x="306" y="69"/>
                  </a:cubicBezTo>
                  <a:cubicBezTo>
                    <a:pt x="306" y="67"/>
                    <a:pt x="307" y="64"/>
                    <a:pt x="308" y="62"/>
                  </a:cubicBezTo>
                  <a:cubicBezTo>
                    <a:pt x="310" y="55"/>
                    <a:pt x="313" y="46"/>
                    <a:pt x="307" y="38"/>
                  </a:cubicBezTo>
                  <a:cubicBezTo>
                    <a:pt x="302" y="31"/>
                    <a:pt x="292" y="30"/>
                    <a:pt x="285" y="30"/>
                  </a:cubicBezTo>
                  <a:cubicBezTo>
                    <a:pt x="283" y="30"/>
                    <a:pt x="280" y="30"/>
                    <a:pt x="278" y="29"/>
                  </a:cubicBezTo>
                  <a:cubicBezTo>
                    <a:pt x="277" y="28"/>
                    <a:pt x="276" y="25"/>
                    <a:pt x="276" y="23"/>
                  </a:cubicBezTo>
                  <a:cubicBezTo>
                    <a:pt x="273" y="16"/>
                    <a:pt x="270" y="7"/>
                    <a:pt x="261" y="4"/>
                  </a:cubicBezTo>
                  <a:cubicBezTo>
                    <a:pt x="252" y="1"/>
                    <a:pt x="244" y="6"/>
                    <a:pt x="238" y="10"/>
                  </a:cubicBezTo>
                  <a:cubicBezTo>
                    <a:pt x="237" y="12"/>
                    <a:pt x="234" y="13"/>
                    <a:pt x="232" y="14"/>
                  </a:cubicBezTo>
                  <a:cubicBezTo>
                    <a:pt x="231" y="13"/>
                    <a:pt x="229" y="12"/>
                    <a:pt x="227" y="10"/>
                  </a:cubicBezTo>
                  <a:cubicBezTo>
                    <a:pt x="221" y="6"/>
                    <a:pt x="213" y="0"/>
                    <a:pt x="204" y="3"/>
                  </a:cubicBezTo>
                  <a:cubicBezTo>
                    <a:pt x="195" y="6"/>
                    <a:pt x="191" y="16"/>
                    <a:pt x="189" y="22"/>
                  </a:cubicBezTo>
                  <a:cubicBezTo>
                    <a:pt x="188" y="24"/>
                    <a:pt x="187" y="27"/>
                    <a:pt x="186" y="28"/>
                  </a:cubicBezTo>
                  <a:cubicBezTo>
                    <a:pt x="185" y="29"/>
                    <a:pt x="182" y="29"/>
                    <a:pt x="180" y="29"/>
                  </a:cubicBezTo>
                  <a:cubicBezTo>
                    <a:pt x="172" y="29"/>
                    <a:pt x="163" y="29"/>
                    <a:pt x="157" y="36"/>
                  </a:cubicBezTo>
                  <a:cubicBezTo>
                    <a:pt x="151" y="44"/>
                    <a:pt x="154" y="53"/>
                    <a:pt x="156" y="60"/>
                  </a:cubicBezTo>
                  <a:cubicBezTo>
                    <a:pt x="156" y="62"/>
                    <a:pt x="157" y="65"/>
                    <a:pt x="157" y="67"/>
                  </a:cubicBezTo>
                  <a:cubicBezTo>
                    <a:pt x="156" y="68"/>
                    <a:pt x="154" y="70"/>
                    <a:pt x="152" y="71"/>
                  </a:cubicBezTo>
                  <a:cubicBezTo>
                    <a:pt x="147" y="75"/>
                    <a:pt x="139" y="81"/>
                    <a:pt x="139" y="91"/>
                  </a:cubicBezTo>
                  <a:cubicBezTo>
                    <a:pt x="138" y="100"/>
                    <a:pt x="146" y="106"/>
                    <a:pt x="152" y="110"/>
                  </a:cubicBezTo>
                  <a:cubicBezTo>
                    <a:pt x="153" y="112"/>
                    <a:pt x="156" y="114"/>
                    <a:pt x="157" y="115"/>
                  </a:cubicBezTo>
                  <a:cubicBezTo>
                    <a:pt x="157" y="116"/>
                    <a:pt x="156" y="120"/>
                    <a:pt x="155" y="122"/>
                  </a:cubicBezTo>
                  <a:cubicBezTo>
                    <a:pt x="153" y="129"/>
                    <a:pt x="150" y="138"/>
                    <a:pt x="156" y="146"/>
                  </a:cubicBezTo>
                  <a:cubicBezTo>
                    <a:pt x="161" y="153"/>
                    <a:pt x="171" y="154"/>
                    <a:pt x="178" y="154"/>
                  </a:cubicBezTo>
                  <a:cubicBezTo>
                    <a:pt x="180" y="154"/>
                    <a:pt x="183" y="154"/>
                    <a:pt x="185" y="155"/>
                  </a:cubicBezTo>
                  <a:cubicBezTo>
                    <a:pt x="185" y="156"/>
                    <a:pt x="186" y="159"/>
                    <a:pt x="187" y="161"/>
                  </a:cubicBezTo>
                  <a:cubicBezTo>
                    <a:pt x="189" y="168"/>
                    <a:pt x="192" y="177"/>
                    <a:pt x="201" y="180"/>
                  </a:cubicBezTo>
                  <a:cubicBezTo>
                    <a:pt x="210" y="183"/>
                    <a:pt x="218" y="178"/>
                    <a:pt x="224" y="174"/>
                  </a:cubicBezTo>
                  <a:cubicBezTo>
                    <a:pt x="226" y="172"/>
                    <a:pt x="229" y="171"/>
                    <a:pt x="230" y="170"/>
                  </a:cubicBezTo>
                  <a:cubicBezTo>
                    <a:pt x="232" y="171"/>
                    <a:pt x="234" y="172"/>
                    <a:pt x="236" y="174"/>
                  </a:cubicBezTo>
                  <a:cubicBezTo>
                    <a:pt x="240" y="177"/>
                    <a:pt x="247" y="181"/>
                    <a:pt x="254" y="181"/>
                  </a:cubicBezTo>
                  <a:cubicBezTo>
                    <a:pt x="255" y="181"/>
                    <a:pt x="257" y="181"/>
                    <a:pt x="259" y="181"/>
                  </a:cubicBezTo>
                  <a:cubicBezTo>
                    <a:pt x="268" y="178"/>
                    <a:pt x="271" y="168"/>
                    <a:pt x="274" y="162"/>
                  </a:cubicBezTo>
                  <a:cubicBezTo>
                    <a:pt x="275" y="160"/>
                    <a:pt x="276" y="157"/>
                    <a:pt x="276" y="156"/>
                  </a:cubicBezTo>
                  <a:cubicBezTo>
                    <a:pt x="278" y="155"/>
                    <a:pt x="281" y="155"/>
                    <a:pt x="283" y="155"/>
                  </a:cubicBezTo>
                  <a:cubicBezTo>
                    <a:pt x="290" y="155"/>
                    <a:pt x="300" y="155"/>
                    <a:pt x="306" y="148"/>
                  </a:cubicBezTo>
                  <a:cubicBezTo>
                    <a:pt x="311" y="140"/>
                    <a:pt x="309" y="131"/>
                    <a:pt x="307" y="124"/>
                  </a:cubicBezTo>
                  <a:cubicBezTo>
                    <a:pt x="306" y="122"/>
                    <a:pt x="305" y="119"/>
                    <a:pt x="305" y="117"/>
                  </a:cubicBezTo>
                  <a:cubicBezTo>
                    <a:pt x="306" y="116"/>
                    <a:pt x="309" y="114"/>
                    <a:pt x="310" y="113"/>
                  </a:cubicBezTo>
                  <a:cubicBezTo>
                    <a:pt x="316" y="109"/>
                    <a:pt x="324" y="103"/>
                    <a:pt x="324" y="93"/>
                  </a:cubicBezTo>
                  <a:cubicBezTo>
                    <a:pt x="324" y="84"/>
                    <a:pt x="317" y="78"/>
                    <a:pt x="311" y="74"/>
                  </a:cubicBezTo>
                  <a:close/>
                  <a:moveTo>
                    <a:pt x="298" y="96"/>
                  </a:moveTo>
                  <a:cubicBezTo>
                    <a:pt x="293" y="100"/>
                    <a:pt x="287" y="104"/>
                    <a:pt x="285" y="110"/>
                  </a:cubicBezTo>
                  <a:cubicBezTo>
                    <a:pt x="283" y="117"/>
                    <a:pt x="285" y="123"/>
                    <a:pt x="286" y="129"/>
                  </a:cubicBezTo>
                  <a:cubicBezTo>
                    <a:pt x="287" y="131"/>
                    <a:pt x="287" y="132"/>
                    <a:pt x="287" y="134"/>
                  </a:cubicBezTo>
                  <a:cubicBezTo>
                    <a:pt x="286" y="134"/>
                    <a:pt x="284" y="134"/>
                    <a:pt x="283" y="134"/>
                  </a:cubicBezTo>
                  <a:cubicBezTo>
                    <a:pt x="277" y="134"/>
                    <a:pt x="270" y="134"/>
                    <a:pt x="264" y="138"/>
                  </a:cubicBezTo>
                  <a:cubicBezTo>
                    <a:pt x="258" y="142"/>
                    <a:pt x="256" y="148"/>
                    <a:pt x="254" y="154"/>
                  </a:cubicBezTo>
                  <a:cubicBezTo>
                    <a:pt x="253" y="155"/>
                    <a:pt x="253" y="157"/>
                    <a:pt x="252" y="158"/>
                  </a:cubicBezTo>
                  <a:cubicBezTo>
                    <a:pt x="251" y="157"/>
                    <a:pt x="249" y="155"/>
                    <a:pt x="248" y="155"/>
                  </a:cubicBezTo>
                  <a:cubicBezTo>
                    <a:pt x="243" y="151"/>
                    <a:pt x="237" y="145"/>
                    <a:pt x="231" y="145"/>
                  </a:cubicBezTo>
                  <a:cubicBezTo>
                    <a:pt x="230" y="145"/>
                    <a:pt x="230" y="145"/>
                    <a:pt x="230" y="145"/>
                  </a:cubicBezTo>
                  <a:cubicBezTo>
                    <a:pt x="223" y="145"/>
                    <a:pt x="218" y="151"/>
                    <a:pt x="213" y="154"/>
                  </a:cubicBezTo>
                  <a:cubicBezTo>
                    <a:pt x="212" y="155"/>
                    <a:pt x="210" y="157"/>
                    <a:pt x="209" y="158"/>
                  </a:cubicBezTo>
                  <a:cubicBezTo>
                    <a:pt x="208" y="157"/>
                    <a:pt x="208" y="155"/>
                    <a:pt x="207" y="154"/>
                  </a:cubicBezTo>
                  <a:cubicBezTo>
                    <a:pt x="205" y="148"/>
                    <a:pt x="203" y="141"/>
                    <a:pt x="197" y="137"/>
                  </a:cubicBezTo>
                  <a:cubicBezTo>
                    <a:pt x="192" y="133"/>
                    <a:pt x="185" y="133"/>
                    <a:pt x="179" y="133"/>
                  </a:cubicBezTo>
                  <a:cubicBezTo>
                    <a:pt x="178" y="133"/>
                    <a:pt x="176" y="133"/>
                    <a:pt x="174" y="132"/>
                  </a:cubicBezTo>
                  <a:cubicBezTo>
                    <a:pt x="175" y="131"/>
                    <a:pt x="175" y="129"/>
                    <a:pt x="175" y="128"/>
                  </a:cubicBezTo>
                  <a:cubicBezTo>
                    <a:pt x="177" y="122"/>
                    <a:pt x="179" y="115"/>
                    <a:pt x="177" y="109"/>
                  </a:cubicBezTo>
                  <a:cubicBezTo>
                    <a:pt x="175" y="102"/>
                    <a:pt x="170" y="98"/>
                    <a:pt x="165" y="94"/>
                  </a:cubicBezTo>
                  <a:cubicBezTo>
                    <a:pt x="164" y="93"/>
                    <a:pt x="162" y="92"/>
                    <a:pt x="161" y="91"/>
                  </a:cubicBezTo>
                  <a:cubicBezTo>
                    <a:pt x="163" y="90"/>
                    <a:pt x="164" y="89"/>
                    <a:pt x="165" y="88"/>
                  </a:cubicBezTo>
                  <a:cubicBezTo>
                    <a:pt x="170" y="84"/>
                    <a:pt x="176" y="80"/>
                    <a:pt x="178" y="74"/>
                  </a:cubicBezTo>
                  <a:cubicBezTo>
                    <a:pt x="180" y="67"/>
                    <a:pt x="178" y="61"/>
                    <a:pt x="176" y="55"/>
                  </a:cubicBezTo>
                  <a:cubicBezTo>
                    <a:pt x="176" y="53"/>
                    <a:pt x="176" y="52"/>
                    <a:pt x="175" y="50"/>
                  </a:cubicBezTo>
                  <a:cubicBezTo>
                    <a:pt x="177" y="50"/>
                    <a:pt x="179" y="50"/>
                    <a:pt x="180" y="50"/>
                  </a:cubicBezTo>
                  <a:cubicBezTo>
                    <a:pt x="186" y="50"/>
                    <a:pt x="193" y="50"/>
                    <a:pt x="199" y="46"/>
                  </a:cubicBezTo>
                  <a:cubicBezTo>
                    <a:pt x="204" y="42"/>
                    <a:pt x="207" y="36"/>
                    <a:pt x="209" y="30"/>
                  </a:cubicBezTo>
                  <a:cubicBezTo>
                    <a:pt x="209" y="29"/>
                    <a:pt x="210" y="27"/>
                    <a:pt x="211" y="26"/>
                  </a:cubicBezTo>
                  <a:cubicBezTo>
                    <a:pt x="212" y="27"/>
                    <a:pt x="214" y="29"/>
                    <a:pt x="215" y="29"/>
                  </a:cubicBezTo>
                  <a:cubicBezTo>
                    <a:pt x="220" y="33"/>
                    <a:pt x="225" y="39"/>
                    <a:pt x="232" y="39"/>
                  </a:cubicBezTo>
                  <a:cubicBezTo>
                    <a:pt x="232" y="39"/>
                    <a:pt x="232" y="39"/>
                    <a:pt x="232" y="39"/>
                  </a:cubicBezTo>
                  <a:cubicBezTo>
                    <a:pt x="239" y="39"/>
                    <a:pt x="245" y="33"/>
                    <a:pt x="250" y="30"/>
                  </a:cubicBezTo>
                  <a:cubicBezTo>
                    <a:pt x="251" y="29"/>
                    <a:pt x="253" y="27"/>
                    <a:pt x="254" y="26"/>
                  </a:cubicBezTo>
                  <a:cubicBezTo>
                    <a:pt x="254" y="27"/>
                    <a:pt x="255" y="29"/>
                    <a:pt x="255" y="30"/>
                  </a:cubicBezTo>
                  <a:cubicBezTo>
                    <a:pt x="257" y="36"/>
                    <a:pt x="260" y="43"/>
                    <a:pt x="265" y="47"/>
                  </a:cubicBezTo>
                  <a:cubicBezTo>
                    <a:pt x="271" y="51"/>
                    <a:pt x="278" y="51"/>
                    <a:pt x="284" y="51"/>
                  </a:cubicBezTo>
                  <a:cubicBezTo>
                    <a:pt x="285" y="51"/>
                    <a:pt x="287" y="51"/>
                    <a:pt x="288" y="52"/>
                  </a:cubicBezTo>
                  <a:cubicBezTo>
                    <a:pt x="288" y="53"/>
                    <a:pt x="288" y="55"/>
                    <a:pt x="287" y="56"/>
                  </a:cubicBezTo>
                  <a:cubicBezTo>
                    <a:pt x="285" y="62"/>
                    <a:pt x="283" y="69"/>
                    <a:pt x="285" y="75"/>
                  </a:cubicBezTo>
                  <a:cubicBezTo>
                    <a:pt x="287" y="82"/>
                    <a:pt x="293" y="86"/>
                    <a:pt x="298" y="90"/>
                  </a:cubicBezTo>
                  <a:cubicBezTo>
                    <a:pt x="299" y="91"/>
                    <a:pt x="300" y="92"/>
                    <a:pt x="301" y="93"/>
                  </a:cubicBezTo>
                  <a:cubicBezTo>
                    <a:pt x="300" y="94"/>
                    <a:pt x="299" y="95"/>
                    <a:pt x="298" y="96"/>
                  </a:cubicBezTo>
                  <a:close/>
                  <a:moveTo>
                    <a:pt x="248" y="61"/>
                  </a:moveTo>
                  <a:cubicBezTo>
                    <a:pt x="239" y="56"/>
                    <a:pt x="230" y="55"/>
                    <a:pt x="221" y="58"/>
                  </a:cubicBezTo>
                  <a:cubicBezTo>
                    <a:pt x="212" y="61"/>
                    <a:pt x="204" y="67"/>
                    <a:pt x="200" y="75"/>
                  </a:cubicBezTo>
                  <a:cubicBezTo>
                    <a:pt x="195" y="84"/>
                    <a:pt x="195" y="93"/>
                    <a:pt x="197" y="103"/>
                  </a:cubicBezTo>
                  <a:cubicBezTo>
                    <a:pt x="200" y="112"/>
                    <a:pt x="206" y="119"/>
                    <a:pt x="215" y="123"/>
                  </a:cubicBezTo>
                  <a:cubicBezTo>
                    <a:pt x="220" y="126"/>
                    <a:pt x="226" y="128"/>
                    <a:pt x="231" y="128"/>
                  </a:cubicBezTo>
                  <a:cubicBezTo>
                    <a:pt x="235" y="128"/>
                    <a:pt x="238" y="127"/>
                    <a:pt x="242" y="126"/>
                  </a:cubicBezTo>
                  <a:cubicBezTo>
                    <a:pt x="251" y="123"/>
                    <a:pt x="258" y="117"/>
                    <a:pt x="263" y="109"/>
                  </a:cubicBezTo>
                  <a:cubicBezTo>
                    <a:pt x="267" y="100"/>
                    <a:pt x="268" y="91"/>
                    <a:pt x="265" y="81"/>
                  </a:cubicBezTo>
                  <a:cubicBezTo>
                    <a:pt x="262" y="72"/>
                    <a:pt x="256" y="65"/>
                    <a:pt x="248" y="61"/>
                  </a:cubicBezTo>
                  <a:close/>
                  <a:moveTo>
                    <a:pt x="244" y="99"/>
                  </a:moveTo>
                  <a:cubicBezTo>
                    <a:pt x="242" y="102"/>
                    <a:pt x="239" y="104"/>
                    <a:pt x="236" y="106"/>
                  </a:cubicBezTo>
                  <a:cubicBezTo>
                    <a:pt x="232" y="107"/>
                    <a:pt x="228" y="106"/>
                    <a:pt x="225" y="105"/>
                  </a:cubicBezTo>
                  <a:cubicBezTo>
                    <a:pt x="221" y="103"/>
                    <a:pt x="219" y="100"/>
                    <a:pt x="218" y="96"/>
                  </a:cubicBezTo>
                  <a:cubicBezTo>
                    <a:pt x="217" y="93"/>
                    <a:pt x="217" y="89"/>
                    <a:pt x="219" y="85"/>
                  </a:cubicBezTo>
                  <a:cubicBezTo>
                    <a:pt x="221" y="82"/>
                    <a:pt x="223" y="80"/>
                    <a:pt x="227" y="78"/>
                  </a:cubicBezTo>
                  <a:cubicBezTo>
                    <a:pt x="229" y="78"/>
                    <a:pt x="230" y="78"/>
                    <a:pt x="231" y="78"/>
                  </a:cubicBezTo>
                  <a:cubicBezTo>
                    <a:pt x="234" y="78"/>
                    <a:pt x="236" y="78"/>
                    <a:pt x="238" y="79"/>
                  </a:cubicBezTo>
                  <a:cubicBezTo>
                    <a:pt x="241" y="81"/>
                    <a:pt x="244" y="84"/>
                    <a:pt x="245" y="88"/>
                  </a:cubicBezTo>
                  <a:cubicBezTo>
                    <a:pt x="246" y="91"/>
                    <a:pt x="246" y="95"/>
                    <a:pt x="244" y="9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spTree>
    <p:extLst>
      <p:ext uri="{BB962C8B-B14F-4D97-AF65-F5344CB8AC3E}">
        <p14:creationId xmlns:p14="http://schemas.microsoft.com/office/powerpoint/2010/main" val="2155989487"/>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Elbow Connector 1"/>
          <p:cNvCxnSpPr/>
          <p:nvPr/>
        </p:nvCxnSpPr>
        <p:spPr bwMode="auto">
          <a:xfrm rot="16200000" flipH="1">
            <a:off x="5823448" y="3109729"/>
            <a:ext cx="4743727" cy="1531617"/>
          </a:xfrm>
          <a:prstGeom prst="bentConnector3">
            <a:avLst>
              <a:gd name="adj1" fmla="val 4928"/>
            </a:avLst>
          </a:prstGeom>
          <a:solidFill>
            <a:schemeClr val="accent2"/>
          </a:solidFill>
          <a:ln w="12700" cap="flat" cmpd="sng" algn="ctr">
            <a:solidFill>
              <a:schemeClr val="accent4"/>
            </a:solidFill>
            <a:prstDash val="solid"/>
            <a:round/>
            <a:headEnd type="none" w="med" len="med"/>
            <a:tailEnd type="none" w="med" len="med"/>
          </a:ln>
          <a:effectLst/>
        </p:spPr>
      </p:cxnSp>
      <p:sp>
        <p:nvSpPr>
          <p:cNvPr id="14" name="Text Placeholder 13"/>
          <p:cNvSpPr>
            <a:spLocks noGrp="1"/>
          </p:cNvSpPr>
          <p:nvPr>
            <p:ph type="body" sz="quarter" idx="13"/>
          </p:nvPr>
        </p:nvSpPr>
        <p:spPr/>
        <p:txBody>
          <a:bodyPr/>
          <a:lstStyle/>
          <a:p>
            <a:r>
              <a:rPr lang="en-US" dirty="0" smtClean="0"/>
              <a:t>All intelligence production should relate to at least one </a:t>
            </a:r>
            <a:br>
              <a:rPr lang="en-US" dirty="0" smtClean="0"/>
            </a:br>
            <a:r>
              <a:rPr lang="en-US" dirty="0" smtClean="0"/>
              <a:t>(ideally multiple) PIRs</a:t>
            </a:r>
          </a:p>
          <a:p>
            <a:endParaRPr lang="en-US" dirty="0" smtClean="0"/>
          </a:p>
          <a:p>
            <a:endParaRPr lang="en-US" dirty="0"/>
          </a:p>
        </p:txBody>
      </p:sp>
      <p:sp>
        <p:nvSpPr>
          <p:cNvPr id="3" name="Title 1"/>
          <p:cNvSpPr>
            <a:spLocks noGrp="1"/>
          </p:cNvSpPr>
          <p:nvPr>
            <p:ph type="title"/>
          </p:nvPr>
        </p:nvSpPr>
        <p:spPr/>
        <p:txBody>
          <a:bodyPr/>
          <a:lstStyle/>
          <a:p>
            <a:r>
              <a:rPr lang="en-US" dirty="0" smtClean="0"/>
              <a:t>PIRs and Production Tracking</a:t>
            </a:r>
            <a:endParaRPr lang="en-US" dirty="0"/>
          </a:p>
        </p:txBody>
      </p:sp>
      <p:sp>
        <p:nvSpPr>
          <p:cNvPr id="17" name="Content Placeholder 16"/>
          <p:cNvSpPr>
            <a:spLocks noGrp="1"/>
          </p:cNvSpPr>
          <p:nvPr>
            <p:ph idx="1"/>
          </p:nvPr>
        </p:nvSpPr>
        <p:spPr/>
        <p:txBody>
          <a:bodyPr/>
          <a:lstStyle/>
          <a:p>
            <a:endParaRPr lang="en-US" dirty="0"/>
          </a:p>
        </p:txBody>
      </p:sp>
      <p:sp>
        <p:nvSpPr>
          <p:cNvPr id="6" name="Text Box 10"/>
          <p:cNvSpPr txBox="1">
            <a:spLocks noChangeArrowheads="1"/>
          </p:cNvSpPr>
          <p:nvPr/>
        </p:nvSpPr>
        <p:spPr bwMode="auto">
          <a:xfrm>
            <a:off x="390368" y="1662737"/>
            <a:ext cx="8220232" cy="393661"/>
          </a:xfrm>
          <a:prstGeom prst="rect">
            <a:avLst/>
          </a:prstGeom>
          <a:solidFill>
            <a:schemeClr val="accent2"/>
          </a:solidFill>
          <a:ln w="12700" algn="ctr">
            <a:noFill/>
            <a:miter lim="800000"/>
            <a:headEnd/>
            <a:tailEnd type="none" w="sm" len="med"/>
          </a:ln>
        </p:spPr>
        <p:txBody>
          <a:bodyPr lIns="88900" tIns="88900" rIns="88900" bIns="88900" anchor="ctr" anchorCtr="0"/>
          <a:lstStyle/>
          <a:p>
            <a:pPr defTabSz="957263" fontAlgn="base">
              <a:spcBef>
                <a:spcPts val="200"/>
              </a:spcBef>
              <a:spcAft>
                <a:spcPct val="0"/>
              </a:spcAft>
            </a:pPr>
            <a:r>
              <a:rPr lang="en-US" sz="1200" b="1" dirty="0" smtClean="0">
                <a:solidFill>
                  <a:prstClr val="white"/>
                </a:solidFill>
                <a:cs typeface="Arial" pitchFamily="34" charset="0"/>
              </a:rPr>
              <a:t>Example Report Title: </a:t>
            </a:r>
            <a:r>
              <a:rPr lang="en-US" sz="1200" dirty="0" smtClean="0">
                <a:solidFill>
                  <a:prstClr val="white"/>
                </a:solidFill>
                <a:cs typeface="Arial" charset="0"/>
              </a:rPr>
              <a:t>Anonymous initiates DDoS campaign against </a:t>
            </a:r>
            <a:r>
              <a:rPr lang="en-US" sz="1200" dirty="0">
                <a:solidFill>
                  <a:prstClr val="white"/>
                </a:solidFill>
                <a:cs typeface="Arial" charset="0"/>
              </a:rPr>
              <a:t>financial </a:t>
            </a:r>
            <a:r>
              <a:rPr lang="en-US" sz="1200" dirty="0" smtClean="0">
                <a:solidFill>
                  <a:prstClr val="white"/>
                </a:solidFill>
                <a:cs typeface="Arial" charset="0"/>
              </a:rPr>
              <a:t>sector for alleged opposition to crypto-currency</a:t>
            </a:r>
            <a:endParaRPr lang="en-US" sz="1200" b="1" dirty="0">
              <a:solidFill>
                <a:prstClr val="white"/>
              </a:solidFill>
              <a:cs typeface="Arial" pitchFamily="34" charset="0"/>
            </a:endParaRPr>
          </a:p>
        </p:txBody>
      </p:sp>
      <p:sp>
        <p:nvSpPr>
          <p:cNvPr id="7" name="Rectangle 6"/>
          <p:cNvSpPr/>
          <p:nvPr/>
        </p:nvSpPr>
        <p:spPr>
          <a:xfrm>
            <a:off x="2652227" y="5981928"/>
            <a:ext cx="3915746" cy="261610"/>
          </a:xfrm>
          <a:prstGeom prst="rect">
            <a:avLst/>
          </a:prstGeom>
        </p:spPr>
        <p:txBody>
          <a:bodyPr wrap="square">
            <a:spAutoFit/>
          </a:bodyPr>
          <a:lstStyle/>
          <a:p>
            <a:pPr fontAlgn="base">
              <a:spcBef>
                <a:spcPct val="0"/>
              </a:spcBef>
              <a:spcAft>
                <a:spcPct val="0"/>
              </a:spcAft>
            </a:pPr>
            <a:r>
              <a:rPr lang="en-US" sz="1100" dirty="0" smtClean="0">
                <a:solidFill>
                  <a:prstClr val="black"/>
                </a:solidFill>
                <a:cs typeface="Arial" charset="0"/>
              </a:rPr>
              <a:t>But were not quite done because…</a:t>
            </a:r>
            <a:endParaRPr lang="en-US" sz="1100" dirty="0">
              <a:solidFill>
                <a:prstClr val="black"/>
              </a:solidFill>
              <a:cs typeface="Arial" charset="0"/>
            </a:endParaRPr>
          </a:p>
        </p:txBody>
      </p:sp>
      <p:pic>
        <p:nvPicPr>
          <p:cNvPr id="8" name="Picture 7"/>
          <p:cNvPicPr>
            <a:picLocks noChangeAspect="1"/>
          </p:cNvPicPr>
          <p:nvPr/>
        </p:nvPicPr>
        <p:blipFill>
          <a:blip r:embed="rId2"/>
          <a:stretch>
            <a:fillRect/>
          </a:stretch>
        </p:blipFill>
        <p:spPr>
          <a:xfrm>
            <a:off x="362775" y="2212505"/>
            <a:ext cx="8260286" cy="4169245"/>
          </a:xfrm>
          <a:prstGeom prst="rect">
            <a:avLst/>
          </a:prstGeom>
        </p:spPr>
      </p:pic>
      <p:sp>
        <p:nvSpPr>
          <p:cNvPr id="9" name="Right Arrow 8"/>
          <p:cNvSpPr>
            <a:spLocks noChangeAspect="1"/>
          </p:cNvSpPr>
          <p:nvPr/>
        </p:nvSpPr>
        <p:spPr bwMode="gray">
          <a:xfrm rot="10800000">
            <a:off x="8659433" y="2509885"/>
            <a:ext cx="310359" cy="176587"/>
          </a:xfrm>
          <a:prstGeom prst="rightArrow">
            <a:avLst/>
          </a:prstGeom>
          <a:solidFill>
            <a:schemeClr val="accent4"/>
          </a:solidFill>
          <a:ln w="19050" algn="ctr">
            <a:noFill/>
            <a:miter lim="800000"/>
            <a:headEnd/>
            <a:tailEnd/>
          </a:ln>
        </p:spPr>
        <p:txBody>
          <a:bodyPr wrap="square" lIns="88900" tIns="88900" rIns="88900" bIns="88900" rtlCol="0" anchor="ctr"/>
          <a:lstStyle/>
          <a:p>
            <a:pPr algn="ctr" fontAlgn="base">
              <a:lnSpc>
                <a:spcPct val="106000"/>
              </a:lnSpc>
              <a:spcBef>
                <a:spcPct val="0"/>
              </a:spcBef>
              <a:spcAft>
                <a:spcPct val="0"/>
              </a:spcAft>
              <a:buFont typeface="Wingdings 2" pitchFamily="18" charset="2"/>
              <a:buNone/>
            </a:pPr>
            <a:endParaRPr lang="en-US" sz="1600" b="1" dirty="0" smtClean="0">
              <a:solidFill>
                <a:prstClr val="white"/>
              </a:solidFill>
              <a:cs typeface="Arial" charset="0"/>
            </a:endParaRPr>
          </a:p>
        </p:txBody>
      </p:sp>
      <p:sp>
        <p:nvSpPr>
          <p:cNvPr id="10" name="Right Arrow 9"/>
          <p:cNvSpPr/>
          <p:nvPr/>
        </p:nvSpPr>
        <p:spPr bwMode="gray">
          <a:xfrm rot="10800000">
            <a:off x="8661056" y="5602645"/>
            <a:ext cx="310359" cy="176587"/>
          </a:xfrm>
          <a:prstGeom prst="rightArrow">
            <a:avLst/>
          </a:prstGeom>
          <a:solidFill>
            <a:schemeClr val="accent4"/>
          </a:solidFill>
          <a:ln w="19050" algn="ctr">
            <a:noFill/>
            <a:miter lim="800000"/>
            <a:headEnd/>
            <a:tailEnd/>
          </a:ln>
        </p:spPr>
        <p:txBody>
          <a:bodyPr wrap="square" lIns="88900" tIns="88900" rIns="88900" bIns="88900" rtlCol="0" anchor="ctr"/>
          <a:lstStyle/>
          <a:p>
            <a:pPr algn="ctr" fontAlgn="base">
              <a:lnSpc>
                <a:spcPct val="106000"/>
              </a:lnSpc>
              <a:spcBef>
                <a:spcPct val="0"/>
              </a:spcBef>
              <a:spcAft>
                <a:spcPct val="0"/>
              </a:spcAft>
              <a:buFont typeface="Wingdings 2" pitchFamily="18" charset="2"/>
              <a:buNone/>
            </a:pPr>
            <a:endParaRPr lang="en-US" sz="1600" b="1" dirty="0" smtClean="0">
              <a:solidFill>
                <a:prstClr val="white"/>
              </a:solidFill>
              <a:cs typeface="Arial" charset="0"/>
            </a:endParaRPr>
          </a:p>
        </p:txBody>
      </p:sp>
      <p:sp>
        <p:nvSpPr>
          <p:cNvPr id="11" name="Right Arrow 10"/>
          <p:cNvSpPr/>
          <p:nvPr/>
        </p:nvSpPr>
        <p:spPr bwMode="gray">
          <a:xfrm rot="10800000">
            <a:off x="8650760" y="3664407"/>
            <a:ext cx="310359" cy="176587"/>
          </a:xfrm>
          <a:prstGeom prst="rightArrow">
            <a:avLst/>
          </a:prstGeom>
          <a:solidFill>
            <a:schemeClr val="accent4"/>
          </a:solidFill>
          <a:ln w="19050" algn="ctr">
            <a:noFill/>
            <a:miter lim="800000"/>
            <a:headEnd/>
            <a:tailEnd/>
          </a:ln>
        </p:spPr>
        <p:txBody>
          <a:bodyPr wrap="square" lIns="88900" tIns="88900" rIns="88900" bIns="88900" rtlCol="0" anchor="ctr"/>
          <a:lstStyle/>
          <a:p>
            <a:pPr algn="ctr" fontAlgn="base">
              <a:lnSpc>
                <a:spcPct val="106000"/>
              </a:lnSpc>
              <a:spcBef>
                <a:spcPct val="0"/>
              </a:spcBef>
              <a:spcAft>
                <a:spcPct val="0"/>
              </a:spcAft>
              <a:buFont typeface="Wingdings 2" pitchFamily="18" charset="2"/>
              <a:buNone/>
            </a:pPr>
            <a:endParaRPr lang="en-US" sz="1600" b="1" dirty="0" smtClean="0">
              <a:solidFill>
                <a:prstClr val="white"/>
              </a:solidFill>
              <a:cs typeface="Arial" charset="0"/>
            </a:endParaRPr>
          </a:p>
        </p:txBody>
      </p:sp>
      <p:sp>
        <p:nvSpPr>
          <p:cNvPr id="12" name="Right Arrow 11"/>
          <p:cNvSpPr/>
          <p:nvPr/>
        </p:nvSpPr>
        <p:spPr bwMode="gray">
          <a:xfrm rot="10800000">
            <a:off x="8661056" y="6057615"/>
            <a:ext cx="310359" cy="176587"/>
          </a:xfrm>
          <a:prstGeom prst="rightArrow">
            <a:avLst/>
          </a:prstGeom>
          <a:solidFill>
            <a:schemeClr val="accent4"/>
          </a:solidFill>
          <a:ln w="19050" algn="ctr">
            <a:noFill/>
            <a:miter lim="800000"/>
            <a:headEnd/>
            <a:tailEnd/>
          </a:ln>
        </p:spPr>
        <p:txBody>
          <a:bodyPr wrap="square" lIns="88900" tIns="88900" rIns="88900" bIns="88900" rtlCol="0" anchor="ctr"/>
          <a:lstStyle/>
          <a:p>
            <a:pPr algn="ctr" fontAlgn="base">
              <a:lnSpc>
                <a:spcPct val="106000"/>
              </a:lnSpc>
              <a:spcBef>
                <a:spcPct val="0"/>
              </a:spcBef>
              <a:spcAft>
                <a:spcPct val="0"/>
              </a:spcAft>
              <a:buFont typeface="Wingdings 2" pitchFamily="18" charset="2"/>
              <a:buNone/>
            </a:pPr>
            <a:endParaRPr lang="en-US" sz="1600" b="1" dirty="0" smtClean="0">
              <a:solidFill>
                <a:prstClr val="white"/>
              </a:solidFill>
              <a:cs typeface="Arial" charset="0"/>
            </a:endParaRPr>
          </a:p>
        </p:txBody>
      </p:sp>
    </p:spTree>
    <p:extLst>
      <p:ext uri="{BB962C8B-B14F-4D97-AF65-F5344CB8AC3E}">
        <p14:creationId xmlns:p14="http://schemas.microsoft.com/office/powerpoint/2010/main" val="267747150"/>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Example of threat matrix</a:t>
            </a:r>
            <a:endParaRPr lang="en-US" dirty="0"/>
          </a:p>
        </p:txBody>
      </p:sp>
      <p:pic>
        <p:nvPicPr>
          <p:cNvPr id="444" name="Picture 443"/>
          <p:cNvPicPr>
            <a:picLocks noChangeAspect="1"/>
          </p:cNvPicPr>
          <p:nvPr/>
        </p:nvPicPr>
        <p:blipFill>
          <a:blip r:embed="rId2"/>
          <a:stretch>
            <a:fillRect/>
          </a:stretch>
        </p:blipFill>
        <p:spPr>
          <a:xfrm>
            <a:off x="93568" y="1594260"/>
            <a:ext cx="7658843" cy="4844640"/>
          </a:xfrm>
          <a:prstGeom prst="rect">
            <a:avLst/>
          </a:prstGeom>
        </p:spPr>
      </p:pic>
    </p:spTree>
    <p:extLst>
      <p:ext uri="{BB962C8B-B14F-4D97-AF65-F5344CB8AC3E}">
        <p14:creationId xmlns:p14="http://schemas.microsoft.com/office/powerpoint/2010/main" val="1283947357"/>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Overview/objectives	</a:t>
            </a:r>
            <a:endParaRPr lang="en-US" noProof="0" dirty="0"/>
          </a:p>
        </p:txBody>
      </p:sp>
      <p:sp>
        <p:nvSpPr>
          <p:cNvPr id="4" name="Text Placeholder 3"/>
          <p:cNvSpPr txBox="1">
            <a:spLocks/>
          </p:cNvSpPr>
          <p:nvPr/>
        </p:nvSpPr>
        <p:spPr>
          <a:xfrm>
            <a:off x="376238" y="1430338"/>
            <a:ext cx="8374062" cy="4716463"/>
          </a:xfrm>
          <a:prstGeom prst="rect">
            <a:avLst/>
          </a:prstGeom>
        </p:spPr>
        <p:txBody>
          <a:bodyPr vert="horz" lIns="0" tIns="0" rIns="0" bIns="0" rtlCol="0">
            <a:noAutofit/>
          </a:bodyPr>
          <a:lstStyle>
            <a:lvl1pPr marL="0" indent="0" algn="l" defTabSz="914400" rtl="0" eaLnBrk="1" latinLnBrk="0" hangingPunct="1">
              <a:spcBef>
                <a:spcPts val="0"/>
              </a:spcBef>
              <a:spcAft>
                <a:spcPts val="1000"/>
              </a:spcAft>
              <a:buSzPct val="100000"/>
              <a:buFontTx/>
              <a:buNone/>
              <a:defRPr sz="1200" b="0" kern="1200">
                <a:solidFill>
                  <a:schemeClr val="tx1"/>
                </a:solidFill>
                <a:latin typeface="+mn-lt"/>
                <a:ea typeface="+mn-ea"/>
                <a:cs typeface="+mn-cs"/>
              </a:defRPr>
            </a:lvl1pPr>
            <a:lvl2pPr marL="127000" indent="-127000" algn="l" defTabSz="914400" rtl="0" eaLnBrk="1" latinLnBrk="0" hangingPunct="1">
              <a:spcBef>
                <a:spcPts val="0"/>
              </a:spcBef>
              <a:spcAft>
                <a:spcPts val="1000"/>
              </a:spcAft>
              <a:buClrTx/>
              <a:buSzPct val="100000"/>
              <a:buFont typeface="Arial" panose="020B0604020202020204" pitchFamily="34" charset="0"/>
              <a:buChar char="•"/>
              <a:defRPr lang="en-US" sz="1200" b="0" kern="1200" dirty="0" smtClean="0">
                <a:solidFill>
                  <a:schemeClr val="tx1"/>
                </a:solidFill>
                <a:latin typeface="+mn-lt"/>
                <a:ea typeface="+mn-ea"/>
                <a:cs typeface="+mn-cs"/>
              </a:defRPr>
            </a:lvl2pPr>
            <a:lvl3pPr marL="279400" indent="-127000" algn="l" defTabSz="914400" rtl="0" eaLnBrk="1" latinLnBrk="0" hangingPunct="1">
              <a:spcBef>
                <a:spcPts val="0"/>
              </a:spcBef>
              <a:spcAft>
                <a:spcPts val="1000"/>
              </a:spcAft>
              <a:buClrTx/>
              <a:buSzPct val="100000"/>
              <a:buFont typeface="Arial" panose="020B0604020202020204" pitchFamily="34" charset="0"/>
              <a:buChar char="−"/>
              <a:defRPr lang="en-US" sz="1200" kern="1200" dirty="0" smtClean="0">
                <a:solidFill>
                  <a:schemeClr val="tx1"/>
                </a:solidFill>
                <a:latin typeface="+mn-lt"/>
                <a:ea typeface="+mn-ea"/>
                <a:cs typeface="+mn-cs"/>
              </a:defRPr>
            </a:lvl3pPr>
            <a:lvl4pPr marL="431800" indent="-127000" algn="l" defTabSz="914400" rtl="0" eaLnBrk="1" latinLnBrk="0" hangingPunct="1">
              <a:spcBef>
                <a:spcPts val="0"/>
              </a:spcBef>
              <a:spcAft>
                <a:spcPts val="1000"/>
              </a:spcAft>
              <a:buClrTx/>
              <a:buSzPct val="100000"/>
              <a:buFont typeface="Arial" panose="020B0604020202020204" pitchFamily="34" charset="0"/>
              <a:buChar char="◦"/>
              <a:defRPr lang="en-US" sz="1200" kern="1200" baseline="0" dirty="0" smtClean="0">
                <a:solidFill>
                  <a:schemeClr val="tx1"/>
                </a:solidFill>
                <a:latin typeface="+mn-lt"/>
                <a:ea typeface="+mn-ea"/>
                <a:cs typeface="+mn-cs"/>
              </a:defRPr>
            </a:lvl4pPr>
            <a:lvl5pPr marL="584200" indent="-127000" algn="l" defTabSz="798513" rtl="0" eaLnBrk="1" latinLnBrk="0" hangingPunct="1">
              <a:spcBef>
                <a:spcPts val="0"/>
              </a:spcBef>
              <a:spcAft>
                <a:spcPts val="1000"/>
              </a:spcAft>
              <a:buClrTx/>
              <a:buSzPct val="100000"/>
              <a:buFont typeface="Arial" panose="020B0604020202020204" pitchFamily="34" charset="0"/>
              <a:buChar char="−"/>
              <a:tabLst/>
              <a:defRPr lang="en-US" sz="1200" kern="1200" baseline="0" dirty="0" smtClean="0">
                <a:solidFill>
                  <a:schemeClr val="tx1"/>
                </a:solidFill>
                <a:latin typeface="+mn-lt"/>
                <a:ea typeface="+mn-ea"/>
                <a:cs typeface="+mn-cs"/>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r>
              <a:rPr lang="en-US" dirty="0" smtClean="0"/>
              <a:t>By the end of this course, I will be able to:</a:t>
            </a:r>
          </a:p>
          <a:p>
            <a:pPr marL="171450" indent="-171450">
              <a:buFont typeface="Arial" panose="020B0604020202020204" pitchFamily="34" charset="0"/>
              <a:buChar char="•"/>
            </a:pPr>
            <a:r>
              <a:rPr lang="en-US" dirty="0" smtClean="0"/>
              <a:t>Understand and define </a:t>
            </a:r>
            <a:r>
              <a:rPr lang="en-US" dirty="0">
                <a:hlinkClick r:id="rId3"/>
              </a:rPr>
              <a:t>cyber risk </a:t>
            </a:r>
            <a:endParaRPr lang="en-US" dirty="0" smtClean="0"/>
          </a:p>
          <a:p>
            <a:pPr marL="171450" indent="-171450">
              <a:buFont typeface="Arial" panose="020B0604020202020204" pitchFamily="34" charset="0"/>
              <a:buChar char="•"/>
            </a:pPr>
            <a:r>
              <a:rPr lang="en-US" dirty="0" smtClean="0"/>
              <a:t>Discuss why cyber risk is relevant to AIS instruction and emerging technologies</a:t>
            </a:r>
          </a:p>
          <a:p>
            <a:pPr marL="171450" indent="-171450">
              <a:buFont typeface="Arial" panose="020B0604020202020204" pitchFamily="34" charset="0"/>
              <a:buChar char="•"/>
            </a:pPr>
            <a:r>
              <a:rPr lang="en-US" dirty="0" smtClean="0"/>
              <a:t>Apply risk management frameworks to cyber problems</a:t>
            </a:r>
          </a:p>
          <a:p>
            <a:pPr marL="171450" indent="-171450">
              <a:buFont typeface="Arial" panose="020B0604020202020204" pitchFamily="34" charset="0"/>
              <a:buChar char="•"/>
            </a:pPr>
            <a:r>
              <a:rPr lang="en-US" dirty="0" smtClean="0"/>
              <a:t>Discuss the relevance of Cyber Threat Intelligence to accounting students</a:t>
            </a:r>
          </a:p>
          <a:p>
            <a:pPr marL="171450" indent="-171450">
              <a:buFont typeface="Arial" panose="020B0604020202020204" pitchFamily="34" charset="0"/>
              <a:buChar char="•"/>
            </a:pPr>
            <a:r>
              <a:rPr lang="en-US" dirty="0" smtClean="0"/>
              <a:t>Identify where to perform research and evaluate teaching tools for cyber risk</a:t>
            </a:r>
            <a:endParaRPr lang="en-US" dirty="0"/>
          </a:p>
        </p:txBody>
      </p:sp>
    </p:spTree>
    <p:extLst>
      <p:ext uri="{BB962C8B-B14F-4D97-AF65-F5344CB8AC3E}">
        <p14:creationId xmlns:p14="http://schemas.microsoft.com/office/powerpoint/2010/main" val="1886603993"/>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Threat Intelligence Assignment</a:t>
            </a:r>
            <a:endParaRPr lang="en-US" dirty="0"/>
          </a:p>
        </p:txBody>
      </p:sp>
      <p:sp>
        <p:nvSpPr>
          <p:cNvPr id="3" name="Content Placeholder 2"/>
          <p:cNvSpPr>
            <a:spLocks noGrp="1"/>
          </p:cNvSpPr>
          <p:nvPr>
            <p:ph idx="1"/>
          </p:nvPr>
        </p:nvSpPr>
        <p:spPr/>
        <p:txBody>
          <a:bodyPr/>
          <a:lstStyle/>
          <a:p>
            <a:r>
              <a:rPr lang="en-US" dirty="0" smtClean="0"/>
              <a:t>Work in an assigned group and select a Fortune 1000 or government organization and perform original research about the company—how it runs, its performance, </a:t>
            </a:r>
            <a:r>
              <a:rPr lang="en-US" dirty="0" smtClean="0"/>
              <a:t>risks, </a:t>
            </a:r>
            <a:r>
              <a:rPr lang="en-US" dirty="0" smtClean="0"/>
              <a:t>and digital presence. Identify critical assets and their worth to the organization. Think about who may be interested in them and why. Consider how those who are interested are categorized and what they might do. Create a threat matrix similar to the example provided that includes these materials for the organization and present the thinking that was used.</a:t>
            </a:r>
          </a:p>
        </p:txBody>
      </p:sp>
      <p:pic>
        <p:nvPicPr>
          <p:cNvPr id="4" name="Picture 3"/>
          <p:cNvPicPr>
            <a:picLocks noChangeAspect="1"/>
          </p:cNvPicPr>
          <p:nvPr/>
        </p:nvPicPr>
        <p:blipFill>
          <a:blip r:embed="rId2"/>
          <a:stretch>
            <a:fillRect/>
          </a:stretch>
        </p:blipFill>
        <p:spPr>
          <a:xfrm>
            <a:off x="2752922" y="2899968"/>
            <a:ext cx="5504313" cy="3481782"/>
          </a:xfrm>
          <a:prstGeom prst="rect">
            <a:avLst/>
          </a:prstGeom>
        </p:spPr>
      </p:pic>
      <p:sp>
        <p:nvSpPr>
          <p:cNvPr id="5" name="TextBox 4"/>
          <p:cNvSpPr txBox="1"/>
          <p:nvPr/>
        </p:nvSpPr>
        <p:spPr>
          <a:xfrm>
            <a:off x="3923101" y="2715302"/>
            <a:ext cx="1755289" cy="184666"/>
          </a:xfrm>
          <a:prstGeom prst="rect">
            <a:avLst/>
          </a:prstGeom>
          <a:noFill/>
        </p:spPr>
        <p:txBody>
          <a:bodyPr vert="horz" wrap="none" lIns="0" tIns="0" rIns="0" bIns="0" rtlCol="0">
            <a:spAutoFit/>
          </a:bodyPr>
          <a:lstStyle/>
          <a:p>
            <a:pPr>
              <a:spcBef>
                <a:spcPts val="200"/>
              </a:spcBef>
              <a:buSzPct val="100000"/>
            </a:pPr>
            <a:r>
              <a:rPr lang="en-US" sz="1200" dirty="0" smtClean="0"/>
              <a:t>Example Threat Matrix</a:t>
            </a:r>
          </a:p>
        </p:txBody>
      </p:sp>
    </p:spTree>
    <p:extLst>
      <p:ext uri="{BB962C8B-B14F-4D97-AF65-F5344CB8AC3E}">
        <p14:creationId xmlns:p14="http://schemas.microsoft.com/office/powerpoint/2010/main" val="1970580057"/>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Relevant Professional Certifications and Organizations</a:t>
            </a:r>
            <a:endParaRPr lang="en-US" dirty="0"/>
          </a:p>
        </p:txBody>
      </p:sp>
      <p:sp>
        <p:nvSpPr>
          <p:cNvPr id="20" name="Content Placeholder 2"/>
          <p:cNvSpPr>
            <a:spLocks noGrp="1"/>
          </p:cNvSpPr>
          <p:nvPr>
            <p:ph idx="1"/>
          </p:nvPr>
        </p:nvSpPr>
        <p:spPr/>
        <p:txBody>
          <a:bodyPr/>
          <a:lstStyle/>
          <a:p>
            <a:r>
              <a:rPr lang="en-US" dirty="0" smtClean="0"/>
              <a:t>CPA™—Certified Public Accountant by AICPA®</a:t>
            </a:r>
          </a:p>
          <a:p>
            <a:r>
              <a:rPr lang="en-US" dirty="0" smtClean="0"/>
              <a:t>CIA™—Certified Internal Auditor by IIA®</a:t>
            </a:r>
          </a:p>
          <a:p>
            <a:r>
              <a:rPr lang="en-US" dirty="0"/>
              <a:t>CISA</a:t>
            </a:r>
            <a:r>
              <a:rPr lang="en-US" dirty="0" smtClean="0"/>
              <a:t>™—Certified Information Systems Auditory by ISACA®</a:t>
            </a:r>
          </a:p>
          <a:p>
            <a:r>
              <a:rPr lang="en-US" dirty="0"/>
              <a:t>CGEIT</a:t>
            </a:r>
            <a:r>
              <a:rPr lang="en-US" dirty="0" smtClean="0"/>
              <a:t>™—Certified in the Governance of Enterprise IT by ISACA®</a:t>
            </a:r>
          </a:p>
          <a:p>
            <a:r>
              <a:rPr lang="en-US" dirty="0"/>
              <a:t>CISSP</a:t>
            </a:r>
            <a:r>
              <a:rPr lang="en-US" dirty="0" smtClean="0"/>
              <a:t>™—Certified Information Systems Information Security Practitioner by (ISC)2®</a:t>
            </a:r>
          </a:p>
          <a:p>
            <a:r>
              <a:rPr lang="en-US" dirty="0"/>
              <a:t>PMP</a:t>
            </a:r>
            <a:r>
              <a:rPr lang="en-US" dirty="0" smtClean="0"/>
              <a:t>™—Project Management Professional by PMI® </a:t>
            </a:r>
          </a:p>
          <a:p>
            <a:r>
              <a:rPr lang="en-US" dirty="0" smtClean="0"/>
              <a:t>CISM™—Certified Information Security Manager by ISACA® </a:t>
            </a:r>
            <a:endParaRPr lang="en-US" dirty="0"/>
          </a:p>
        </p:txBody>
      </p:sp>
    </p:spTree>
    <p:extLst>
      <p:ext uri="{BB962C8B-B14F-4D97-AF65-F5344CB8AC3E}">
        <p14:creationId xmlns:p14="http://schemas.microsoft.com/office/powerpoint/2010/main" val="1691759850"/>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Further sources of good information…</a:t>
            </a:r>
            <a:endParaRPr lang="en-US" dirty="0"/>
          </a:p>
        </p:txBody>
      </p:sp>
      <p:sp>
        <p:nvSpPr>
          <p:cNvPr id="3" name="Content Placeholder 2"/>
          <p:cNvSpPr>
            <a:spLocks noGrp="1"/>
          </p:cNvSpPr>
          <p:nvPr>
            <p:ph idx="1"/>
          </p:nvPr>
        </p:nvSpPr>
        <p:spPr/>
        <p:txBody>
          <a:bodyPr/>
          <a:lstStyle/>
          <a:p>
            <a:pPr marL="171450" indent="-171450">
              <a:buFont typeface="Arial" panose="020B0604020202020204" pitchFamily="34" charset="0"/>
              <a:buChar char="•"/>
            </a:pPr>
            <a:r>
              <a:rPr lang="en-US" dirty="0" smtClean="0"/>
              <a:t>ISO 27001 (International Organization </a:t>
            </a:r>
            <a:r>
              <a:rPr lang="en-US" smtClean="0"/>
              <a:t>for Standardization)</a:t>
            </a:r>
            <a:endParaRPr lang="en-US" dirty="0" smtClean="0"/>
          </a:p>
          <a:p>
            <a:pPr marL="171450" indent="-171450">
              <a:buFont typeface="Arial" panose="020B0604020202020204" pitchFamily="34" charset="0"/>
              <a:buChar char="•"/>
            </a:pPr>
            <a:r>
              <a:rPr lang="en-US" dirty="0" smtClean="0"/>
              <a:t>NIST (National Institute of Standards and Technology)</a:t>
            </a:r>
          </a:p>
          <a:p>
            <a:pPr marL="171450" indent="-171450">
              <a:buFont typeface="Arial" panose="020B0604020202020204" pitchFamily="34" charset="0"/>
              <a:buChar char="•"/>
            </a:pPr>
            <a:r>
              <a:rPr lang="en-US" dirty="0" smtClean="0"/>
              <a:t>ISACA (Information Systems and Controls Association)</a:t>
            </a:r>
          </a:p>
          <a:p>
            <a:pPr marL="171450" indent="-171450">
              <a:buFont typeface="Arial" panose="020B0604020202020204" pitchFamily="34" charset="0"/>
              <a:buChar char="•"/>
            </a:pPr>
            <a:r>
              <a:rPr lang="en-US" dirty="0" smtClean="0"/>
              <a:t>SANS (Systems Administration Networking and Security Institute)</a:t>
            </a:r>
          </a:p>
          <a:p>
            <a:pPr marL="171450" indent="-171450">
              <a:buFont typeface="Arial" panose="020B0604020202020204" pitchFamily="34" charset="0"/>
              <a:buChar char="•"/>
            </a:pPr>
            <a:r>
              <a:rPr lang="en-US" dirty="0" smtClean="0"/>
              <a:t>ISC2 (International Information Systems Security Certification Consortium)</a:t>
            </a:r>
          </a:p>
          <a:p>
            <a:pPr marL="171450" indent="-171450">
              <a:buFont typeface="Arial" panose="020B0604020202020204" pitchFamily="34" charset="0"/>
              <a:buChar char="•"/>
            </a:pPr>
            <a:r>
              <a:rPr lang="en-US" dirty="0" smtClean="0"/>
              <a:t>ISF (Information Security Forum)</a:t>
            </a:r>
          </a:p>
          <a:p>
            <a:pPr marL="171450" indent="-171450">
              <a:buFont typeface="Arial" panose="020B0604020202020204" pitchFamily="34" charset="0"/>
              <a:buChar char="•"/>
            </a:pPr>
            <a:r>
              <a:rPr lang="en-US" dirty="0" smtClean="0"/>
              <a:t>Gartner (External research and analysis)</a:t>
            </a:r>
          </a:p>
        </p:txBody>
      </p:sp>
    </p:spTree>
    <p:extLst>
      <p:ext uri="{BB962C8B-B14F-4D97-AF65-F5344CB8AC3E}">
        <p14:creationId xmlns:p14="http://schemas.microsoft.com/office/powerpoint/2010/main" val="4273177238"/>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152400"/>
            <a:ext cx="0" cy="0"/>
          </a:xfrm>
          <a:prstGeom prst="rect">
            <a:avLst/>
          </a:prstGeom>
        </p:spPr>
      </p:pic>
      <p:sp>
        <p:nvSpPr>
          <p:cNvPr id="21" name="USOC_Text"/>
          <p:cNvSpPr txBox="1">
            <a:spLocks/>
          </p:cNvSpPr>
          <p:nvPr/>
        </p:nvSpPr>
        <p:spPr bwMode="gray">
          <a:xfrm>
            <a:off x="380250" y="6191998"/>
            <a:ext cx="7079737" cy="465990"/>
          </a:xfrm>
          <a:prstGeom prst="rect">
            <a:avLst/>
          </a:prstGeom>
        </p:spPr>
        <p:txBody>
          <a:bodyPr lIns="0" rIns="0" anchor="b" anchorCtr="0">
            <a:normAutofit/>
          </a:bodyPr>
          <a:lstStyle>
            <a:lvl1pPr marL="0" indent="0" algn="l" defTabSz="914400" rtl="0" eaLnBrk="1" latinLnBrk="0" hangingPunct="1">
              <a:spcBef>
                <a:spcPts val="1200"/>
              </a:spcBef>
              <a:buFont typeface="Arial" pitchFamily="34" charset="0"/>
              <a:buNone/>
              <a:defRPr sz="1800" b="0" kern="1200">
                <a:solidFill>
                  <a:schemeClr val="tx2"/>
                </a:solidFill>
                <a:latin typeface="+mn-lt"/>
                <a:ea typeface="+mn-ea"/>
                <a:cs typeface="+mn-cs"/>
              </a:defRPr>
            </a:lvl1pPr>
            <a:lvl2pPr marL="266700" indent="-266700" algn="l" defTabSz="914400" rtl="0" eaLnBrk="1" latinLnBrk="0" hangingPunct="1">
              <a:spcBef>
                <a:spcPts val="1200"/>
              </a:spcBef>
              <a:buFont typeface="Arial" pitchFamily="34" charset="0"/>
              <a:buChar char="•"/>
              <a:defRPr sz="1800" kern="1200">
                <a:solidFill>
                  <a:schemeClr val="tx2"/>
                </a:solidFill>
                <a:latin typeface="+mn-lt"/>
                <a:ea typeface="+mn-ea"/>
                <a:cs typeface="+mn-cs"/>
              </a:defRPr>
            </a:lvl2pPr>
            <a:lvl3pPr marL="266700" indent="-266700" algn="l" defTabSz="914400" rtl="0" eaLnBrk="1" latinLnBrk="0" hangingPunct="1">
              <a:spcBef>
                <a:spcPts val="1200"/>
              </a:spcBef>
              <a:buFont typeface="Arial" pitchFamily="34" charset="0"/>
              <a:buChar char="•"/>
              <a:defRPr sz="1800" i="1" kern="1200">
                <a:solidFill>
                  <a:schemeClr val="tx2"/>
                </a:solidFill>
                <a:latin typeface="+mn-lt"/>
                <a:ea typeface="+mn-ea"/>
                <a:cs typeface="+mn-cs"/>
              </a:defRPr>
            </a:lvl3pPr>
            <a:lvl4pPr marL="539750" indent="-273050" algn="l" defTabSz="914400" rtl="0" eaLnBrk="1" latinLnBrk="0" hangingPunct="1">
              <a:spcBef>
                <a:spcPts val="1200"/>
              </a:spcBef>
              <a:buFont typeface="Arial" pitchFamily="34" charset="0"/>
              <a:buChar char="−"/>
              <a:defRPr sz="1800" kern="1200">
                <a:solidFill>
                  <a:schemeClr val="tx2"/>
                </a:solidFill>
                <a:latin typeface="+mn-lt"/>
                <a:ea typeface="+mn-ea"/>
                <a:cs typeface="+mn-cs"/>
              </a:defRPr>
            </a:lvl4pPr>
            <a:lvl5pPr marL="806450" indent="-266700" algn="l" defTabSz="914400" rtl="0" eaLnBrk="1" latinLnBrk="0" hangingPunct="1">
              <a:spcBef>
                <a:spcPts val="1200"/>
              </a:spcBef>
              <a:buSzPct val="60000"/>
              <a:buFont typeface="Courier New" panose="02070309020205020404" pitchFamily="49" charset="0"/>
              <a:buChar char="o"/>
              <a:defRPr sz="18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ts val="900"/>
              </a:lnSpc>
            </a:pPr>
            <a:r>
              <a:rPr lang="en-US" sz="700" dirty="0" smtClean="0">
                <a:solidFill>
                  <a:schemeClr val="tx1"/>
                </a:solidFill>
              </a:rPr>
              <a:t>Copyright © 2017 Deloitte Development LLC. All rights reserved.</a:t>
            </a:r>
            <a:br>
              <a:rPr lang="en-US" sz="700" dirty="0" smtClean="0">
                <a:solidFill>
                  <a:schemeClr val="tx1"/>
                </a:solidFill>
              </a:rPr>
            </a:br>
            <a:r>
              <a:rPr lang="en-US" sz="700" dirty="0" smtClean="0">
                <a:solidFill>
                  <a:schemeClr val="tx1"/>
                </a:solidFill>
              </a:rPr>
              <a:t>36 USC 220506</a:t>
            </a:r>
            <a:br>
              <a:rPr lang="en-US" sz="700" dirty="0" smtClean="0">
                <a:solidFill>
                  <a:schemeClr val="tx1"/>
                </a:solidFill>
              </a:rPr>
            </a:br>
            <a:endParaRPr lang="en-US" sz="700" dirty="0">
              <a:solidFill>
                <a:schemeClr val="tx1"/>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2715" y="5414965"/>
            <a:ext cx="3547872" cy="737589"/>
          </a:xfrm>
          <a:prstGeom prst="rect">
            <a:avLst/>
          </a:prstGeom>
        </p:spPr>
      </p:pic>
    </p:spTree>
    <p:extLst>
      <p:ext uri="{BB962C8B-B14F-4D97-AF65-F5344CB8AC3E}">
        <p14:creationId xmlns:p14="http://schemas.microsoft.com/office/powerpoint/2010/main" val="2869642060"/>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things for accountants and technologists:</a:t>
            </a:r>
            <a:endParaRPr lang="en-US" dirty="0"/>
          </a:p>
        </p:txBody>
      </p:sp>
      <p:sp>
        <p:nvSpPr>
          <p:cNvPr id="26" name="Text Placeholder 25"/>
          <p:cNvSpPr>
            <a:spLocks noGrp="1"/>
          </p:cNvSpPr>
          <p:nvPr>
            <p:ph type="body" sz="quarter" idx="13"/>
          </p:nvPr>
        </p:nvSpPr>
        <p:spPr/>
        <p:txBody>
          <a:bodyPr/>
          <a:lstStyle/>
          <a:p>
            <a:r>
              <a:rPr lang="en-US" dirty="0" smtClean="0">
                <a:latin typeface="+mj-lt"/>
              </a:rPr>
              <a:t> </a:t>
            </a:r>
            <a:endParaRPr lang="en-US" dirty="0">
              <a:latin typeface="+mj-lt"/>
            </a:endParaRPr>
          </a:p>
        </p:txBody>
      </p:sp>
      <p:sp>
        <p:nvSpPr>
          <p:cNvPr id="25" name="Content Placeholder 24"/>
          <p:cNvSpPr>
            <a:spLocks noGrp="1"/>
          </p:cNvSpPr>
          <p:nvPr>
            <p:ph sz="quarter" idx="10"/>
          </p:nvPr>
        </p:nvSpPr>
        <p:spPr>
          <a:xfrm>
            <a:off x="376238" y="1758785"/>
            <a:ext cx="3323040" cy="4716461"/>
          </a:xfrm>
        </p:spPr>
        <p:txBody>
          <a:bodyPr/>
          <a:lstStyle/>
          <a:p>
            <a:pPr marL="171450" indent="-171450">
              <a:buFont typeface="Arial" panose="020B0604020202020204" pitchFamily="34" charset="0"/>
              <a:buChar char="•"/>
            </a:pPr>
            <a:r>
              <a:rPr lang="en-US" dirty="0">
                <a:latin typeface="+mj-lt"/>
              </a:rPr>
              <a:t>Accounting, finance or technology: three </a:t>
            </a:r>
            <a:r>
              <a:rPr lang="en-US" dirty="0" smtClean="0">
                <a:latin typeface="+mj-lt"/>
              </a:rPr>
              <a:t>components—</a:t>
            </a:r>
            <a:r>
              <a:rPr lang="en-US" b="1" dirty="0" smtClean="0">
                <a:latin typeface="+mj-lt"/>
              </a:rPr>
              <a:t>People</a:t>
            </a:r>
            <a:r>
              <a:rPr lang="en-US" dirty="0">
                <a:latin typeface="+mj-lt"/>
              </a:rPr>
              <a:t>, </a:t>
            </a:r>
            <a:r>
              <a:rPr lang="en-US" b="1" dirty="0">
                <a:latin typeface="+mj-lt"/>
              </a:rPr>
              <a:t>Process</a:t>
            </a:r>
            <a:r>
              <a:rPr lang="en-US" dirty="0">
                <a:latin typeface="+mj-lt"/>
              </a:rPr>
              <a:t> and </a:t>
            </a:r>
            <a:r>
              <a:rPr lang="en-US" b="1" dirty="0">
                <a:latin typeface="+mj-lt"/>
              </a:rPr>
              <a:t>Technology</a:t>
            </a:r>
            <a:r>
              <a:rPr lang="en-US" dirty="0">
                <a:latin typeface="+mj-lt"/>
              </a:rPr>
              <a:t>—Cyber Risk is at the nexus</a:t>
            </a:r>
          </a:p>
          <a:p>
            <a:pPr marL="171450" indent="-171450">
              <a:buFont typeface="Arial" panose="020B0604020202020204" pitchFamily="34" charset="0"/>
              <a:buChar char="•"/>
            </a:pPr>
            <a:r>
              <a:rPr lang="en-US" dirty="0" smtClean="0">
                <a:latin typeface="+mj-lt"/>
              </a:rPr>
              <a:t>If one can master that, the significance to one’s </a:t>
            </a:r>
            <a:r>
              <a:rPr lang="en-US" b="1" dirty="0" smtClean="0">
                <a:latin typeface="+mj-lt"/>
              </a:rPr>
              <a:t>career </a:t>
            </a:r>
            <a:r>
              <a:rPr lang="en-US" dirty="0" smtClean="0">
                <a:latin typeface="+mj-lt"/>
              </a:rPr>
              <a:t>flexibility is significant</a:t>
            </a:r>
          </a:p>
          <a:p>
            <a:pPr marL="171450" indent="-171450">
              <a:buFont typeface="Arial" panose="020B0604020202020204" pitchFamily="34" charset="0"/>
              <a:buChar char="•"/>
            </a:pPr>
            <a:r>
              <a:rPr lang="en-US" b="1" dirty="0" smtClean="0">
                <a:latin typeface="+mj-lt"/>
              </a:rPr>
              <a:t>Network</a:t>
            </a:r>
            <a:r>
              <a:rPr lang="en-US" dirty="0" smtClean="0">
                <a:latin typeface="+mj-lt"/>
              </a:rPr>
              <a:t> </a:t>
            </a:r>
            <a:r>
              <a:rPr lang="en-US" dirty="0">
                <a:latin typeface="+mj-lt"/>
              </a:rPr>
              <a:t>foundations are being laid </a:t>
            </a:r>
            <a:r>
              <a:rPr lang="en-US" dirty="0" smtClean="0">
                <a:latin typeface="+mj-lt"/>
              </a:rPr>
              <a:t>today</a:t>
            </a:r>
            <a:r>
              <a:rPr lang="en-US" dirty="0"/>
              <a:t>—</a:t>
            </a:r>
            <a:r>
              <a:rPr lang="en-US" dirty="0" smtClean="0">
                <a:latin typeface="+mj-lt"/>
              </a:rPr>
              <a:t>at </a:t>
            </a:r>
            <a:r>
              <a:rPr lang="en-US" dirty="0">
                <a:latin typeface="+mj-lt"/>
              </a:rPr>
              <a:t>school, in clubs, during internships, etc., and the importance of that is </a:t>
            </a:r>
            <a:r>
              <a:rPr lang="en-US" dirty="0" smtClean="0">
                <a:latin typeface="+mj-lt"/>
              </a:rPr>
              <a:t>profound</a:t>
            </a:r>
            <a:endParaRPr lang="en-US" dirty="0">
              <a:latin typeface="+mj-lt"/>
            </a:endParaRPr>
          </a:p>
        </p:txBody>
      </p:sp>
      <p:sp>
        <p:nvSpPr>
          <p:cNvPr id="27" name="Content Placeholder 26"/>
          <p:cNvSpPr>
            <a:spLocks noGrp="1"/>
          </p:cNvSpPr>
          <p:nvPr>
            <p:ph sz="quarter" idx="20"/>
          </p:nvPr>
        </p:nvSpPr>
        <p:spPr/>
        <p:txBody>
          <a:bodyPr/>
          <a:lstStyle/>
          <a:p>
            <a:r>
              <a:rPr lang="en-US" dirty="0" smtClean="0">
                <a:latin typeface="+mj-lt"/>
              </a:rPr>
              <a:t> </a:t>
            </a:r>
            <a:endParaRPr lang="en-US" dirty="0">
              <a:latin typeface="+mj-lt"/>
            </a:endParaRPr>
          </a:p>
        </p:txBody>
      </p:sp>
      <p:grpSp>
        <p:nvGrpSpPr>
          <p:cNvPr id="28" name="Group 27"/>
          <p:cNvGrpSpPr/>
          <p:nvPr/>
        </p:nvGrpSpPr>
        <p:grpSpPr>
          <a:xfrm>
            <a:off x="4185139" y="1742955"/>
            <a:ext cx="4520900" cy="4573291"/>
            <a:chOff x="3733800" y="838200"/>
            <a:chExt cx="5181600" cy="5241647"/>
          </a:xfrm>
        </p:grpSpPr>
        <p:sp>
          <p:nvSpPr>
            <p:cNvPr id="13" name="Freeform 18"/>
            <p:cNvSpPr>
              <a:spLocks/>
            </p:cNvSpPr>
            <p:nvPr/>
          </p:nvSpPr>
          <p:spPr bwMode="auto">
            <a:xfrm>
              <a:off x="3810000" y="838200"/>
              <a:ext cx="2520950" cy="2903538"/>
            </a:xfrm>
            <a:custGeom>
              <a:avLst/>
              <a:gdLst>
                <a:gd name="T0" fmla="*/ 600 w 720"/>
                <a:gd name="T1" fmla="*/ 493 h 829"/>
                <a:gd name="T2" fmla="*/ 594 w 720"/>
                <a:gd name="T3" fmla="*/ 423 h 829"/>
                <a:gd name="T4" fmla="*/ 720 w 720"/>
                <a:gd name="T5" fmla="*/ 122 h 829"/>
                <a:gd name="T6" fmla="*/ 423 w 720"/>
                <a:gd name="T7" fmla="*/ 0 h 829"/>
                <a:gd name="T8" fmla="*/ 0 w 720"/>
                <a:gd name="T9" fmla="*/ 423 h 829"/>
                <a:gd name="T10" fmla="*/ 303 w 720"/>
                <a:gd name="T11" fmla="*/ 829 h 829"/>
                <a:gd name="T12" fmla="*/ 600 w 720"/>
                <a:gd name="T13" fmla="*/ 493 h 829"/>
              </a:gdLst>
              <a:ahLst/>
              <a:cxnLst>
                <a:cxn ang="0">
                  <a:pos x="T0" y="T1"/>
                </a:cxn>
                <a:cxn ang="0">
                  <a:pos x="T2" y="T3"/>
                </a:cxn>
                <a:cxn ang="0">
                  <a:pos x="T4" y="T5"/>
                </a:cxn>
                <a:cxn ang="0">
                  <a:pos x="T6" y="T7"/>
                </a:cxn>
                <a:cxn ang="0">
                  <a:pos x="T8" y="T9"/>
                </a:cxn>
                <a:cxn ang="0">
                  <a:pos x="T10" y="T11"/>
                </a:cxn>
                <a:cxn ang="0">
                  <a:pos x="T12" y="T13"/>
                </a:cxn>
              </a:cxnLst>
              <a:rect l="0" t="0" r="r" b="b"/>
              <a:pathLst>
                <a:path w="720" h="829">
                  <a:moveTo>
                    <a:pt x="600" y="493"/>
                  </a:moveTo>
                  <a:cubicBezTo>
                    <a:pt x="596" y="470"/>
                    <a:pt x="594" y="447"/>
                    <a:pt x="594" y="423"/>
                  </a:cubicBezTo>
                  <a:cubicBezTo>
                    <a:pt x="594" y="305"/>
                    <a:pt x="642" y="199"/>
                    <a:pt x="720" y="122"/>
                  </a:cubicBezTo>
                  <a:cubicBezTo>
                    <a:pt x="644" y="47"/>
                    <a:pt x="539" y="0"/>
                    <a:pt x="423" y="0"/>
                  </a:cubicBezTo>
                  <a:cubicBezTo>
                    <a:pt x="189" y="0"/>
                    <a:pt x="0" y="190"/>
                    <a:pt x="0" y="423"/>
                  </a:cubicBezTo>
                  <a:cubicBezTo>
                    <a:pt x="0" y="615"/>
                    <a:pt x="128" y="777"/>
                    <a:pt x="303" y="829"/>
                  </a:cubicBezTo>
                  <a:cubicBezTo>
                    <a:pt x="329" y="669"/>
                    <a:pt x="446" y="539"/>
                    <a:pt x="600" y="493"/>
                  </a:cubicBezTo>
                  <a:close/>
                </a:path>
              </a:pathLst>
            </a:custGeom>
            <a:solidFill>
              <a:schemeClr val="accent2">
                <a:lumMod val="20000"/>
                <a:lumOff val="80000"/>
              </a:schemeClr>
            </a:solidFill>
            <a:ln w="9525">
              <a:noFill/>
              <a:round/>
              <a:headEnd/>
              <a:tailEnd/>
            </a:ln>
          </p:spPr>
          <p:txBody>
            <a:bodyPr vert="horz" wrap="square" lIns="44450" tIns="44450" rIns="44450" bIns="44450" numCol="1" anchor="ctr" anchorCtr="0" compatLnSpc="1">
              <a:prstTxWarp prst="textNoShape">
                <a:avLst/>
              </a:prstTxWarp>
            </a:bodyPr>
            <a:lstStyle/>
            <a:p>
              <a:endParaRPr lang="en-US" sz="1200" dirty="0">
                <a:latin typeface="+mj-lt"/>
              </a:endParaRPr>
            </a:p>
          </p:txBody>
        </p:sp>
        <p:sp>
          <p:nvSpPr>
            <p:cNvPr id="14" name="Freeform 19"/>
            <p:cNvSpPr>
              <a:spLocks/>
            </p:cNvSpPr>
            <p:nvPr/>
          </p:nvSpPr>
          <p:spPr bwMode="auto">
            <a:xfrm>
              <a:off x="6330950" y="856343"/>
              <a:ext cx="2525712" cy="2903538"/>
            </a:xfrm>
            <a:custGeom>
              <a:avLst/>
              <a:gdLst>
                <a:gd name="T0" fmla="*/ 721 w 721"/>
                <a:gd name="T1" fmla="*/ 423 h 829"/>
                <a:gd name="T2" fmla="*/ 297 w 721"/>
                <a:gd name="T3" fmla="*/ 0 h 829"/>
                <a:gd name="T4" fmla="*/ 0 w 721"/>
                <a:gd name="T5" fmla="*/ 122 h 829"/>
                <a:gd name="T6" fmla="*/ 126 w 721"/>
                <a:gd name="T7" fmla="*/ 423 h 829"/>
                <a:gd name="T8" fmla="*/ 121 w 721"/>
                <a:gd name="T9" fmla="*/ 493 h 829"/>
                <a:gd name="T10" fmla="*/ 418 w 721"/>
                <a:gd name="T11" fmla="*/ 829 h 829"/>
                <a:gd name="T12" fmla="*/ 721 w 721"/>
                <a:gd name="T13" fmla="*/ 423 h 829"/>
              </a:gdLst>
              <a:ahLst/>
              <a:cxnLst>
                <a:cxn ang="0">
                  <a:pos x="T0" y="T1"/>
                </a:cxn>
                <a:cxn ang="0">
                  <a:pos x="T2" y="T3"/>
                </a:cxn>
                <a:cxn ang="0">
                  <a:pos x="T4" y="T5"/>
                </a:cxn>
                <a:cxn ang="0">
                  <a:pos x="T6" y="T7"/>
                </a:cxn>
                <a:cxn ang="0">
                  <a:pos x="T8" y="T9"/>
                </a:cxn>
                <a:cxn ang="0">
                  <a:pos x="T10" y="T11"/>
                </a:cxn>
                <a:cxn ang="0">
                  <a:pos x="T12" y="T13"/>
                </a:cxn>
              </a:cxnLst>
              <a:rect l="0" t="0" r="r" b="b"/>
              <a:pathLst>
                <a:path w="721" h="829">
                  <a:moveTo>
                    <a:pt x="721" y="423"/>
                  </a:moveTo>
                  <a:cubicBezTo>
                    <a:pt x="721" y="190"/>
                    <a:pt x="531" y="0"/>
                    <a:pt x="297" y="0"/>
                  </a:cubicBezTo>
                  <a:cubicBezTo>
                    <a:pt x="182" y="0"/>
                    <a:pt x="77" y="47"/>
                    <a:pt x="0" y="122"/>
                  </a:cubicBezTo>
                  <a:cubicBezTo>
                    <a:pt x="78" y="199"/>
                    <a:pt x="126" y="305"/>
                    <a:pt x="126" y="423"/>
                  </a:cubicBezTo>
                  <a:cubicBezTo>
                    <a:pt x="126" y="447"/>
                    <a:pt x="124" y="470"/>
                    <a:pt x="121" y="493"/>
                  </a:cubicBezTo>
                  <a:cubicBezTo>
                    <a:pt x="274" y="539"/>
                    <a:pt x="391" y="669"/>
                    <a:pt x="418" y="829"/>
                  </a:cubicBezTo>
                  <a:cubicBezTo>
                    <a:pt x="593" y="777"/>
                    <a:pt x="721" y="615"/>
                    <a:pt x="721" y="423"/>
                  </a:cubicBezTo>
                  <a:close/>
                </a:path>
              </a:pathLst>
            </a:custGeom>
            <a:solidFill>
              <a:schemeClr val="accent4">
                <a:lumMod val="60000"/>
                <a:lumOff val="40000"/>
              </a:schemeClr>
            </a:solidFill>
            <a:ln w="9525">
              <a:noFill/>
              <a:round/>
              <a:headEnd/>
              <a:tailEnd/>
            </a:ln>
          </p:spPr>
          <p:txBody>
            <a:bodyPr vert="horz" wrap="square" lIns="44450" tIns="44450" rIns="44450" bIns="44450" numCol="1" anchor="ctr" anchorCtr="0" compatLnSpc="1">
              <a:prstTxWarp prst="textNoShape">
                <a:avLst/>
              </a:prstTxWarp>
            </a:bodyPr>
            <a:lstStyle/>
            <a:p>
              <a:endParaRPr lang="en-US" sz="1200" dirty="0">
                <a:latin typeface="+mj-lt"/>
              </a:endParaRPr>
            </a:p>
          </p:txBody>
        </p:sp>
        <p:sp>
          <p:nvSpPr>
            <p:cNvPr id="15" name="Freeform 20"/>
            <p:cNvSpPr>
              <a:spLocks/>
            </p:cNvSpPr>
            <p:nvPr/>
          </p:nvSpPr>
          <p:spPr bwMode="auto">
            <a:xfrm>
              <a:off x="5889625" y="1283381"/>
              <a:ext cx="882650" cy="1298575"/>
            </a:xfrm>
            <a:custGeom>
              <a:avLst/>
              <a:gdLst>
                <a:gd name="T0" fmla="*/ 0 w 252"/>
                <a:gd name="T1" fmla="*/ 301 h 371"/>
                <a:gd name="T2" fmla="*/ 6 w 252"/>
                <a:gd name="T3" fmla="*/ 371 h 371"/>
                <a:gd name="T4" fmla="*/ 126 w 252"/>
                <a:gd name="T5" fmla="*/ 354 h 371"/>
                <a:gd name="T6" fmla="*/ 247 w 252"/>
                <a:gd name="T7" fmla="*/ 371 h 371"/>
                <a:gd name="T8" fmla="*/ 252 w 252"/>
                <a:gd name="T9" fmla="*/ 301 h 371"/>
                <a:gd name="T10" fmla="*/ 126 w 252"/>
                <a:gd name="T11" fmla="*/ 0 h 371"/>
                <a:gd name="T12" fmla="*/ 0 w 252"/>
                <a:gd name="T13" fmla="*/ 301 h 371"/>
              </a:gdLst>
              <a:ahLst/>
              <a:cxnLst>
                <a:cxn ang="0">
                  <a:pos x="T0" y="T1"/>
                </a:cxn>
                <a:cxn ang="0">
                  <a:pos x="T2" y="T3"/>
                </a:cxn>
                <a:cxn ang="0">
                  <a:pos x="T4" y="T5"/>
                </a:cxn>
                <a:cxn ang="0">
                  <a:pos x="T6" y="T7"/>
                </a:cxn>
                <a:cxn ang="0">
                  <a:pos x="T8" y="T9"/>
                </a:cxn>
                <a:cxn ang="0">
                  <a:pos x="T10" y="T11"/>
                </a:cxn>
                <a:cxn ang="0">
                  <a:pos x="T12" y="T13"/>
                </a:cxn>
              </a:cxnLst>
              <a:rect l="0" t="0" r="r" b="b"/>
              <a:pathLst>
                <a:path w="252" h="371">
                  <a:moveTo>
                    <a:pt x="0" y="301"/>
                  </a:moveTo>
                  <a:cubicBezTo>
                    <a:pt x="0" y="325"/>
                    <a:pt x="2" y="348"/>
                    <a:pt x="6" y="371"/>
                  </a:cubicBezTo>
                  <a:cubicBezTo>
                    <a:pt x="44" y="360"/>
                    <a:pt x="84" y="354"/>
                    <a:pt x="126" y="354"/>
                  </a:cubicBezTo>
                  <a:cubicBezTo>
                    <a:pt x="168" y="354"/>
                    <a:pt x="209" y="360"/>
                    <a:pt x="247" y="371"/>
                  </a:cubicBezTo>
                  <a:cubicBezTo>
                    <a:pt x="250" y="348"/>
                    <a:pt x="252" y="325"/>
                    <a:pt x="252" y="301"/>
                  </a:cubicBezTo>
                  <a:cubicBezTo>
                    <a:pt x="252" y="183"/>
                    <a:pt x="204" y="77"/>
                    <a:pt x="126" y="0"/>
                  </a:cubicBezTo>
                  <a:cubicBezTo>
                    <a:pt x="48" y="77"/>
                    <a:pt x="0" y="183"/>
                    <a:pt x="0" y="301"/>
                  </a:cubicBezTo>
                  <a:close/>
                </a:path>
              </a:pathLst>
            </a:custGeom>
            <a:solidFill>
              <a:schemeClr val="accent4"/>
            </a:solidFill>
            <a:ln w="9525">
              <a:noFill/>
              <a:round/>
              <a:headEnd/>
              <a:tailEnd/>
            </a:ln>
          </p:spPr>
          <p:txBody>
            <a:bodyPr vert="horz" wrap="square" lIns="44450" tIns="44450" rIns="44450" bIns="44450" numCol="1" anchor="ctr" anchorCtr="0" compatLnSpc="1">
              <a:prstTxWarp prst="textNoShape">
                <a:avLst/>
              </a:prstTxWarp>
            </a:bodyPr>
            <a:lstStyle/>
            <a:p>
              <a:endParaRPr lang="en-US" sz="1200" dirty="0">
                <a:latin typeface="+mj-lt"/>
              </a:endParaRPr>
            </a:p>
          </p:txBody>
        </p:sp>
        <p:sp>
          <p:nvSpPr>
            <p:cNvPr id="16" name="Freeform 21"/>
            <p:cNvSpPr>
              <a:spLocks/>
            </p:cNvSpPr>
            <p:nvPr/>
          </p:nvSpPr>
          <p:spPr bwMode="auto">
            <a:xfrm>
              <a:off x="4849812" y="3394756"/>
              <a:ext cx="2967037" cy="2090738"/>
            </a:xfrm>
            <a:custGeom>
              <a:avLst/>
              <a:gdLst>
                <a:gd name="T0" fmla="*/ 423 w 847"/>
                <a:gd name="T1" fmla="*/ 0 h 597"/>
                <a:gd name="T2" fmla="*/ 126 w 847"/>
                <a:gd name="T3" fmla="*/ 122 h 597"/>
                <a:gd name="T4" fmla="*/ 6 w 847"/>
                <a:gd name="T5" fmla="*/ 104 h 597"/>
                <a:gd name="T6" fmla="*/ 0 w 847"/>
                <a:gd name="T7" fmla="*/ 174 h 597"/>
                <a:gd name="T8" fmla="*/ 423 w 847"/>
                <a:gd name="T9" fmla="*/ 597 h 597"/>
                <a:gd name="T10" fmla="*/ 847 w 847"/>
                <a:gd name="T11" fmla="*/ 174 h 597"/>
                <a:gd name="T12" fmla="*/ 841 w 847"/>
                <a:gd name="T13" fmla="*/ 104 h 597"/>
                <a:gd name="T14" fmla="*/ 720 w 847"/>
                <a:gd name="T15" fmla="*/ 122 h 597"/>
                <a:gd name="T16" fmla="*/ 423 w 847"/>
                <a:gd name="T17" fmla="*/ 0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7" h="597">
                  <a:moveTo>
                    <a:pt x="423" y="0"/>
                  </a:moveTo>
                  <a:cubicBezTo>
                    <a:pt x="347" y="75"/>
                    <a:pt x="242" y="122"/>
                    <a:pt x="126" y="122"/>
                  </a:cubicBezTo>
                  <a:cubicBezTo>
                    <a:pt x="84" y="122"/>
                    <a:pt x="44" y="116"/>
                    <a:pt x="6" y="104"/>
                  </a:cubicBezTo>
                  <a:cubicBezTo>
                    <a:pt x="2" y="127"/>
                    <a:pt x="0" y="150"/>
                    <a:pt x="0" y="174"/>
                  </a:cubicBezTo>
                  <a:cubicBezTo>
                    <a:pt x="0" y="408"/>
                    <a:pt x="189" y="597"/>
                    <a:pt x="423" y="597"/>
                  </a:cubicBezTo>
                  <a:cubicBezTo>
                    <a:pt x="657" y="597"/>
                    <a:pt x="847" y="408"/>
                    <a:pt x="847" y="174"/>
                  </a:cubicBezTo>
                  <a:cubicBezTo>
                    <a:pt x="847" y="150"/>
                    <a:pt x="845" y="127"/>
                    <a:pt x="841" y="104"/>
                  </a:cubicBezTo>
                  <a:cubicBezTo>
                    <a:pt x="803" y="116"/>
                    <a:pt x="762" y="122"/>
                    <a:pt x="720" y="122"/>
                  </a:cubicBezTo>
                  <a:cubicBezTo>
                    <a:pt x="605" y="122"/>
                    <a:pt x="500" y="75"/>
                    <a:pt x="423" y="0"/>
                  </a:cubicBezTo>
                  <a:close/>
                </a:path>
              </a:pathLst>
            </a:custGeom>
            <a:solidFill>
              <a:schemeClr val="accent6"/>
            </a:solidFill>
            <a:ln w="9525">
              <a:noFill/>
              <a:round/>
              <a:headEnd/>
              <a:tailEnd/>
            </a:ln>
          </p:spPr>
          <p:txBody>
            <a:bodyPr vert="horz" wrap="square" lIns="44450" tIns="44450" rIns="44450" bIns="44450" numCol="1" anchor="ctr" anchorCtr="0" compatLnSpc="1">
              <a:prstTxWarp prst="textNoShape">
                <a:avLst/>
              </a:prstTxWarp>
            </a:bodyPr>
            <a:lstStyle/>
            <a:p>
              <a:endParaRPr lang="en-US" sz="1200" dirty="0">
                <a:latin typeface="+mj-lt"/>
              </a:endParaRPr>
            </a:p>
          </p:txBody>
        </p:sp>
        <p:sp>
          <p:nvSpPr>
            <p:cNvPr id="17" name="Freeform 22"/>
            <p:cNvSpPr>
              <a:spLocks/>
            </p:cNvSpPr>
            <p:nvPr/>
          </p:nvSpPr>
          <p:spPr bwMode="auto">
            <a:xfrm>
              <a:off x="4870450" y="2581956"/>
              <a:ext cx="1460500" cy="1239838"/>
            </a:xfrm>
            <a:custGeom>
              <a:avLst/>
              <a:gdLst>
                <a:gd name="T0" fmla="*/ 417 w 417"/>
                <a:gd name="T1" fmla="*/ 232 h 354"/>
                <a:gd name="T2" fmla="*/ 297 w 417"/>
                <a:gd name="T3" fmla="*/ 0 h 354"/>
                <a:gd name="T4" fmla="*/ 0 w 417"/>
                <a:gd name="T5" fmla="*/ 336 h 354"/>
                <a:gd name="T6" fmla="*/ 120 w 417"/>
                <a:gd name="T7" fmla="*/ 354 h 354"/>
                <a:gd name="T8" fmla="*/ 417 w 417"/>
                <a:gd name="T9" fmla="*/ 232 h 354"/>
              </a:gdLst>
              <a:ahLst/>
              <a:cxnLst>
                <a:cxn ang="0">
                  <a:pos x="T0" y="T1"/>
                </a:cxn>
                <a:cxn ang="0">
                  <a:pos x="T2" y="T3"/>
                </a:cxn>
                <a:cxn ang="0">
                  <a:pos x="T4" y="T5"/>
                </a:cxn>
                <a:cxn ang="0">
                  <a:pos x="T6" y="T7"/>
                </a:cxn>
                <a:cxn ang="0">
                  <a:pos x="T8" y="T9"/>
                </a:cxn>
              </a:cxnLst>
              <a:rect l="0" t="0" r="r" b="b"/>
              <a:pathLst>
                <a:path w="417" h="354">
                  <a:moveTo>
                    <a:pt x="417" y="232"/>
                  </a:moveTo>
                  <a:cubicBezTo>
                    <a:pt x="355" y="171"/>
                    <a:pt x="312" y="90"/>
                    <a:pt x="297" y="0"/>
                  </a:cubicBezTo>
                  <a:cubicBezTo>
                    <a:pt x="143" y="46"/>
                    <a:pt x="26" y="176"/>
                    <a:pt x="0" y="336"/>
                  </a:cubicBezTo>
                  <a:cubicBezTo>
                    <a:pt x="38" y="348"/>
                    <a:pt x="78" y="354"/>
                    <a:pt x="120" y="354"/>
                  </a:cubicBezTo>
                  <a:cubicBezTo>
                    <a:pt x="236" y="354"/>
                    <a:pt x="341" y="307"/>
                    <a:pt x="417" y="232"/>
                  </a:cubicBezTo>
                  <a:close/>
                </a:path>
              </a:pathLst>
            </a:custGeom>
            <a:solidFill>
              <a:schemeClr val="accent4"/>
            </a:solidFill>
            <a:ln w="9525">
              <a:noFill/>
              <a:round/>
              <a:headEnd/>
              <a:tailEnd/>
            </a:ln>
          </p:spPr>
          <p:txBody>
            <a:bodyPr vert="horz" wrap="square" lIns="44450" tIns="44450" rIns="44450" bIns="44450" numCol="1" anchor="ctr" anchorCtr="0" compatLnSpc="1">
              <a:prstTxWarp prst="textNoShape">
                <a:avLst/>
              </a:prstTxWarp>
            </a:bodyPr>
            <a:lstStyle/>
            <a:p>
              <a:endParaRPr lang="en-US" sz="1200" dirty="0">
                <a:latin typeface="+mj-lt"/>
              </a:endParaRPr>
            </a:p>
          </p:txBody>
        </p:sp>
        <p:sp>
          <p:nvSpPr>
            <p:cNvPr id="18" name="Freeform 23"/>
            <p:cNvSpPr>
              <a:spLocks/>
            </p:cNvSpPr>
            <p:nvPr/>
          </p:nvSpPr>
          <p:spPr bwMode="auto">
            <a:xfrm>
              <a:off x="6330950" y="2581956"/>
              <a:ext cx="1463675" cy="1239838"/>
            </a:xfrm>
            <a:custGeom>
              <a:avLst/>
              <a:gdLst>
                <a:gd name="T0" fmla="*/ 121 w 418"/>
                <a:gd name="T1" fmla="*/ 0 h 354"/>
                <a:gd name="T2" fmla="*/ 0 w 418"/>
                <a:gd name="T3" fmla="*/ 232 h 354"/>
                <a:gd name="T4" fmla="*/ 297 w 418"/>
                <a:gd name="T5" fmla="*/ 354 h 354"/>
                <a:gd name="T6" fmla="*/ 418 w 418"/>
                <a:gd name="T7" fmla="*/ 336 h 354"/>
                <a:gd name="T8" fmla="*/ 121 w 418"/>
                <a:gd name="T9" fmla="*/ 0 h 354"/>
              </a:gdLst>
              <a:ahLst/>
              <a:cxnLst>
                <a:cxn ang="0">
                  <a:pos x="T0" y="T1"/>
                </a:cxn>
                <a:cxn ang="0">
                  <a:pos x="T2" y="T3"/>
                </a:cxn>
                <a:cxn ang="0">
                  <a:pos x="T4" y="T5"/>
                </a:cxn>
                <a:cxn ang="0">
                  <a:pos x="T6" y="T7"/>
                </a:cxn>
                <a:cxn ang="0">
                  <a:pos x="T8" y="T9"/>
                </a:cxn>
              </a:cxnLst>
              <a:rect l="0" t="0" r="r" b="b"/>
              <a:pathLst>
                <a:path w="418" h="354">
                  <a:moveTo>
                    <a:pt x="121" y="0"/>
                  </a:moveTo>
                  <a:cubicBezTo>
                    <a:pt x="106" y="90"/>
                    <a:pt x="62" y="171"/>
                    <a:pt x="0" y="232"/>
                  </a:cubicBezTo>
                  <a:cubicBezTo>
                    <a:pt x="77" y="307"/>
                    <a:pt x="182" y="354"/>
                    <a:pt x="297" y="354"/>
                  </a:cubicBezTo>
                  <a:cubicBezTo>
                    <a:pt x="339" y="354"/>
                    <a:pt x="380" y="348"/>
                    <a:pt x="418" y="336"/>
                  </a:cubicBezTo>
                  <a:cubicBezTo>
                    <a:pt x="391" y="176"/>
                    <a:pt x="274" y="46"/>
                    <a:pt x="121" y="0"/>
                  </a:cubicBezTo>
                  <a:close/>
                </a:path>
              </a:pathLst>
            </a:custGeom>
            <a:solidFill>
              <a:schemeClr val="accent4"/>
            </a:solidFill>
            <a:ln w="9525">
              <a:noFill/>
              <a:round/>
              <a:headEnd/>
              <a:tailEnd/>
            </a:ln>
          </p:spPr>
          <p:txBody>
            <a:bodyPr vert="horz" wrap="square" lIns="44450" tIns="44450" rIns="44450" bIns="44450" numCol="1" anchor="ctr" anchorCtr="0" compatLnSpc="1">
              <a:prstTxWarp prst="textNoShape">
                <a:avLst/>
              </a:prstTxWarp>
            </a:bodyPr>
            <a:lstStyle/>
            <a:p>
              <a:endParaRPr lang="en-US" sz="1200" dirty="0">
                <a:latin typeface="+mj-lt"/>
              </a:endParaRPr>
            </a:p>
          </p:txBody>
        </p:sp>
        <p:sp>
          <p:nvSpPr>
            <p:cNvPr id="19" name="Freeform 24"/>
            <p:cNvSpPr>
              <a:spLocks/>
            </p:cNvSpPr>
            <p:nvPr/>
          </p:nvSpPr>
          <p:spPr bwMode="auto">
            <a:xfrm>
              <a:off x="5911850" y="2523218"/>
              <a:ext cx="842962" cy="871538"/>
            </a:xfrm>
            <a:custGeom>
              <a:avLst/>
              <a:gdLst>
                <a:gd name="T0" fmla="*/ 0 w 241"/>
                <a:gd name="T1" fmla="*/ 17 h 249"/>
                <a:gd name="T2" fmla="*/ 120 w 241"/>
                <a:gd name="T3" fmla="*/ 249 h 249"/>
                <a:gd name="T4" fmla="*/ 241 w 241"/>
                <a:gd name="T5" fmla="*/ 17 h 249"/>
                <a:gd name="T6" fmla="*/ 120 w 241"/>
                <a:gd name="T7" fmla="*/ 0 h 249"/>
                <a:gd name="T8" fmla="*/ 0 w 241"/>
                <a:gd name="T9" fmla="*/ 17 h 249"/>
              </a:gdLst>
              <a:ahLst/>
              <a:cxnLst>
                <a:cxn ang="0">
                  <a:pos x="T0" y="T1"/>
                </a:cxn>
                <a:cxn ang="0">
                  <a:pos x="T2" y="T3"/>
                </a:cxn>
                <a:cxn ang="0">
                  <a:pos x="T4" y="T5"/>
                </a:cxn>
                <a:cxn ang="0">
                  <a:pos x="T6" y="T7"/>
                </a:cxn>
                <a:cxn ang="0">
                  <a:pos x="T8" y="T9"/>
                </a:cxn>
              </a:cxnLst>
              <a:rect l="0" t="0" r="r" b="b"/>
              <a:pathLst>
                <a:path w="241" h="249">
                  <a:moveTo>
                    <a:pt x="0" y="17"/>
                  </a:moveTo>
                  <a:cubicBezTo>
                    <a:pt x="15" y="107"/>
                    <a:pt x="58" y="188"/>
                    <a:pt x="120" y="249"/>
                  </a:cubicBezTo>
                  <a:cubicBezTo>
                    <a:pt x="182" y="188"/>
                    <a:pt x="226" y="107"/>
                    <a:pt x="241" y="17"/>
                  </a:cubicBezTo>
                  <a:cubicBezTo>
                    <a:pt x="203" y="6"/>
                    <a:pt x="162" y="0"/>
                    <a:pt x="120" y="0"/>
                  </a:cubicBezTo>
                  <a:cubicBezTo>
                    <a:pt x="78" y="0"/>
                    <a:pt x="38" y="6"/>
                    <a:pt x="0" y="17"/>
                  </a:cubicBezTo>
                  <a:close/>
                </a:path>
              </a:pathLst>
            </a:custGeom>
            <a:solidFill>
              <a:schemeClr val="accent3"/>
            </a:solidFill>
            <a:ln w="9525">
              <a:noFill/>
              <a:round/>
              <a:headEnd/>
              <a:tailEnd/>
            </a:ln>
          </p:spPr>
          <p:txBody>
            <a:bodyPr vert="horz" wrap="square" lIns="44450" tIns="44450" rIns="44450" bIns="44450" numCol="1" anchor="ctr" anchorCtr="0" compatLnSpc="1">
              <a:prstTxWarp prst="textNoShape">
                <a:avLst/>
              </a:prstTxWarp>
            </a:bodyPr>
            <a:lstStyle/>
            <a:p>
              <a:endParaRPr lang="en-US" sz="1200" dirty="0">
                <a:latin typeface="+mj-lt"/>
              </a:endParaRPr>
            </a:p>
          </p:txBody>
        </p:sp>
        <p:sp>
          <p:nvSpPr>
            <p:cNvPr id="20" name="Rectangle 19"/>
            <p:cNvSpPr/>
            <p:nvPr/>
          </p:nvSpPr>
          <p:spPr bwMode="gray">
            <a:xfrm>
              <a:off x="7169256" y="2022707"/>
              <a:ext cx="780841" cy="246930"/>
            </a:xfrm>
            <a:prstGeom prst="rect">
              <a:avLst/>
            </a:prstGeom>
          </p:spPr>
          <p:txBody>
            <a:bodyPr wrap="none" lIns="0" tIns="0" rIns="0" bIns="0" anchor="ctr">
              <a:spAutoFit/>
            </a:bodyPr>
            <a:lstStyle/>
            <a:p>
              <a:pPr algn="ctr"/>
              <a:r>
                <a:rPr lang="en-US" sz="1400" dirty="0" smtClean="0">
                  <a:latin typeface="+mj-lt"/>
                  <a:cs typeface="Calibri" panose="020F0502020204030204" pitchFamily="34" charset="0"/>
                </a:rPr>
                <a:t>Process</a:t>
              </a:r>
            </a:p>
          </p:txBody>
        </p:sp>
        <p:sp>
          <p:nvSpPr>
            <p:cNvPr id="21" name="Rectangle 20"/>
            <p:cNvSpPr/>
            <p:nvPr/>
          </p:nvSpPr>
          <p:spPr bwMode="gray">
            <a:xfrm>
              <a:off x="4773442" y="2022707"/>
              <a:ext cx="676630" cy="246930"/>
            </a:xfrm>
            <a:prstGeom prst="rect">
              <a:avLst/>
            </a:prstGeom>
          </p:spPr>
          <p:txBody>
            <a:bodyPr wrap="none" lIns="0" tIns="0" rIns="0" bIns="0" anchor="ctr">
              <a:spAutoFit/>
            </a:bodyPr>
            <a:lstStyle/>
            <a:p>
              <a:pPr algn="ctr"/>
              <a:r>
                <a:rPr lang="en-US" sz="1400" dirty="0" smtClean="0">
                  <a:latin typeface="+mj-lt"/>
                  <a:cs typeface="Calibri" panose="020F0502020204030204" pitchFamily="34" charset="0"/>
                </a:rPr>
                <a:t>People</a:t>
              </a:r>
            </a:p>
          </p:txBody>
        </p:sp>
        <p:sp>
          <p:nvSpPr>
            <p:cNvPr id="22" name="Rectangle 21"/>
            <p:cNvSpPr/>
            <p:nvPr/>
          </p:nvSpPr>
          <p:spPr bwMode="gray">
            <a:xfrm>
              <a:off x="5757384" y="4184882"/>
              <a:ext cx="1151897" cy="246930"/>
            </a:xfrm>
            <a:prstGeom prst="rect">
              <a:avLst/>
            </a:prstGeom>
          </p:spPr>
          <p:txBody>
            <a:bodyPr wrap="none" lIns="0" tIns="0" rIns="0" bIns="0" anchor="ctr">
              <a:spAutoFit/>
            </a:bodyPr>
            <a:lstStyle/>
            <a:p>
              <a:pPr algn="ctr"/>
              <a:r>
                <a:rPr lang="en-US" sz="1400" dirty="0" smtClean="0">
                  <a:latin typeface="+mj-lt"/>
                  <a:cs typeface="Calibri" panose="020F0502020204030204" pitchFamily="34" charset="0"/>
                </a:rPr>
                <a:t>Technology</a:t>
              </a:r>
            </a:p>
          </p:txBody>
        </p:sp>
        <p:sp>
          <p:nvSpPr>
            <p:cNvPr id="23" name="Rectangle 22"/>
            <p:cNvSpPr/>
            <p:nvPr/>
          </p:nvSpPr>
          <p:spPr bwMode="gray">
            <a:xfrm>
              <a:off x="6031112" y="2613618"/>
              <a:ext cx="604461" cy="493858"/>
            </a:xfrm>
            <a:prstGeom prst="rect">
              <a:avLst/>
            </a:prstGeom>
          </p:spPr>
          <p:txBody>
            <a:bodyPr wrap="none" lIns="0" tIns="0" rIns="0" bIns="0" anchor="ctr">
              <a:spAutoFit/>
            </a:bodyPr>
            <a:lstStyle/>
            <a:p>
              <a:pPr algn="ctr"/>
              <a:r>
                <a:rPr lang="en-US" sz="1400" dirty="0" smtClean="0">
                  <a:solidFill>
                    <a:schemeClr val="bg1"/>
                  </a:solidFill>
                  <a:latin typeface="+mj-lt"/>
                  <a:cs typeface="Arial" pitchFamily="34" charset="0"/>
                </a:rPr>
                <a:t>Cyber</a:t>
              </a:r>
            </a:p>
            <a:p>
              <a:pPr algn="ctr"/>
              <a:r>
                <a:rPr lang="en-US" sz="1400" dirty="0" smtClean="0">
                  <a:solidFill>
                    <a:schemeClr val="bg1"/>
                  </a:solidFill>
                  <a:latin typeface="+mj-lt"/>
                  <a:cs typeface="Arial" pitchFamily="34" charset="0"/>
                </a:rPr>
                <a:t>Risk</a:t>
              </a:r>
            </a:p>
          </p:txBody>
        </p:sp>
        <p:sp>
          <p:nvSpPr>
            <p:cNvPr id="24" name="Left-Right Arrow 23"/>
            <p:cNvSpPr/>
            <p:nvPr/>
          </p:nvSpPr>
          <p:spPr bwMode="gray">
            <a:xfrm>
              <a:off x="3733800" y="5316941"/>
              <a:ext cx="5181600" cy="762906"/>
            </a:xfrm>
            <a:prstGeom prst="leftRightArrow">
              <a:avLst/>
            </a:prstGeom>
            <a:solidFill>
              <a:schemeClr val="accent3"/>
            </a:solidFill>
            <a:ln w="19050" algn="ctr">
              <a:noFill/>
              <a:miter lim="800000"/>
              <a:headEnd/>
              <a:tailEnd/>
            </a:ln>
          </p:spPr>
          <p:txBody>
            <a:bodyPr wrap="square" lIns="44450" tIns="44450" rIns="44450" bIns="44450" rtlCol="0" anchor="ctr"/>
            <a:lstStyle/>
            <a:p>
              <a:pPr algn="ctr">
                <a:spcBef>
                  <a:spcPts val="400"/>
                </a:spcBef>
                <a:buFont typeface="Wingdings 2" pitchFamily="18" charset="2"/>
                <a:buNone/>
              </a:pPr>
              <a:r>
                <a:rPr lang="en-US" sz="1200" b="1" dirty="0" smtClean="0">
                  <a:solidFill>
                    <a:schemeClr val="bg1"/>
                  </a:solidFill>
                  <a:latin typeface="+mj-lt"/>
                </a:rPr>
                <a:t>Personal and professional networks</a:t>
              </a:r>
            </a:p>
          </p:txBody>
        </p:sp>
      </p:grpSp>
    </p:spTree>
    <p:extLst>
      <p:ext uri="{BB962C8B-B14F-4D97-AF65-F5344CB8AC3E}">
        <p14:creationId xmlns:p14="http://schemas.microsoft.com/office/powerpoint/2010/main" val="1335167866"/>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Definitions</a:t>
            </a:r>
            <a:endParaRPr lang="en-US" dirty="0"/>
          </a:p>
        </p:txBody>
      </p:sp>
      <p:sp>
        <p:nvSpPr>
          <p:cNvPr id="3" name="Content Placeholder 2"/>
          <p:cNvSpPr>
            <a:spLocks noGrp="1"/>
          </p:cNvSpPr>
          <p:nvPr>
            <p:ph idx="1"/>
          </p:nvPr>
        </p:nvSpPr>
        <p:spPr/>
        <p:txBody>
          <a:bodyPr/>
          <a:lstStyle/>
          <a:p>
            <a:r>
              <a:rPr lang="en-US" b="1" dirty="0" err="1" smtClean="0"/>
              <a:t>cy·ber</a:t>
            </a:r>
            <a:r>
              <a:rPr lang="en-US" dirty="0" smtClean="0"/>
              <a:t> ∙ </a:t>
            </a:r>
            <a:r>
              <a:rPr lang="en-US" dirty="0" err="1" smtClean="0"/>
              <a:t>sībər</a:t>
            </a:r>
            <a:r>
              <a:rPr lang="en-US" dirty="0" smtClean="0"/>
              <a:t>/</a:t>
            </a:r>
            <a:r>
              <a:rPr lang="en-US" i="1" dirty="0" smtClean="0"/>
              <a:t>adjective</a:t>
            </a:r>
            <a:r>
              <a:rPr lang="en-US" dirty="0" smtClean="0"/>
              <a:t> </a:t>
            </a:r>
            <a:r>
              <a:rPr lang="en-US" dirty="0" err="1" smtClean="0"/>
              <a:t>adjective</a:t>
            </a:r>
            <a:r>
              <a:rPr lang="en-US" dirty="0" smtClean="0"/>
              <a:t>: </a:t>
            </a:r>
            <a:r>
              <a:rPr lang="en-US" b="1" dirty="0" smtClean="0"/>
              <a:t>cyber</a:t>
            </a:r>
          </a:p>
          <a:p>
            <a:pPr marL="171450" indent="-171450">
              <a:buFont typeface="Arial" panose="020B0604020202020204" pitchFamily="34" charset="0"/>
              <a:buChar char="•"/>
            </a:pPr>
            <a:r>
              <a:rPr lang="en-US" dirty="0" smtClean="0"/>
              <a:t>relating to or characteristic of the culture of computers, information technology, and virtual reality.</a:t>
            </a:r>
          </a:p>
          <a:p>
            <a:r>
              <a:rPr lang="en-US" dirty="0" smtClean="0"/>
              <a:t> </a:t>
            </a:r>
            <a:endParaRPr lang="en-US" dirty="0"/>
          </a:p>
        </p:txBody>
      </p:sp>
      <p:sp>
        <p:nvSpPr>
          <p:cNvPr id="6" name="TextBox 5"/>
          <p:cNvSpPr txBox="1"/>
          <p:nvPr/>
        </p:nvSpPr>
        <p:spPr>
          <a:xfrm>
            <a:off x="376238" y="6263708"/>
            <a:ext cx="2332370" cy="248786"/>
          </a:xfrm>
          <a:prstGeom prst="rect">
            <a:avLst/>
          </a:prstGeom>
          <a:noFill/>
        </p:spPr>
        <p:txBody>
          <a:bodyPr vert="horz" wrap="none" lIns="0" tIns="0" rIns="0" bIns="0" rtlCol="0">
            <a:spAutoFit/>
          </a:bodyPr>
          <a:lstStyle/>
          <a:p>
            <a:pPr>
              <a:spcBef>
                <a:spcPts val="200"/>
              </a:spcBef>
              <a:buSzPct val="100000"/>
            </a:pPr>
            <a:r>
              <a:rPr lang="en-US" sz="650" dirty="0"/>
              <a:t>Google Search. Google. 6</a:t>
            </a:r>
            <a:r>
              <a:rPr lang="en-US" sz="650" dirty="0" smtClean="0"/>
              <a:t> </a:t>
            </a:r>
            <a:r>
              <a:rPr lang="en-US" sz="650" dirty="0"/>
              <a:t>May </a:t>
            </a:r>
            <a:r>
              <a:rPr lang="en-US" sz="650" dirty="0" smtClean="0"/>
              <a:t>2017. Web. 6 May 2017.</a:t>
            </a:r>
            <a:endParaRPr lang="en-US" sz="650" dirty="0"/>
          </a:p>
          <a:p>
            <a:pPr>
              <a:spcBef>
                <a:spcPts val="200"/>
              </a:spcBef>
              <a:buSzPct val="100000"/>
            </a:pPr>
            <a:endParaRPr lang="en-US" sz="800" dirty="0" smtClean="0"/>
          </a:p>
        </p:txBody>
      </p:sp>
    </p:spTree>
    <p:extLst>
      <p:ext uri="{BB962C8B-B14F-4D97-AF65-F5344CB8AC3E}">
        <p14:creationId xmlns:p14="http://schemas.microsoft.com/office/powerpoint/2010/main" val="3232148620"/>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Synoptic View</a:t>
            </a:r>
            <a:endParaRPr lang="en-US" dirty="0"/>
          </a:p>
        </p:txBody>
      </p:sp>
      <p:sp>
        <p:nvSpPr>
          <p:cNvPr id="6" name="Content Placeholder 5"/>
          <p:cNvSpPr>
            <a:spLocks noGrp="1"/>
          </p:cNvSpPr>
          <p:nvPr>
            <p:ph idx="1"/>
          </p:nvPr>
        </p:nvSpPr>
        <p:spPr>
          <a:xfrm>
            <a:off x="376238" y="1665288"/>
            <a:ext cx="8374062" cy="4716463"/>
          </a:xfrm>
        </p:spPr>
        <p:txBody>
          <a:bodyPr/>
          <a:lstStyle/>
          <a:p>
            <a:r>
              <a:rPr lang="en-US" dirty="0" smtClean="0"/>
              <a:t> </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129009277"/>
              </p:ext>
            </p:extLst>
          </p:nvPr>
        </p:nvGraphicFramePr>
        <p:xfrm>
          <a:off x="376237" y="1665288"/>
          <a:ext cx="8391524" cy="1463040"/>
        </p:xfrm>
        <a:graphic>
          <a:graphicData uri="http://schemas.openxmlformats.org/drawingml/2006/table">
            <a:tbl>
              <a:tblPr firstRow="1" bandRow="1">
                <a:tableStyleId>{2D5ABB26-0587-4C30-8999-92F81FD0307C}</a:tableStyleId>
              </a:tblPr>
              <a:tblGrid>
                <a:gridCol w="2097881">
                  <a:extLst>
                    <a:ext uri="{9D8B030D-6E8A-4147-A177-3AD203B41FA5}">
                      <a16:colId xmlns:a16="http://schemas.microsoft.com/office/drawing/2014/main" xmlns="" val="20000"/>
                    </a:ext>
                  </a:extLst>
                </a:gridCol>
                <a:gridCol w="2097881">
                  <a:extLst>
                    <a:ext uri="{9D8B030D-6E8A-4147-A177-3AD203B41FA5}">
                      <a16:colId xmlns:a16="http://schemas.microsoft.com/office/drawing/2014/main" xmlns="" val="20001"/>
                    </a:ext>
                  </a:extLst>
                </a:gridCol>
                <a:gridCol w="2097881">
                  <a:extLst>
                    <a:ext uri="{9D8B030D-6E8A-4147-A177-3AD203B41FA5}">
                      <a16:colId xmlns:a16="http://schemas.microsoft.com/office/drawing/2014/main" xmlns="" val="20002"/>
                    </a:ext>
                  </a:extLst>
                </a:gridCol>
                <a:gridCol w="2097881">
                  <a:extLst>
                    <a:ext uri="{9D8B030D-6E8A-4147-A177-3AD203B41FA5}">
                      <a16:colId xmlns:a16="http://schemas.microsoft.com/office/drawing/2014/main" xmlns="" val="20003"/>
                    </a:ext>
                  </a:extLst>
                </a:gridCol>
              </a:tblGrid>
              <a:tr h="269020">
                <a:tc>
                  <a:txBody>
                    <a:bodyPr/>
                    <a:lstStyle/>
                    <a:p>
                      <a:r>
                        <a:rPr lang="en-US" sz="1200" b="1" dirty="0" smtClean="0">
                          <a:solidFill>
                            <a:schemeClr val="accent5"/>
                          </a:solidFill>
                        </a:rPr>
                        <a:t>Accountancy</a:t>
                      </a:r>
                      <a:endParaRPr lang="en-US" sz="1200" b="1" dirty="0">
                        <a:solidFill>
                          <a:schemeClr val="accent5"/>
                        </a:solidFill>
                      </a:endParaRPr>
                    </a:p>
                  </a:txBody>
                  <a:tcPr>
                    <a:lnT w="38100" cap="flat" cmpd="sng" algn="ctr">
                      <a:solidFill>
                        <a:schemeClr val="accent5"/>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r>
                        <a:rPr lang="en-US" sz="1200" b="1" dirty="0" smtClean="0">
                          <a:solidFill>
                            <a:schemeClr val="accent5"/>
                          </a:solidFill>
                        </a:rPr>
                        <a:t>Advisory</a:t>
                      </a:r>
                      <a:endParaRPr lang="en-US" sz="1200" b="1" dirty="0">
                        <a:solidFill>
                          <a:schemeClr val="accent5"/>
                        </a:solidFill>
                      </a:endParaRPr>
                    </a:p>
                  </a:txBody>
                  <a:tcPr>
                    <a:lnT w="38100" cap="flat" cmpd="sng" algn="ctr">
                      <a:solidFill>
                        <a:schemeClr val="accent5"/>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r>
                        <a:rPr lang="en-US" sz="1200" b="1" dirty="0" smtClean="0">
                          <a:solidFill>
                            <a:schemeClr val="accent5"/>
                          </a:solidFill>
                        </a:rPr>
                        <a:t>Security</a:t>
                      </a:r>
                      <a:r>
                        <a:rPr lang="en-US" sz="1200" b="1" baseline="0" dirty="0" smtClean="0">
                          <a:solidFill>
                            <a:schemeClr val="accent5"/>
                          </a:solidFill>
                        </a:rPr>
                        <a:t> &amp; Privacy</a:t>
                      </a:r>
                      <a:endParaRPr lang="en-US" sz="1200" b="1" dirty="0">
                        <a:solidFill>
                          <a:schemeClr val="accent5"/>
                        </a:solidFill>
                      </a:endParaRPr>
                    </a:p>
                  </a:txBody>
                  <a:tcPr>
                    <a:lnT w="38100" cap="flat" cmpd="sng" algn="ctr">
                      <a:solidFill>
                        <a:schemeClr val="accent5"/>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r>
                        <a:rPr lang="en-US" sz="1200" b="1" dirty="0" smtClean="0">
                          <a:solidFill>
                            <a:schemeClr val="accent5"/>
                          </a:solidFill>
                        </a:rPr>
                        <a:t>Cyber</a:t>
                      </a:r>
                      <a:r>
                        <a:rPr lang="en-US" sz="1200" b="1" baseline="0" dirty="0" smtClean="0">
                          <a:solidFill>
                            <a:schemeClr val="accent5"/>
                          </a:solidFill>
                        </a:rPr>
                        <a:t> Risk</a:t>
                      </a:r>
                      <a:endParaRPr lang="en-US" sz="1200" b="1" dirty="0">
                        <a:solidFill>
                          <a:schemeClr val="accent5"/>
                        </a:solidFill>
                      </a:endParaRPr>
                    </a:p>
                  </a:txBody>
                  <a:tcPr>
                    <a:lnT w="38100" cap="flat" cmpd="sng" algn="ctr">
                      <a:solidFill>
                        <a:schemeClr val="accent5"/>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extLst>
                  <a:ext uri="{0D108BD9-81ED-4DB2-BD59-A6C34878D82A}">
                    <a16:rowId xmlns:a16="http://schemas.microsoft.com/office/drawing/2014/main" xmlns="" val="10000"/>
                  </a:ext>
                </a:extLst>
              </a:tr>
              <a:tr h="401320">
                <a:tc>
                  <a:txBody>
                    <a:bodyPr/>
                    <a:lstStyle/>
                    <a:p>
                      <a:r>
                        <a:rPr lang="en-US" sz="1200" dirty="0" smtClean="0"/>
                        <a:t>Relevant, </a:t>
                      </a:r>
                      <a:r>
                        <a:rPr lang="en-US" sz="1200" dirty="0" smtClean="0"/>
                        <a:t>timely, </a:t>
                      </a:r>
                      <a:r>
                        <a:rPr lang="en-US" sz="1200" dirty="0" smtClean="0"/>
                        <a:t>and accurate information</a:t>
                      </a:r>
                      <a:endParaRPr lang="en-US" sz="1200" dirty="0"/>
                    </a:p>
                  </a:txBody>
                  <a:tcP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r>
                        <a:rPr lang="en-US" sz="1200" dirty="0" smtClean="0"/>
                        <a:t>Translating risk and control into business language and helping senior management apply risk intelligent</a:t>
                      </a:r>
                      <a:r>
                        <a:rPr lang="en-US" sz="1200" baseline="0" dirty="0" smtClean="0"/>
                        <a:t> insights</a:t>
                      </a:r>
                      <a:endParaRPr lang="en-US" sz="1200" dirty="0"/>
                    </a:p>
                  </a:txBody>
                  <a:tcP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r>
                        <a:rPr lang="en-US" sz="1200" dirty="0" smtClean="0"/>
                        <a:t>Awareness and management of C.I.A.</a:t>
                      </a:r>
                    </a:p>
                    <a:p>
                      <a:r>
                        <a:rPr lang="en-US" sz="1200" dirty="0" smtClean="0"/>
                        <a:t>Confidentiality, </a:t>
                      </a:r>
                      <a:r>
                        <a:rPr lang="en-US" sz="1200" dirty="0" smtClean="0"/>
                        <a:t>Integrity, </a:t>
                      </a:r>
                      <a:r>
                        <a:rPr lang="en-US" sz="1200" dirty="0" smtClean="0"/>
                        <a:t>and Availability</a:t>
                      </a:r>
                      <a:r>
                        <a:rPr lang="en-US" sz="1200" baseline="0" dirty="0" smtClean="0"/>
                        <a:t> of Information</a:t>
                      </a:r>
                      <a:endParaRPr lang="en-US" sz="1200" dirty="0" smtClean="0"/>
                    </a:p>
                  </a:txBody>
                  <a:tcP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r>
                        <a:rPr lang="en-US" sz="1200" dirty="0" smtClean="0">
                          <a:effectLst/>
                        </a:rPr>
                        <a:t>Risk of financial loss, disruption or damage to the reputation of an organization from failure of information technology systems</a:t>
                      </a:r>
                      <a:endParaRPr lang="en-US" sz="1200" dirty="0" smtClean="0"/>
                    </a:p>
                  </a:txBody>
                  <a:tcP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3487626932"/>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quarter" idx="13"/>
          </p:nvPr>
        </p:nvSpPr>
        <p:spPr/>
        <p:txBody>
          <a:bodyPr/>
          <a:lstStyle/>
          <a:p>
            <a:r>
              <a:rPr lang="en-US" dirty="0" smtClean="0">
                <a:latin typeface="+mj-lt"/>
              </a:rPr>
              <a:t>Motivated by jobs</a:t>
            </a:r>
            <a:endParaRPr lang="en-US" dirty="0">
              <a:latin typeface="+mj-lt"/>
            </a:endParaRPr>
          </a:p>
        </p:txBody>
      </p:sp>
      <p:sp>
        <p:nvSpPr>
          <p:cNvPr id="371719" name="Title 1"/>
          <p:cNvSpPr>
            <a:spLocks noGrp="1"/>
          </p:cNvSpPr>
          <p:nvPr>
            <p:ph type="title"/>
          </p:nvPr>
        </p:nvSpPr>
        <p:spPr/>
        <p:txBody>
          <a:bodyPr/>
          <a:lstStyle/>
          <a:p>
            <a:r>
              <a:rPr lang="en-US" smtClean="0"/>
              <a:t>Examples of relevance of skills</a:t>
            </a:r>
            <a:endParaRPr lang="en-US" dirty="0" smtClean="0"/>
          </a:p>
        </p:txBody>
      </p:sp>
      <p:sp>
        <p:nvSpPr>
          <p:cNvPr id="5" name="Content Placeholder 4"/>
          <p:cNvSpPr>
            <a:spLocks noGrp="1"/>
          </p:cNvSpPr>
          <p:nvPr>
            <p:ph idx="1"/>
          </p:nvPr>
        </p:nvSpPr>
        <p:spPr/>
        <p:txBody>
          <a:bodyPr/>
          <a:lstStyle/>
          <a:p>
            <a:r>
              <a:rPr lang="en-US" dirty="0" smtClean="0">
                <a:latin typeface="+mj-lt"/>
              </a:rPr>
              <a:t> </a:t>
            </a:r>
            <a:endParaRPr lang="en-US" dirty="0">
              <a:latin typeface="+mj-lt"/>
            </a:endParaRPr>
          </a:p>
        </p:txBody>
      </p:sp>
      <p:grpSp>
        <p:nvGrpSpPr>
          <p:cNvPr id="6" name="Group 5"/>
          <p:cNvGrpSpPr/>
          <p:nvPr/>
        </p:nvGrpSpPr>
        <p:grpSpPr>
          <a:xfrm>
            <a:off x="1967870" y="1301858"/>
            <a:ext cx="5208260" cy="5079892"/>
            <a:chOff x="2148473" y="1163746"/>
            <a:chExt cx="5208260" cy="5079892"/>
          </a:xfrm>
        </p:grpSpPr>
        <p:grpSp>
          <p:nvGrpSpPr>
            <p:cNvPr id="26" name="Group 25"/>
            <p:cNvGrpSpPr/>
            <p:nvPr/>
          </p:nvGrpSpPr>
          <p:grpSpPr>
            <a:xfrm>
              <a:off x="3791079" y="2327353"/>
              <a:ext cx="1886391" cy="3916285"/>
              <a:chOff x="3791079" y="2327353"/>
              <a:chExt cx="1886391" cy="3916285"/>
            </a:xfrm>
            <a:solidFill>
              <a:schemeClr val="tx2">
                <a:lumMod val="75000"/>
                <a:lumOff val="25000"/>
              </a:schemeClr>
            </a:solidFill>
          </p:grpSpPr>
          <p:sp>
            <p:nvSpPr>
              <p:cNvPr id="27" name="Isosceles Triangle 9"/>
              <p:cNvSpPr/>
              <p:nvPr/>
            </p:nvSpPr>
            <p:spPr>
              <a:xfrm rot="16570907">
                <a:off x="4117494" y="3198057"/>
                <a:ext cx="301791" cy="931740"/>
              </a:xfrm>
              <a:custGeom>
                <a:avLst/>
                <a:gdLst>
                  <a:gd name="connsiteX0" fmla="*/ 0 w 275720"/>
                  <a:gd name="connsiteY0" fmla="*/ 931740 h 931740"/>
                  <a:gd name="connsiteX1" fmla="*/ 137860 w 275720"/>
                  <a:gd name="connsiteY1" fmla="*/ 0 h 931740"/>
                  <a:gd name="connsiteX2" fmla="*/ 275720 w 275720"/>
                  <a:gd name="connsiteY2" fmla="*/ 931740 h 931740"/>
                  <a:gd name="connsiteX3" fmla="*/ 0 w 275720"/>
                  <a:gd name="connsiteY3" fmla="*/ 931740 h 931740"/>
                  <a:gd name="connsiteX0" fmla="*/ 0 w 275720"/>
                  <a:gd name="connsiteY0" fmla="*/ 931740 h 931740"/>
                  <a:gd name="connsiteX1" fmla="*/ 137860 w 275720"/>
                  <a:gd name="connsiteY1" fmla="*/ 0 h 931740"/>
                  <a:gd name="connsiteX2" fmla="*/ 275720 w 275720"/>
                  <a:gd name="connsiteY2" fmla="*/ 931740 h 931740"/>
                  <a:gd name="connsiteX3" fmla="*/ 0 w 275720"/>
                  <a:gd name="connsiteY3" fmla="*/ 931740 h 931740"/>
                  <a:gd name="connsiteX0" fmla="*/ 0 w 275720"/>
                  <a:gd name="connsiteY0" fmla="*/ 931740 h 931740"/>
                  <a:gd name="connsiteX1" fmla="*/ 137860 w 275720"/>
                  <a:gd name="connsiteY1" fmla="*/ 0 h 931740"/>
                  <a:gd name="connsiteX2" fmla="*/ 275720 w 275720"/>
                  <a:gd name="connsiteY2" fmla="*/ 931740 h 931740"/>
                  <a:gd name="connsiteX3" fmla="*/ 0 w 275720"/>
                  <a:gd name="connsiteY3" fmla="*/ 931740 h 931740"/>
                  <a:gd name="connsiteX0" fmla="*/ 0 w 301791"/>
                  <a:gd name="connsiteY0" fmla="*/ 931740 h 931740"/>
                  <a:gd name="connsiteX1" fmla="*/ 137860 w 301791"/>
                  <a:gd name="connsiteY1" fmla="*/ 0 h 931740"/>
                  <a:gd name="connsiteX2" fmla="*/ 275720 w 301791"/>
                  <a:gd name="connsiteY2" fmla="*/ 931740 h 931740"/>
                  <a:gd name="connsiteX3" fmla="*/ 0 w 301791"/>
                  <a:gd name="connsiteY3" fmla="*/ 931740 h 931740"/>
                  <a:gd name="connsiteX0" fmla="*/ 0 w 301791"/>
                  <a:gd name="connsiteY0" fmla="*/ 931740 h 931740"/>
                  <a:gd name="connsiteX1" fmla="*/ 137860 w 301791"/>
                  <a:gd name="connsiteY1" fmla="*/ 0 h 931740"/>
                  <a:gd name="connsiteX2" fmla="*/ 275720 w 301791"/>
                  <a:gd name="connsiteY2" fmla="*/ 931740 h 931740"/>
                  <a:gd name="connsiteX3" fmla="*/ 0 w 301791"/>
                  <a:gd name="connsiteY3" fmla="*/ 931740 h 931740"/>
                </a:gdLst>
                <a:ahLst/>
                <a:cxnLst>
                  <a:cxn ang="0">
                    <a:pos x="connsiteX0" y="connsiteY0"/>
                  </a:cxn>
                  <a:cxn ang="0">
                    <a:pos x="connsiteX1" y="connsiteY1"/>
                  </a:cxn>
                  <a:cxn ang="0">
                    <a:pos x="connsiteX2" y="connsiteY2"/>
                  </a:cxn>
                  <a:cxn ang="0">
                    <a:pos x="connsiteX3" y="connsiteY3"/>
                  </a:cxn>
                </a:cxnLst>
                <a:rect l="l" t="t" r="r" b="b"/>
                <a:pathLst>
                  <a:path w="301791" h="931740">
                    <a:moveTo>
                      <a:pt x="0" y="931740"/>
                    </a:moveTo>
                    <a:cubicBezTo>
                      <a:pt x="122153" y="644020"/>
                      <a:pt x="168107" y="440120"/>
                      <a:pt x="137860" y="0"/>
                    </a:cubicBezTo>
                    <a:cubicBezTo>
                      <a:pt x="351453" y="310580"/>
                      <a:pt x="305967" y="689740"/>
                      <a:pt x="275720" y="931740"/>
                    </a:cubicBezTo>
                    <a:lnTo>
                      <a:pt x="0" y="931740"/>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endParaRPr lang="en-US" sz="1400" err="1" smtClean="0">
                  <a:solidFill>
                    <a:schemeClr val="tx2"/>
                  </a:solidFill>
                  <a:latin typeface="+mj-lt"/>
                </a:endParaRPr>
              </a:p>
            </p:txBody>
          </p:sp>
          <p:sp>
            <p:nvSpPr>
              <p:cNvPr id="28" name="Isosceles Triangle 9"/>
              <p:cNvSpPr/>
              <p:nvPr/>
            </p:nvSpPr>
            <p:spPr>
              <a:xfrm rot="3443184">
                <a:off x="5060704" y="3070148"/>
                <a:ext cx="301791" cy="931740"/>
              </a:xfrm>
              <a:custGeom>
                <a:avLst/>
                <a:gdLst>
                  <a:gd name="connsiteX0" fmla="*/ 0 w 275720"/>
                  <a:gd name="connsiteY0" fmla="*/ 931740 h 931740"/>
                  <a:gd name="connsiteX1" fmla="*/ 137860 w 275720"/>
                  <a:gd name="connsiteY1" fmla="*/ 0 h 931740"/>
                  <a:gd name="connsiteX2" fmla="*/ 275720 w 275720"/>
                  <a:gd name="connsiteY2" fmla="*/ 931740 h 931740"/>
                  <a:gd name="connsiteX3" fmla="*/ 0 w 275720"/>
                  <a:gd name="connsiteY3" fmla="*/ 931740 h 931740"/>
                  <a:gd name="connsiteX0" fmla="*/ 0 w 275720"/>
                  <a:gd name="connsiteY0" fmla="*/ 931740 h 931740"/>
                  <a:gd name="connsiteX1" fmla="*/ 137860 w 275720"/>
                  <a:gd name="connsiteY1" fmla="*/ 0 h 931740"/>
                  <a:gd name="connsiteX2" fmla="*/ 275720 w 275720"/>
                  <a:gd name="connsiteY2" fmla="*/ 931740 h 931740"/>
                  <a:gd name="connsiteX3" fmla="*/ 0 w 275720"/>
                  <a:gd name="connsiteY3" fmla="*/ 931740 h 931740"/>
                  <a:gd name="connsiteX0" fmla="*/ 0 w 275720"/>
                  <a:gd name="connsiteY0" fmla="*/ 931740 h 931740"/>
                  <a:gd name="connsiteX1" fmla="*/ 137860 w 275720"/>
                  <a:gd name="connsiteY1" fmla="*/ 0 h 931740"/>
                  <a:gd name="connsiteX2" fmla="*/ 275720 w 275720"/>
                  <a:gd name="connsiteY2" fmla="*/ 931740 h 931740"/>
                  <a:gd name="connsiteX3" fmla="*/ 0 w 275720"/>
                  <a:gd name="connsiteY3" fmla="*/ 931740 h 931740"/>
                  <a:gd name="connsiteX0" fmla="*/ 0 w 301791"/>
                  <a:gd name="connsiteY0" fmla="*/ 931740 h 931740"/>
                  <a:gd name="connsiteX1" fmla="*/ 137860 w 301791"/>
                  <a:gd name="connsiteY1" fmla="*/ 0 h 931740"/>
                  <a:gd name="connsiteX2" fmla="*/ 275720 w 301791"/>
                  <a:gd name="connsiteY2" fmla="*/ 931740 h 931740"/>
                  <a:gd name="connsiteX3" fmla="*/ 0 w 301791"/>
                  <a:gd name="connsiteY3" fmla="*/ 931740 h 931740"/>
                  <a:gd name="connsiteX0" fmla="*/ 0 w 301791"/>
                  <a:gd name="connsiteY0" fmla="*/ 931740 h 931740"/>
                  <a:gd name="connsiteX1" fmla="*/ 137860 w 301791"/>
                  <a:gd name="connsiteY1" fmla="*/ 0 h 931740"/>
                  <a:gd name="connsiteX2" fmla="*/ 275720 w 301791"/>
                  <a:gd name="connsiteY2" fmla="*/ 931740 h 931740"/>
                  <a:gd name="connsiteX3" fmla="*/ 0 w 301791"/>
                  <a:gd name="connsiteY3" fmla="*/ 931740 h 931740"/>
                </a:gdLst>
                <a:ahLst/>
                <a:cxnLst>
                  <a:cxn ang="0">
                    <a:pos x="connsiteX0" y="connsiteY0"/>
                  </a:cxn>
                  <a:cxn ang="0">
                    <a:pos x="connsiteX1" y="connsiteY1"/>
                  </a:cxn>
                  <a:cxn ang="0">
                    <a:pos x="connsiteX2" y="connsiteY2"/>
                  </a:cxn>
                  <a:cxn ang="0">
                    <a:pos x="connsiteX3" y="connsiteY3"/>
                  </a:cxn>
                </a:cxnLst>
                <a:rect l="l" t="t" r="r" b="b"/>
                <a:pathLst>
                  <a:path w="301791" h="931740">
                    <a:moveTo>
                      <a:pt x="0" y="931740"/>
                    </a:moveTo>
                    <a:cubicBezTo>
                      <a:pt x="122153" y="644020"/>
                      <a:pt x="168107" y="440120"/>
                      <a:pt x="137860" y="0"/>
                    </a:cubicBezTo>
                    <a:cubicBezTo>
                      <a:pt x="351453" y="310580"/>
                      <a:pt x="305967" y="689740"/>
                      <a:pt x="275720" y="931740"/>
                    </a:cubicBezTo>
                    <a:lnTo>
                      <a:pt x="0" y="931740"/>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endParaRPr lang="en-US" sz="1400" err="1" smtClean="0">
                  <a:solidFill>
                    <a:schemeClr val="tx2"/>
                  </a:solidFill>
                  <a:latin typeface="+mj-lt"/>
                </a:endParaRPr>
              </a:p>
            </p:txBody>
          </p:sp>
          <p:sp>
            <p:nvSpPr>
              <p:cNvPr id="29" name="Isosceles Triangle 9"/>
              <p:cNvSpPr/>
              <p:nvPr/>
            </p:nvSpPr>
            <p:spPr>
              <a:xfrm rot="2891513">
                <a:off x="4807007" y="2401867"/>
                <a:ext cx="175131" cy="614285"/>
              </a:xfrm>
              <a:custGeom>
                <a:avLst/>
                <a:gdLst>
                  <a:gd name="connsiteX0" fmla="*/ 0 w 275720"/>
                  <a:gd name="connsiteY0" fmla="*/ 931740 h 931740"/>
                  <a:gd name="connsiteX1" fmla="*/ 137860 w 275720"/>
                  <a:gd name="connsiteY1" fmla="*/ 0 h 931740"/>
                  <a:gd name="connsiteX2" fmla="*/ 275720 w 275720"/>
                  <a:gd name="connsiteY2" fmla="*/ 931740 h 931740"/>
                  <a:gd name="connsiteX3" fmla="*/ 0 w 275720"/>
                  <a:gd name="connsiteY3" fmla="*/ 931740 h 931740"/>
                  <a:gd name="connsiteX0" fmla="*/ 0 w 275720"/>
                  <a:gd name="connsiteY0" fmla="*/ 931740 h 931740"/>
                  <a:gd name="connsiteX1" fmla="*/ 137860 w 275720"/>
                  <a:gd name="connsiteY1" fmla="*/ 0 h 931740"/>
                  <a:gd name="connsiteX2" fmla="*/ 275720 w 275720"/>
                  <a:gd name="connsiteY2" fmla="*/ 931740 h 931740"/>
                  <a:gd name="connsiteX3" fmla="*/ 0 w 275720"/>
                  <a:gd name="connsiteY3" fmla="*/ 931740 h 931740"/>
                  <a:gd name="connsiteX0" fmla="*/ 0 w 275720"/>
                  <a:gd name="connsiteY0" fmla="*/ 931740 h 931740"/>
                  <a:gd name="connsiteX1" fmla="*/ 137860 w 275720"/>
                  <a:gd name="connsiteY1" fmla="*/ 0 h 931740"/>
                  <a:gd name="connsiteX2" fmla="*/ 275720 w 275720"/>
                  <a:gd name="connsiteY2" fmla="*/ 931740 h 931740"/>
                  <a:gd name="connsiteX3" fmla="*/ 0 w 275720"/>
                  <a:gd name="connsiteY3" fmla="*/ 931740 h 931740"/>
                  <a:gd name="connsiteX0" fmla="*/ 0 w 301791"/>
                  <a:gd name="connsiteY0" fmla="*/ 931740 h 931740"/>
                  <a:gd name="connsiteX1" fmla="*/ 137860 w 301791"/>
                  <a:gd name="connsiteY1" fmla="*/ 0 h 931740"/>
                  <a:gd name="connsiteX2" fmla="*/ 275720 w 301791"/>
                  <a:gd name="connsiteY2" fmla="*/ 931740 h 931740"/>
                  <a:gd name="connsiteX3" fmla="*/ 0 w 301791"/>
                  <a:gd name="connsiteY3" fmla="*/ 931740 h 931740"/>
                  <a:gd name="connsiteX0" fmla="*/ 0 w 301791"/>
                  <a:gd name="connsiteY0" fmla="*/ 931740 h 931740"/>
                  <a:gd name="connsiteX1" fmla="*/ 137860 w 301791"/>
                  <a:gd name="connsiteY1" fmla="*/ 0 h 931740"/>
                  <a:gd name="connsiteX2" fmla="*/ 275720 w 301791"/>
                  <a:gd name="connsiteY2" fmla="*/ 931740 h 931740"/>
                  <a:gd name="connsiteX3" fmla="*/ 0 w 301791"/>
                  <a:gd name="connsiteY3" fmla="*/ 931740 h 931740"/>
                  <a:gd name="connsiteX0" fmla="*/ 0 w 298496"/>
                  <a:gd name="connsiteY0" fmla="*/ 931740 h 1046998"/>
                  <a:gd name="connsiteX1" fmla="*/ 137860 w 298496"/>
                  <a:gd name="connsiteY1" fmla="*/ 0 h 1046998"/>
                  <a:gd name="connsiteX2" fmla="*/ 270650 w 298496"/>
                  <a:gd name="connsiteY2" fmla="*/ 1046997 h 1046998"/>
                  <a:gd name="connsiteX3" fmla="*/ 0 w 298496"/>
                  <a:gd name="connsiteY3" fmla="*/ 931740 h 1046998"/>
                </a:gdLst>
                <a:ahLst/>
                <a:cxnLst>
                  <a:cxn ang="0">
                    <a:pos x="connsiteX0" y="connsiteY0"/>
                  </a:cxn>
                  <a:cxn ang="0">
                    <a:pos x="connsiteX1" y="connsiteY1"/>
                  </a:cxn>
                  <a:cxn ang="0">
                    <a:pos x="connsiteX2" y="connsiteY2"/>
                  </a:cxn>
                  <a:cxn ang="0">
                    <a:pos x="connsiteX3" y="connsiteY3"/>
                  </a:cxn>
                </a:cxnLst>
                <a:rect l="l" t="t" r="r" b="b"/>
                <a:pathLst>
                  <a:path w="298496" h="1046998">
                    <a:moveTo>
                      <a:pt x="0" y="931740"/>
                    </a:moveTo>
                    <a:cubicBezTo>
                      <a:pt x="122153" y="644020"/>
                      <a:pt x="168107" y="440120"/>
                      <a:pt x="137860" y="0"/>
                    </a:cubicBezTo>
                    <a:cubicBezTo>
                      <a:pt x="351453" y="310580"/>
                      <a:pt x="300897" y="804997"/>
                      <a:pt x="270650" y="1046997"/>
                    </a:cubicBezTo>
                    <a:lnTo>
                      <a:pt x="0" y="931740"/>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endParaRPr lang="en-US" sz="1400" err="1" smtClean="0">
                  <a:solidFill>
                    <a:schemeClr val="tx2"/>
                  </a:solidFill>
                  <a:latin typeface="+mj-lt"/>
                </a:endParaRPr>
              </a:p>
            </p:txBody>
          </p:sp>
          <p:sp>
            <p:nvSpPr>
              <p:cNvPr id="30" name="Isosceles Triangle 9"/>
              <p:cNvSpPr/>
              <p:nvPr/>
            </p:nvSpPr>
            <p:spPr>
              <a:xfrm rot="7286374" flipV="1">
                <a:off x="4383855" y="2453287"/>
                <a:ext cx="174792" cy="575221"/>
              </a:xfrm>
              <a:custGeom>
                <a:avLst/>
                <a:gdLst>
                  <a:gd name="connsiteX0" fmla="*/ 0 w 275720"/>
                  <a:gd name="connsiteY0" fmla="*/ 931740 h 931740"/>
                  <a:gd name="connsiteX1" fmla="*/ 137860 w 275720"/>
                  <a:gd name="connsiteY1" fmla="*/ 0 h 931740"/>
                  <a:gd name="connsiteX2" fmla="*/ 275720 w 275720"/>
                  <a:gd name="connsiteY2" fmla="*/ 931740 h 931740"/>
                  <a:gd name="connsiteX3" fmla="*/ 0 w 275720"/>
                  <a:gd name="connsiteY3" fmla="*/ 931740 h 931740"/>
                  <a:gd name="connsiteX0" fmla="*/ 0 w 275720"/>
                  <a:gd name="connsiteY0" fmla="*/ 931740 h 931740"/>
                  <a:gd name="connsiteX1" fmla="*/ 137860 w 275720"/>
                  <a:gd name="connsiteY1" fmla="*/ 0 h 931740"/>
                  <a:gd name="connsiteX2" fmla="*/ 275720 w 275720"/>
                  <a:gd name="connsiteY2" fmla="*/ 931740 h 931740"/>
                  <a:gd name="connsiteX3" fmla="*/ 0 w 275720"/>
                  <a:gd name="connsiteY3" fmla="*/ 931740 h 931740"/>
                  <a:gd name="connsiteX0" fmla="*/ 0 w 275720"/>
                  <a:gd name="connsiteY0" fmla="*/ 931740 h 931740"/>
                  <a:gd name="connsiteX1" fmla="*/ 137860 w 275720"/>
                  <a:gd name="connsiteY1" fmla="*/ 0 h 931740"/>
                  <a:gd name="connsiteX2" fmla="*/ 275720 w 275720"/>
                  <a:gd name="connsiteY2" fmla="*/ 931740 h 931740"/>
                  <a:gd name="connsiteX3" fmla="*/ 0 w 275720"/>
                  <a:gd name="connsiteY3" fmla="*/ 931740 h 931740"/>
                  <a:gd name="connsiteX0" fmla="*/ 0 w 301791"/>
                  <a:gd name="connsiteY0" fmla="*/ 931740 h 931740"/>
                  <a:gd name="connsiteX1" fmla="*/ 137860 w 301791"/>
                  <a:gd name="connsiteY1" fmla="*/ 0 h 931740"/>
                  <a:gd name="connsiteX2" fmla="*/ 275720 w 301791"/>
                  <a:gd name="connsiteY2" fmla="*/ 931740 h 931740"/>
                  <a:gd name="connsiteX3" fmla="*/ 0 w 301791"/>
                  <a:gd name="connsiteY3" fmla="*/ 931740 h 931740"/>
                  <a:gd name="connsiteX0" fmla="*/ 0 w 301791"/>
                  <a:gd name="connsiteY0" fmla="*/ 931740 h 931740"/>
                  <a:gd name="connsiteX1" fmla="*/ 137860 w 301791"/>
                  <a:gd name="connsiteY1" fmla="*/ 0 h 931740"/>
                  <a:gd name="connsiteX2" fmla="*/ 275720 w 301791"/>
                  <a:gd name="connsiteY2" fmla="*/ 931740 h 931740"/>
                  <a:gd name="connsiteX3" fmla="*/ 0 w 301791"/>
                  <a:gd name="connsiteY3" fmla="*/ 931740 h 931740"/>
                  <a:gd name="connsiteX0" fmla="*/ 0 w 297919"/>
                  <a:gd name="connsiteY0" fmla="*/ 931740 h 980416"/>
                  <a:gd name="connsiteX1" fmla="*/ 137860 w 297919"/>
                  <a:gd name="connsiteY1" fmla="*/ 0 h 980416"/>
                  <a:gd name="connsiteX2" fmla="*/ 269746 w 297919"/>
                  <a:gd name="connsiteY2" fmla="*/ 980416 h 980416"/>
                  <a:gd name="connsiteX3" fmla="*/ 0 w 297919"/>
                  <a:gd name="connsiteY3" fmla="*/ 931740 h 980416"/>
                  <a:gd name="connsiteX0" fmla="*/ 0 w 297919"/>
                  <a:gd name="connsiteY0" fmla="*/ 931740 h 980416"/>
                  <a:gd name="connsiteX1" fmla="*/ 137860 w 297919"/>
                  <a:gd name="connsiteY1" fmla="*/ 0 h 980416"/>
                  <a:gd name="connsiteX2" fmla="*/ 269746 w 297919"/>
                  <a:gd name="connsiteY2" fmla="*/ 980416 h 980416"/>
                  <a:gd name="connsiteX3" fmla="*/ 0 w 297919"/>
                  <a:gd name="connsiteY3" fmla="*/ 931740 h 980416"/>
                </a:gdLst>
                <a:ahLst/>
                <a:cxnLst>
                  <a:cxn ang="0">
                    <a:pos x="connsiteX0" y="connsiteY0"/>
                  </a:cxn>
                  <a:cxn ang="0">
                    <a:pos x="connsiteX1" y="connsiteY1"/>
                  </a:cxn>
                  <a:cxn ang="0">
                    <a:pos x="connsiteX2" y="connsiteY2"/>
                  </a:cxn>
                  <a:cxn ang="0">
                    <a:pos x="connsiteX3" y="connsiteY3"/>
                  </a:cxn>
                </a:cxnLst>
                <a:rect l="l" t="t" r="r" b="b"/>
                <a:pathLst>
                  <a:path w="297919" h="980416">
                    <a:moveTo>
                      <a:pt x="0" y="931740"/>
                    </a:moveTo>
                    <a:cubicBezTo>
                      <a:pt x="122153" y="644020"/>
                      <a:pt x="168107" y="440120"/>
                      <a:pt x="137860" y="0"/>
                    </a:cubicBezTo>
                    <a:cubicBezTo>
                      <a:pt x="351453" y="310580"/>
                      <a:pt x="299993" y="738416"/>
                      <a:pt x="269746" y="980416"/>
                    </a:cubicBezTo>
                    <a:lnTo>
                      <a:pt x="0" y="931740"/>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endParaRPr lang="en-US" sz="1400" err="1" smtClean="0">
                  <a:solidFill>
                    <a:schemeClr val="tx2"/>
                  </a:solidFill>
                  <a:latin typeface="+mj-lt"/>
                </a:endParaRPr>
              </a:p>
            </p:txBody>
          </p:sp>
          <p:sp>
            <p:nvSpPr>
              <p:cNvPr id="31" name="Isosceles Triangle 9"/>
              <p:cNvSpPr/>
              <p:nvPr/>
            </p:nvSpPr>
            <p:spPr>
              <a:xfrm rot="3443184">
                <a:off x="5053400" y="4175048"/>
                <a:ext cx="301791" cy="931740"/>
              </a:xfrm>
              <a:custGeom>
                <a:avLst/>
                <a:gdLst>
                  <a:gd name="connsiteX0" fmla="*/ 0 w 275720"/>
                  <a:gd name="connsiteY0" fmla="*/ 931740 h 931740"/>
                  <a:gd name="connsiteX1" fmla="*/ 137860 w 275720"/>
                  <a:gd name="connsiteY1" fmla="*/ 0 h 931740"/>
                  <a:gd name="connsiteX2" fmla="*/ 275720 w 275720"/>
                  <a:gd name="connsiteY2" fmla="*/ 931740 h 931740"/>
                  <a:gd name="connsiteX3" fmla="*/ 0 w 275720"/>
                  <a:gd name="connsiteY3" fmla="*/ 931740 h 931740"/>
                  <a:gd name="connsiteX0" fmla="*/ 0 w 275720"/>
                  <a:gd name="connsiteY0" fmla="*/ 931740 h 931740"/>
                  <a:gd name="connsiteX1" fmla="*/ 137860 w 275720"/>
                  <a:gd name="connsiteY1" fmla="*/ 0 h 931740"/>
                  <a:gd name="connsiteX2" fmla="*/ 275720 w 275720"/>
                  <a:gd name="connsiteY2" fmla="*/ 931740 h 931740"/>
                  <a:gd name="connsiteX3" fmla="*/ 0 w 275720"/>
                  <a:gd name="connsiteY3" fmla="*/ 931740 h 931740"/>
                  <a:gd name="connsiteX0" fmla="*/ 0 w 275720"/>
                  <a:gd name="connsiteY0" fmla="*/ 931740 h 931740"/>
                  <a:gd name="connsiteX1" fmla="*/ 137860 w 275720"/>
                  <a:gd name="connsiteY1" fmla="*/ 0 h 931740"/>
                  <a:gd name="connsiteX2" fmla="*/ 275720 w 275720"/>
                  <a:gd name="connsiteY2" fmla="*/ 931740 h 931740"/>
                  <a:gd name="connsiteX3" fmla="*/ 0 w 275720"/>
                  <a:gd name="connsiteY3" fmla="*/ 931740 h 931740"/>
                  <a:gd name="connsiteX0" fmla="*/ 0 w 301791"/>
                  <a:gd name="connsiteY0" fmla="*/ 931740 h 931740"/>
                  <a:gd name="connsiteX1" fmla="*/ 137860 w 301791"/>
                  <a:gd name="connsiteY1" fmla="*/ 0 h 931740"/>
                  <a:gd name="connsiteX2" fmla="*/ 275720 w 301791"/>
                  <a:gd name="connsiteY2" fmla="*/ 931740 h 931740"/>
                  <a:gd name="connsiteX3" fmla="*/ 0 w 301791"/>
                  <a:gd name="connsiteY3" fmla="*/ 931740 h 931740"/>
                  <a:gd name="connsiteX0" fmla="*/ 0 w 301791"/>
                  <a:gd name="connsiteY0" fmla="*/ 931740 h 931740"/>
                  <a:gd name="connsiteX1" fmla="*/ 137860 w 301791"/>
                  <a:gd name="connsiteY1" fmla="*/ 0 h 931740"/>
                  <a:gd name="connsiteX2" fmla="*/ 275720 w 301791"/>
                  <a:gd name="connsiteY2" fmla="*/ 931740 h 931740"/>
                  <a:gd name="connsiteX3" fmla="*/ 0 w 301791"/>
                  <a:gd name="connsiteY3" fmla="*/ 931740 h 931740"/>
                </a:gdLst>
                <a:ahLst/>
                <a:cxnLst>
                  <a:cxn ang="0">
                    <a:pos x="connsiteX0" y="connsiteY0"/>
                  </a:cxn>
                  <a:cxn ang="0">
                    <a:pos x="connsiteX1" y="connsiteY1"/>
                  </a:cxn>
                  <a:cxn ang="0">
                    <a:pos x="connsiteX2" y="connsiteY2"/>
                  </a:cxn>
                  <a:cxn ang="0">
                    <a:pos x="connsiteX3" y="connsiteY3"/>
                  </a:cxn>
                </a:cxnLst>
                <a:rect l="l" t="t" r="r" b="b"/>
                <a:pathLst>
                  <a:path w="301791" h="931740">
                    <a:moveTo>
                      <a:pt x="0" y="931740"/>
                    </a:moveTo>
                    <a:cubicBezTo>
                      <a:pt x="122153" y="644020"/>
                      <a:pt x="168107" y="440120"/>
                      <a:pt x="137860" y="0"/>
                    </a:cubicBezTo>
                    <a:cubicBezTo>
                      <a:pt x="351453" y="310580"/>
                      <a:pt x="305967" y="689740"/>
                      <a:pt x="275720" y="931740"/>
                    </a:cubicBezTo>
                    <a:lnTo>
                      <a:pt x="0" y="931740"/>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endParaRPr lang="en-US" sz="1400" err="1" smtClean="0">
                  <a:solidFill>
                    <a:schemeClr val="tx2"/>
                  </a:solidFill>
                  <a:latin typeface="+mj-lt"/>
                </a:endParaRPr>
              </a:p>
            </p:txBody>
          </p:sp>
          <p:sp>
            <p:nvSpPr>
              <p:cNvPr id="32" name="Isosceles Triangle 9"/>
              <p:cNvSpPr/>
              <p:nvPr/>
            </p:nvSpPr>
            <p:spPr>
              <a:xfrm rot="16570907">
                <a:off x="4106053" y="4302957"/>
                <a:ext cx="301791" cy="931740"/>
              </a:xfrm>
              <a:custGeom>
                <a:avLst/>
                <a:gdLst>
                  <a:gd name="connsiteX0" fmla="*/ 0 w 275720"/>
                  <a:gd name="connsiteY0" fmla="*/ 931740 h 931740"/>
                  <a:gd name="connsiteX1" fmla="*/ 137860 w 275720"/>
                  <a:gd name="connsiteY1" fmla="*/ 0 h 931740"/>
                  <a:gd name="connsiteX2" fmla="*/ 275720 w 275720"/>
                  <a:gd name="connsiteY2" fmla="*/ 931740 h 931740"/>
                  <a:gd name="connsiteX3" fmla="*/ 0 w 275720"/>
                  <a:gd name="connsiteY3" fmla="*/ 931740 h 931740"/>
                  <a:gd name="connsiteX0" fmla="*/ 0 w 275720"/>
                  <a:gd name="connsiteY0" fmla="*/ 931740 h 931740"/>
                  <a:gd name="connsiteX1" fmla="*/ 137860 w 275720"/>
                  <a:gd name="connsiteY1" fmla="*/ 0 h 931740"/>
                  <a:gd name="connsiteX2" fmla="*/ 275720 w 275720"/>
                  <a:gd name="connsiteY2" fmla="*/ 931740 h 931740"/>
                  <a:gd name="connsiteX3" fmla="*/ 0 w 275720"/>
                  <a:gd name="connsiteY3" fmla="*/ 931740 h 931740"/>
                  <a:gd name="connsiteX0" fmla="*/ 0 w 275720"/>
                  <a:gd name="connsiteY0" fmla="*/ 931740 h 931740"/>
                  <a:gd name="connsiteX1" fmla="*/ 137860 w 275720"/>
                  <a:gd name="connsiteY1" fmla="*/ 0 h 931740"/>
                  <a:gd name="connsiteX2" fmla="*/ 275720 w 275720"/>
                  <a:gd name="connsiteY2" fmla="*/ 931740 h 931740"/>
                  <a:gd name="connsiteX3" fmla="*/ 0 w 275720"/>
                  <a:gd name="connsiteY3" fmla="*/ 931740 h 931740"/>
                  <a:gd name="connsiteX0" fmla="*/ 0 w 301791"/>
                  <a:gd name="connsiteY0" fmla="*/ 931740 h 931740"/>
                  <a:gd name="connsiteX1" fmla="*/ 137860 w 301791"/>
                  <a:gd name="connsiteY1" fmla="*/ 0 h 931740"/>
                  <a:gd name="connsiteX2" fmla="*/ 275720 w 301791"/>
                  <a:gd name="connsiteY2" fmla="*/ 931740 h 931740"/>
                  <a:gd name="connsiteX3" fmla="*/ 0 w 301791"/>
                  <a:gd name="connsiteY3" fmla="*/ 931740 h 931740"/>
                  <a:gd name="connsiteX0" fmla="*/ 0 w 301791"/>
                  <a:gd name="connsiteY0" fmla="*/ 931740 h 931740"/>
                  <a:gd name="connsiteX1" fmla="*/ 137860 w 301791"/>
                  <a:gd name="connsiteY1" fmla="*/ 0 h 931740"/>
                  <a:gd name="connsiteX2" fmla="*/ 275720 w 301791"/>
                  <a:gd name="connsiteY2" fmla="*/ 931740 h 931740"/>
                  <a:gd name="connsiteX3" fmla="*/ 0 w 301791"/>
                  <a:gd name="connsiteY3" fmla="*/ 931740 h 931740"/>
                </a:gdLst>
                <a:ahLst/>
                <a:cxnLst>
                  <a:cxn ang="0">
                    <a:pos x="connsiteX0" y="connsiteY0"/>
                  </a:cxn>
                  <a:cxn ang="0">
                    <a:pos x="connsiteX1" y="connsiteY1"/>
                  </a:cxn>
                  <a:cxn ang="0">
                    <a:pos x="connsiteX2" y="connsiteY2"/>
                  </a:cxn>
                  <a:cxn ang="0">
                    <a:pos x="connsiteX3" y="connsiteY3"/>
                  </a:cxn>
                </a:cxnLst>
                <a:rect l="l" t="t" r="r" b="b"/>
                <a:pathLst>
                  <a:path w="301791" h="931740">
                    <a:moveTo>
                      <a:pt x="0" y="931740"/>
                    </a:moveTo>
                    <a:cubicBezTo>
                      <a:pt x="122153" y="644020"/>
                      <a:pt x="168107" y="440120"/>
                      <a:pt x="137860" y="0"/>
                    </a:cubicBezTo>
                    <a:cubicBezTo>
                      <a:pt x="351453" y="310580"/>
                      <a:pt x="305967" y="689740"/>
                      <a:pt x="275720" y="931740"/>
                    </a:cubicBezTo>
                    <a:lnTo>
                      <a:pt x="0" y="931740"/>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endParaRPr lang="en-US" sz="1400" err="1" smtClean="0">
                  <a:solidFill>
                    <a:schemeClr val="tx2"/>
                  </a:solidFill>
                  <a:latin typeface="+mj-lt"/>
                </a:endParaRPr>
              </a:p>
            </p:txBody>
          </p:sp>
          <p:sp>
            <p:nvSpPr>
              <p:cNvPr id="33" name="Isosceles Triangle 7"/>
              <p:cNvSpPr/>
              <p:nvPr/>
            </p:nvSpPr>
            <p:spPr>
              <a:xfrm>
                <a:off x="4387335" y="2327353"/>
                <a:ext cx="642305" cy="3916285"/>
              </a:xfrm>
              <a:custGeom>
                <a:avLst/>
                <a:gdLst>
                  <a:gd name="connsiteX0" fmla="*/ 0 w 571817"/>
                  <a:gd name="connsiteY0" fmla="*/ 3832225 h 3832225"/>
                  <a:gd name="connsiteX1" fmla="*/ 285909 w 571817"/>
                  <a:gd name="connsiteY1" fmla="*/ 0 h 3832225"/>
                  <a:gd name="connsiteX2" fmla="*/ 571817 w 571817"/>
                  <a:gd name="connsiteY2" fmla="*/ 3832225 h 3832225"/>
                  <a:gd name="connsiteX3" fmla="*/ 0 w 571817"/>
                  <a:gd name="connsiteY3" fmla="*/ 3832225 h 3832225"/>
                  <a:gd name="connsiteX0" fmla="*/ 0 w 571817"/>
                  <a:gd name="connsiteY0" fmla="*/ 4152265 h 4152265"/>
                  <a:gd name="connsiteX1" fmla="*/ 316389 w 571817"/>
                  <a:gd name="connsiteY1" fmla="*/ 0 h 4152265"/>
                  <a:gd name="connsiteX2" fmla="*/ 571817 w 571817"/>
                  <a:gd name="connsiteY2" fmla="*/ 4152265 h 4152265"/>
                  <a:gd name="connsiteX3" fmla="*/ 0 w 571817"/>
                  <a:gd name="connsiteY3" fmla="*/ 4152265 h 4152265"/>
                  <a:gd name="connsiteX0" fmla="*/ 0 w 571817"/>
                  <a:gd name="connsiteY0" fmla="*/ 4266565 h 4266565"/>
                  <a:gd name="connsiteX1" fmla="*/ 202089 w 571817"/>
                  <a:gd name="connsiteY1" fmla="*/ 0 h 4266565"/>
                  <a:gd name="connsiteX2" fmla="*/ 571817 w 571817"/>
                  <a:gd name="connsiteY2" fmla="*/ 4266565 h 4266565"/>
                  <a:gd name="connsiteX3" fmla="*/ 0 w 571817"/>
                  <a:gd name="connsiteY3" fmla="*/ 4266565 h 4266565"/>
                  <a:gd name="connsiteX0" fmla="*/ 0 w 618752"/>
                  <a:gd name="connsiteY0" fmla="*/ 4266565 h 4266565"/>
                  <a:gd name="connsiteX1" fmla="*/ 202089 w 618752"/>
                  <a:gd name="connsiteY1" fmla="*/ 0 h 4266565"/>
                  <a:gd name="connsiteX2" fmla="*/ 571817 w 618752"/>
                  <a:gd name="connsiteY2" fmla="*/ 4266565 h 4266565"/>
                  <a:gd name="connsiteX3" fmla="*/ 0 w 618752"/>
                  <a:gd name="connsiteY3" fmla="*/ 4266565 h 4266565"/>
                  <a:gd name="connsiteX0" fmla="*/ 0 w 642305"/>
                  <a:gd name="connsiteY0" fmla="*/ 4266565 h 4266565"/>
                  <a:gd name="connsiteX1" fmla="*/ 202089 w 642305"/>
                  <a:gd name="connsiteY1" fmla="*/ 0 h 4266565"/>
                  <a:gd name="connsiteX2" fmla="*/ 571817 w 642305"/>
                  <a:gd name="connsiteY2" fmla="*/ 4266565 h 4266565"/>
                  <a:gd name="connsiteX3" fmla="*/ 0 w 642305"/>
                  <a:gd name="connsiteY3" fmla="*/ 4266565 h 4266565"/>
                  <a:gd name="connsiteX0" fmla="*/ 0 w 642305"/>
                  <a:gd name="connsiteY0" fmla="*/ 4266565 h 4266565"/>
                  <a:gd name="connsiteX1" fmla="*/ 202089 w 642305"/>
                  <a:gd name="connsiteY1" fmla="*/ 0 h 4266565"/>
                  <a:gd name="connsiteX2" fmla="*/ 571817 w 642305"/>
                  <a:gd name="connsiteY2" fmla="*/ 4266565 h 4266565"/>
                  <a:gd name="connsiteX3" fmla="*/ 0 w 642305"/>
                  <a:gd name="connsiteY3" fmla="*/ 4266565 h 4266565"/>
                  <a:gd name="connsiteX0" fmla="*/ 0 w 642305"/>
                  <a:gd name="connsiteY0" fmla="*/ 4266565 h 4266565"/>
                  <a:gd name="connsiteX1" fmla="*/ 202089 w 642305"/>
                  <a:gd name="connsiteY1" fmla="*/ 0 h 4266565"/>
                  <a:gd name="connsiteX2" fmla="*/ 571817 w 642305"/>
                  <a:gd name="connsiteY2" fmla="*/ 4266565 h 4266565"/>
                  <a:gd name="connsiteX3" fmla="*/ 0 w 642305"/>
                  <a:gd name="connsiteY3" fmla="*/ 4266565 h 4266565"/>
                </a:gdLst>
                <a:ahLst/>
                <a:cxnLst>
                  <a:cxn ang="0">
                    <a:pos x="connsiteX0" y="connsiteY0"/>
                  </a:cxn>
                  <a:cxn ang="0">
                    <a:pos x="connsiteX1" y="connsiteY1"/>
                  </a:cxn>
                  <a:cxn ang="0">
                    <a:pos x="connsiteX2" y="connsiteY2"/>
                  </a:cxn>
                  <a:cxn ang="0">
                    <a:pos x="connsiteX3" y="connsiteY3"/>
                  </a:cxn>
                </a:cxnLst>
                <a:rect l="l" t="t" r="r" b="b"/>
                <a:pathLst>
                  <a:path w="642305" h="4266565">
                    <a:moveTo>
                      <a:pt x="0" y="4266565"/>
                    </a:moveTo>
                    <a:cubicBezTo>
                      <a:pt x="326443" y="3126317"/>
                      <a:pt x="416666" y="1498388"/>
                      <a:pt x="202089" y="0"/>
                    </a:cubicBezTo>
                    <a:cubicBezTo>
                      <a:pt x="546312" y="1437428"/>
                      <a:pt x="760994" y="2730077"/>
                      <a:pt x="571817" y="4266565"/>
                    </a:cubicBezTo>
                    <a:lnTo>
                      <a:pt x="0" y="4266565"/>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endParaRPr lang="en-US" sz="1400" err="1" smtClean="0">
                  <a:solidFill>
                    <a:schemeClr val="tx2"/>
                  </a:solidFill>
                  <a:latin typeface="+mj-lt"/>
                </a:endParaRPr>
              </a:p>
            </p:txBody>
          </p:sp>
        </p:grpSp>
        <p:sp>
          <p:nvSpPr>
            <p:cNvPr id="34" name="Oval 33"/>
            <p:cNvSpPr/>
            <p:nvPr/>
          </p:nvSpPr>
          <p:spPr>
            <a:xfrm>
              <a:off x="2148473" y="4000677"/>
              <a:ext cx="1939280" cy="1939280"/>
            </a:xfrm>
            <a:prstGeom prst="ellipse">
              <a:avLst/>
            </a:prstGeom>
            <a:solidFill>
              <a:schemeClr val="bg2">
                <a:lumMod val="60000"/>
                <a:lumOff val="4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noAutofit/>
            </a:bodyPr>
            <a:lstStyle/>
            <a:p>
              <a:pPr algn="ctr"/>
              <a:endParaRPr lang="en-US" sz="1400" err="1" smtClean="0">
                <a:solidFill>
                  <a:schemeClr val="tx2"/>
                </a:solidFill>
                <a:latin typeface="+mj-lt"/>
              </a:endParaRPr>
            </a:p>
          </p:txBody>
        </p:sp>
        <p:sp>
          <p:nvSpPr>
            <p:cNvPr id="35" name="Oval 34"/>
            <p:cNvSpPr/>
            <p:nvPr/>
          </p:nvSpPr>
          <p:spPr>
            <a:xfrm>
              <a:off x="5417453" y="3413937"/>
              <a:ext cx="1939280" cy="1939280"/>
            </a:xfrm>
            <a:prstGeom prst="ellipse">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noAutofit/>
            </a:bodyPr>
            <a:lstStyle/>
            <a:p>
              <a:pPr algn="ctr"/>
              <a:endParaRPr lang="en-US" sz="1400" err="1" smtClean="0">
                <a:solidFill>
                  <a:schemeClr val="tx2"/>
                </a:solidFill>
                <a:latin typeface="+mj-lt"/>
              </a:endParaRPr>
            </a:p>
          </p:txBody>
        </p:sp>
        <p:sp>
          <p:nvSpPr>
            <p:cNvPr id="46" name="Oval 45"/>
            <p:cNvSpPr/>
            <p:nvPr/>
          </p:nvSpPr>
          <p:spPr>
            <a:xfrm>
              <a:off x="5103932" y="2035521"/>
              <a:ext cx="1754553" cy="1754553"/>
            </a:xfrm>
            <a:prstGeom prst="ellipse">
              <a:avLst/>
            </a:prstGeom>
            <a:solidFill>
              <a:schemeClr val="tx2">
                <a:lumMod val="75000"/>
                <a:lumOff val="2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noAutofit/>
            </a:bodyPr>
            <a:lstStyle/>
            <a:p>
              <a:pPr algn="ctr"/>
              <a:endParaRPr lang="en-US" sz="1400" err="1" smtClean="0">
                <a:solidFill>
                  <a:schemeClr val="tx2"/>
                </a:solidFill>
                <a:latin typeface="+mj-lt"/>
              </a:endParaRPr>
            </a:p>
          </p:txBody>
        </p:sp>
        <p:sp>
          <p:nvSpPr>
            <p:cNvPr id="47" name="Oval 46"/>
            <p:cNvSpPr/>
            <p:nvPr/>
          </p:nvSpPr>
          <p:spPr>
            <a:xfrm>
              <a:off x="2632782" y="2536660"/>
              <a:ext cx="1754553" cy="1754553"/>
            </a:xfrm>
            <a:prstGeom prst="ellipse">
              <a:avLst/>
            </a:prstGeom>
            <a:solidFill>
              <a:schemeClr val="bg2">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noAutofit/>
            </a:bodyPr>
            <a:lstStyle/>
            <a:p>
              <a:pPr algn="ctr"/>
              <a:endParaRPr lang="en-US" sz="1400" err="1" smtClean="0">
                <a:solidFill>
                  <a:schemeClr val="tx2"/>
                </a:solidFill>
                <a:latin typeface="+mj-lt"/>
              </a:endParaRPr>
            </a:p>
          </p:txBody>
        </p:sp>
        <p:sp>
          <p:nvSpPr>
            <p:cNvPr id="60" name="Oval 59"/>
            <p:cNvSpPr/>
            <p:nvPr/>
          </p:nvSpPr>
          <p:spPr>
            <a:xfrm>
              <a:off x="2944906" y="1163746"/>
              <a:ext cx="1672428" cy="1585762"/>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noAutofit/>
            </a:bodyPr>
            <a:lstStyle/>
            <a:p>
              <a:pPr algn="ctr"/>
              <a:endParaRPr lang="en-US" sz="1400" err="1" smtClean="0">
                <a:solidFill>
                  <a:schemeClr val="tx2"/>
                </a:solidFill>
                <a:latin typeface="+mj-lt"/>
              </a:endParaRPr>
            </a:p>
          </p:txBody>
        </p:sp>
        <p:sp>
          <p:nvSpPr>
            <p:cNvPr id="61" name="Oval 60"/>
            <p:cNvSpPr/>
            <p:nvPr/>
          </p:nvSpPr>
          <p:spPr>
            <a:xfrm>
              <a:off x="4312436" y="1163746"/>
              <a:ext cx="1505483" cy="1550608"/>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noAutofit/>
            </a:bodyPr>
            <a:lstStyle/>
            <a:p>
              <a:pPr algn="ctr"/>
              <a:endParaRPr lang="en-US" sz="1400" err="1" smtClean="0">
                <a:solidFill>
                  <a:schemeClr val="tx2"/>
                </a:solidFill>
                <a:latin typeface="+mj-lt"/>
              </a:endParaRPr>
            </a:p>
          </p:txBody>
        </p:sp>
        <p:sp>
          <p:nvSpPr>
            <p:cNvPr id="62" name="Rectangle 61"/>
            <p:cNvSpPr/>
            <p:nvPr/>
          </p:nvSpPr>
          <p:spPr>
            <a:xfrm>
              <a:off x="2705972" y="3206187"/>
              <a:ext cx="1606464" cy="538609"/>
            </a:xfrm>
            <a:prstGeom prst="rect">
              <a:avLst/>
            </a:prstGeom>
          </p:spPr>
          <p:txBody>
            <a:bodyPr wrap="square" lIns="0" tIns="0" rIns="0" bIns="0" anchor="ctr" anchorCtr="0">
              <a:spAutoFit/>
            </a:bodyPr>
            <a:lstStyle/>
            <a:p>
              <a:pPr algn="ctr">
                <a:spcAft>
                  <a:spcPts val="600"/>
                </a:spcAft>
              </a:pPr>
              <a:r>
                <a:rPr lang="en-US" sz="1000" b="1" dirty="0" smtClean="0">
                  <a:latin typeface="+mj-lt"/>
                </a:rPr>
                <a:t>Cybersecurity National Action Plan</a:t>
              </a:r>
            </a:p>
            <a:p>
              <a:pPr algn="ctr">
                <a:spcAft>
                  <a:spcPts val="600"/>
                </a:spcAft>
              </a:pPr>
              <a:r>
                <a:rPr lang="en-US" sz="1000" dirty="0" smtClean="0">
                  <a:latin typeface="+mj-lt"/>
                </a:rPr>
                <a:t>Released Feb 9, 2016</a:t>
              </a:r>
              <a:endParaRPr lang="en-US" sz="1000" dirty="0">
                <a:latin typeface="+mj-lt"/>
              </a:endParaRPr>
            </a:p>
          </p:txBody>
        </p:sp>
        <p:sp>
          <p:nvSpPr>
            <p:cNvPr id="63" name="Rectangle 62"/>
            <p:cNvSpPr/>
            <p:nvPr/>
          </p:nvSpPr>
          <p:spPr>
            <a:xfrm>
              <a:off x="2338594" y="4623400"/>
              <a:ext cx="1606464" cy="692497"/>
            </a:xfrm>
            <a:prstGeom prst="rect">
              <a:avLst/>
            </a:prstGeom>
          </p:spPr>
          <p:txBody>
            <a:bodyPr wrap="square" lIns="0" tIns="0" rIns="0" bIns="0" anchor="ctr" anchorCtr="0">
              <a:spAutoFit/>
            </a:bodyPr>
            <a:lstStyle/>
            <a:p>
              <a:pPr algn="ctr">
                <a:spcAft>
                  <a:spcPts val="600"/>
                </a:spcAft>
              </a:pPr>
              <a:r>
                <a:rPr lang="en-US" sz="1000" b="1" dirty="0" smtClean="0">
                  <a:latin typeface="+mj-lt"/>
                </a:rPr>
                <a:t>Presidential Executive Order on Cybersecurity</a:t>
              </a:r>
            </a:p>
            <a:p>
              <a:pPr algn="ctr">
                <a:spcAft>
                  <a:spcPts val="600"/>
                </a:spcAft>
              </a:pPr>
              <a:r>
                <a:rPr lang="en-US" sz="1000" dirty="0" smtClean="0">
                  <a:latin typeface="+mj-lt"/>
                </a:rPr>
                <a:t>Released May 11, 2018</a:t>
              </a:r>
              <a:endParaRPr lang="en-US" sz="1000" dirty="0">
                <a:latin typeface="+mj-lt"/>
              </a:endParaRPr>
            </a:p>
          </p:txBody>
        </p:sp>
        <p:sp>
          <p:nvSpPr>
            <p:cNvPr id="64" name="Rectangle 63"/>
            <p:cNvSpPr/>
            <p:nvPr/>
          </p:nvSpPr>
          <p:spPr>
            <a:xfrm>
              <a:off x="5172588" y="2521840"/>
              <a:ext cx="1606464" cy="1000274"/>
            </a:xfrm>
            <a:prstGeom prst="rect">
              <a:avLst/>
            </a:prstGeom>
          </p:spPr>
          <p:txBody>
            <a:bodyPr wrap="square" lIns="0" tIns="0" rIns="0" bIns="0" anchor="ctr" anchorCtr="0">
              <a:spAutoFit/>
            </a:bodyPr>
            <a:lstStyle/>
            <a:p>
              <a:pPr algn="ctr"/>
              <a:r>
                <a:rPr lang="en-US" sz="1000" b="1" dirty="0" smtClean="0">
                  <a:solidFill>
                    <a:schemeClr val="bg1"/>
                  </a:solidFill>
                  <a:latin typeface="+mj-lt"/>
                </a:rPr>
                <a:t>Occupational </a:t>
              </a:r>
            </a:p>
            <a:p>
              <a:pPr algn="ctr">
                <a:spcAft>
                  <a:spcPts val="600"/>
                </a:spcAft>
              </a:pPr>
              <a:r>
                <a:rPr lang="en-US" sz="1000" b="1" dirty="0" smtClean="0">
                  <a:solidFill>
                    <a:schemeClr val="bg1"/>
                  </a:solidFill>
                  <a:latin typeface="+mj-lt"/>
                </a:rPr>
                <a:t>Outlook Handbook</a:t>
              </a:r>
            </a:p>
            <a:p>
              <a:pPr algn="ctr">
                <a:spcAft>
                  <a:spcPts val="600"/>
                </a:spcAft>
              </a:pPr>
              <a:r>
                <a:rPr lang="en-US" sz="1000" dirty="0" smtClean="0">
                  <a:solidFill>
                    <a:schemeClr val="bg1"/>
                  </a:solidFill>
                  <a:latin typeface="+mj-lt"/>
                </a:rPr>
                <a:t>&gt;82,900 </a:t>
              </a:r>
              <a:r>
                <a:rPr lang="en-US" sz="1000" dirty="0" smtClean="0">
                  <a:solidFill>
                    <a:schemeClr val="bg1"/>
                  </a:solidFill>
                  <a:latin typeface="+mj-lt"/>
                </a:rPr>
                <a:t>jobs in 14</a:t>
              </a:r>
            </a:p>
            <a:p>
              <a:pPr algn="ctr">
                <a:spcAft>
                  <a:spcPts val="600"/>
                </a:spcAft>
              </a:pPr>
              <a:r>
                <a:rPr lang="en-US" sz="1000" dirty="0" smtClean="0">
                  <a:solidFill>
                    <a:schemeClr val="bg1"/>
                  </a:solidFill>
                  <a:latin typeface="+mj-lt"/>
                </a:rPr>
                <a:t>&gt;18</a:t>
              </a:r>
              <a:r>
                <a:rPr lang="en-US" sz="1000" dirty="0" smtClean="0">
                  <a:solidFill>
                    <a:schemeClr val="bg1"/>
                  </a:solidFill>
                  <a:latin typeface="+mj-lt"/>
                </a:rPr>
                <a:t>% Growth </a:t>
              </a:r>
            </a:p>
            <a:p>
              <a:pPr algn="ctr">
                <a:spcAft>
                  <a:spcPts val="600"/>
                </a:spcAft>
              </a:pPr>
              <a:r>
                <a:rPr lang="en-US" sz="1000" dirty="0" smtClean="0">
                  <a:solidFill>
                    <a:schemeClr val="bg1"/>
                  </a:solidFill>
                  <a:latin typeface="+mj-lt"/>
                </a:rPr>
                <a:t>Avg. pay of $92k</a:t>
              </a:r>
              <a:endParaRPr lang="en-US" sz="1000" dirty="0">
                <a:solidFill>
                  <a:schemeClr val="bg1"/>
                </a:solidFill>
                <a:latin typeface="+mj-lt"/>
              </a:endParaRPr>
            </a:p>
          </p:txBody>
        </p:sp>
        <p:sp>
          <p:nvSpPr>
            <p:cNvPr id="65" name="Rectangle 64"/>
            <p:cNvSpPr/>
            <p:nvPr/>
          </p:nvSpPr>
          <p:spPr>
            <a:xfrm>
              <a:off x="5583861" y="3864112"/>
              <a:ext cx="1606464" cy="1231106"/>
            </a:xfrm>
            <a:prstGeom prst="rect">
              <a:avLst/>
            </a:prstGeom>
          </p:spPr>
          <p:txBody>
            <a:bodyPr wrap="square" lIns="0" tIns="0" rIns="0" bIns="0" anchor="ctr" anchorCtr="0">
              <a:spAutoFit/>
            </a:bodyPr>
            <a:lstStyle/>
            <a:p>
              <a:pPr algn="ctr">
                <a:spcAft>
                  <a:spcPts val="600"/>
                </a:spcAft>
              </a:pPr>
              <a:r>
                <a:rPr lang="en-US" sz="1000" b="1" dirty="0" smtClean="0">
                  <a:latin typeface="+mj-lt"/>
                </a:rPr>
                <a:t>Online job searches</a:t>
              </a:r>
              <a:r>
                <a:rPr lang="en-US" sz="1000" b="1" dirty="0">
                  <a:latin typeface="+mj-lt"/>
                </a:rPr>
                <a:t/>
              </a:r>
              <a:br>
                <a:rPr lang="en-US" sz="1000" b="1" dirty="0">
                  <a:latin typeface="+mj-lt"/>
                </a:rPr>
              </a:br>
              <a:r>
                <a:rPr lang="en-US" sz="1000" dirty="0" smtClean="0">
                  <a:latin typeface="+mj-lt"/>
                </a:rPr>
                <a:t>Indeed </a:t>
              </a:r>
              <a:r>
                <a:rPr lang="en-US" sz="1000" dirty="0" smtClean="0">
                  <a:latin typeface="+mj-lt"/>
                </a:rPr>
                <a:t>™</a:t>
              </a:r>
              <a:r>
                <a:rPr lang="en-US" sz="1000" dirty="0">
                  <a:latin typeface="+mj-lt"/>
                </a:rPr>
                <a:t> </a:t>
              </a:r>
              <a:r>
                <a:rPr lang="en-US" sz="1000" dirty="0" smtClean="0">
                  <a:latin typeface="+mj-lt"/>
                </a:rPr>
                <a:t>&gt;</a:t>
              </a:r>
              <a:r>
                <a:rPr lang="en-US" sz="1000" dirty="0" smtClean="0">
                  <a:latin typeface="+mj-lt"/>
                </a:rPr>
                <a:t>800 </a:t>
              </a:r>
              <a:r>
                <a:rPr lang="en-US" sz="1000" dirty="0" smtClean="0">
                  <a:latin typeface="+mj-lt"/>
                </a:rPr>
                <a:t>new jobs</a:t>
              </a:r>
            </a:p>
            <a:p>
              <a:pPr algn="ctr">
                <a:spcAft>
                  <a:spcPts val="600"/>
                </a:spcAft>
              </a:pPr>
              <a:r>
                <a:rPr lang="en-US" sz="1000" dirty="0" smtClean="0">
                  <a:latin typeface="+mj-lt"/>
                </a:rPr>
                <a:t>Monster.com™ </a:t>
              </a:r>
              <a:r>
                <a:rPr lang="en-US" sz="1000" dirty="0" smtClean="0">
                  <a:latin typeface="+mj-lt"/>
                </a:rPr>
                <a:t>&gt;700 </a:t>
              </a:r>
              <a:r>
                <a:rPr lang="en-US" sz="1000" dirty="0" smtClean="0">
                  <a:latin typeface="+mj-lt"/>
                </a:rPr>
                <a:t>jobs open</a:t>
              </a:r>
            </a:p>
            <a:p>
              <a:pPr algn="ctr">
                <a:spcAft>
                  <a:spcPts val="600"/>
                </a:spcAft>
              </a:pPr>
              <a:r>
                <a:rPr lang="en-US" sz="1000" dirty="0" smtClean="0">
                  <a:latin typeface="+mj-lt"/>
                </a:rPr>
                <a:t>Forbes™ </a:t>
              </a:r>
              <a:r>
                <a:rPr lang="en-US" sz="1000" dirty="0" smtClean="0">
                  <a:latin typeface="+mj-lt"/>
                </a:rPr>
                <a:t>&gt;1 </a:t>
              </a:r>
              <a:r>
                <a:rPr lang="en-US" sz="1000" dirty="0" smtClean="0">
                  <a:latin typeface="+mj-lt"/>
                </a:rPr>
                <a:t>million jobs in 2016</a:t>
              </a:r>
              <a:endParaRPr lang="en-US" sz="1000" dirty="0">
                <a:latin typeface="+mj-lt"/>
              </a:endParaRPr>
            </a:p>
          </p:txBody>
        </p:sp>
        <p:sp>
          <p:nvSpPr>
            <p:cNvPr id="66" name="Rectangle 65"/>
            <p:cNvSpPr/>
            <p:nvPr/>
          </p:nvSpPr>
          <p:spPr>
            <a:xfrm>
              <a:off x="3109540" y="1393681"/>
              <a:ext cx="1297143" cy="1461939"/>
            </a:xfrm>
            <a:prstGeom prst="rect">
              <a:avLst/>
            </a:prstGeom>
          </p:spPr>
          <p:txBody>
            <a:bodyPr wrap="square" lIns="0" tIns="0" rIns="0" bIns="0" anchor="ctr" anchorCtr="0">
              <a:spAutoFit/>
            </a:bodyPr>
            <a:lstStyle/>
            <a:p>
              <a:pPr algn="ctr">
                <a:spcAft>
                  <a:spcPts val="600"/>
                </a:spcAft>
              </a:pPr>
              <a:r>
                <a:rPr lang="en-US" sz="1000" b="1" dirty="0" smtClean="0">
                  <a:latin typeface="+mj-lt"/>
                </a:rPr>
                <a:t>Securities and Exchange Commission Disclosure Guidance</a:t>
              </a:r>
            </a:p>
            <a:p>
              <a:pPr algn="ctr">
                <a:spcAft>
                  <a:spcPts val="600"/>
                </a:spcAft>
              </a:pPr>
              <a:r>
                <a:rPr lang="en-US" sz="1000" dirty="0" smtClean="0">
                  <a:latin typeface="+mj-lt"/>
                </a:rPr>
                <a:t>Released </a:t>
              </a:r>
            </a:p>
            <a:p>
              <a:pPr algn="ctr">
                <a:spcAft>
                  <a:spcPts val="600"/>
                </a:spcAft>
              </a:pPr>
              <a:r>
                <a:rPr lang="en-US" sz="1000" dirty="0" smtClean="0">
                  <a:latin typeface="+mj-lt"/>
                </a:rPr>
                <a:t>Oct 20, 2011 </a:t>
              </a:r>
              <a:endParaRPr lang="en-US" sz="1000" b="1" dirty="0" smtClean="0">
                <a:latin typeface="+mj-lt"/>
              </a:endParaRPr>
            </a:p>
            <a:p>
              <a:pPr algn="ctr">
                <a:spcAft>
                  <a:spcPts val="600"/>
                </a:spcAft>
              </a:pPr>
              <a:endParaRPr lang="en-US" sz="1000" dirty="0">
                <a:latin typeface="+mj-lt"/>
              </a:endParaRPr>
            </a:p>
          </p:txBody>
        </p:sp>
        <p:sp>
          <p:nvSpPr>
            <p:cNvPr id="67" name="Rectangle 66"/>
            <p:cNvSpPr/>
            <p:nvPr/>
          </p:nvSpPr>
          <p:spPr>
            <a:xfrm>
              <a:off x="4572000" y="1437424"/>
              <a:ext cx="1042582" cy="1154162"/>
            </a:xfrm>
            <a:prstGeom prst="rect">
              <a:avLst/>
            </a:prstGeom>
          </p:spPr>
          <p:txBody>
            <a:bodyPr wrap="square" lIns="0" tIns="0" rIns="0" bIns="0" anchor="ctr" anchorCtr="0">
              <a:spAutoFit/>
            </a:bodyPr>
            <a:lstStyle/>
            <a:p>
              <a:pPr algn="ctr">
                <a:spcAft>
                  <a:spcPts val="600"/>
                </a:spcAft>
              </a:pPr>
              <a:r>
                <a:rPr lang="en-US" sz="1000" b="1" dirty="0" smtClean="0">
                  <a:latin typeface="+mj-lt"/>
                </a:rPr>
                <a:t>Department of Homeland Security Critical Infrastructure</a:t>
              </a:r>
            </a:p>
            <a:p>
              <a:pPr algn="ctr">
                <a:spcAft>
                  <a:spcPts val="600"/>
                </a:spcAft>
              </a:pPr>
              <a:r>
                <a:rPr lang="en-US" sz="1000" dirty="0" smtClean="0">
                  <a:latin typeface="+mj-lt"/>
                </a:rPr>
                <a:t>Online definitions</a:t>
              </a:r>
              <a:endParaRPr lang="en-US" sz="1000" dirty="0">
                <a:latin typeface="+mj-lt"/>
              </a:endParaRPr>
            </a:p>
          </p:txBody>
        </p:sp>
      </p:grpSp>
    </p:spTree>
    <p:extLst>
      <p:ext uri="{BB962C8B-B14F-4D97-AF65-F5344CB8AC3E}">
        <p14:creationId xmlns:p14="http://schemas.microsoft.com/office/powerpoint/2010/main" val="2011613684"/>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Risk Management and Frameworks</a:t>
            </a:r>
            <a:endParaRPr lang="en-US" dirty="0"/>
          </a:p>
        </p:txBody>
      </p:sp>
      <p:sp>
        <p:nvSpPr>
          <p:cNvPr id="5" name="Text Placeholder 4"/>
          <p:cNvSpPr>
            <a:spLocks noGrp="1"/>
          </p:cNvSpPr>
          <p:nvPr>
            <p:ph type="body" idx="1"/>
          </p:nvPr>
        </p:nvSpPr>
        <p:spPr/>
        <p:txBody>
          <a:bodyPr/>
          <a:lstStyle/>
          <a:p>
            <a:r>
              <a:rPr lang="en-US" dirty="0" smtClean="0"/>
              <a:t> </a:t>
            </a:r>
            <a:endParaRPr lang="en-US" dirty="0"/>
          </a:p>
        </p:txBody>
      </p:sp>
    </p:spTree>
    <p:extLst>
      <p:ext uri="{BB962C8B-B14F-4D97-AF65-F5344CB8AC3E}">
        <p14:creationId xmlns:p14="http://schemas.microsoft.com/office/powerpoint/2010/main" val="307166845"/>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Definitions</a:t>
            </a:r>
            <a:endParaRPr lang="en-US" dirty="0"/>
          </a:p>
        </p:txBody>
      </p:sp>
      <p:sp>
        <p:nvSpPr>
          <p:cNvPr id="3" name="Content Placeholder 2"/>
          <p:cNvSpPr>
            <a:spLocks noGrp="1"/>
          </p:cNvSpPr>
          <p:nvPr>
            <p:ph idx="1"/>
          </p:nvPr>
        </p:nvSpPr>
        <p:spPr/>
        <p:txBody>
          <a:bodyPr/>
          <a:lstStyle/>
          <a:p>
            <a:r>
              <a:rPr lang="en-US" b="1" smtClean="0"/>
              <a:t>risk</a:t>
            </a:r>
            <a:r>
              <a:rPr lang="en-US" smtClean="0"/>
              <a:t> ∙ noun:</a:t>
            </a:r>
            <a:r>
              <a:rPr lang="en-US" b="1" smtClean="0"/>
              <a:t>risk</a:t>
            </a:r>
            <a:r>
              <a:rPr lang="en-US" smtClean="0"/>
              <a:t>; plural noun: </a:t>
            </a:r>
            <a:r>
              <a:rPr lang="en-US" b="1" smtClean="0"/>
              <a:t>risks</a:t>
            </a:r>
          </a:p>
          <a:p>
            <a:pPr marL="171450" indent="-171450">
              <a:buFont typeface="Arial" panose="020B0604020202020204" pitchFamily="34" charset="0"/>
              <a:buChar char="•"/>
            </a:pPr>
            <a:r>
              <a:rPr lang="en-US" smtClean="0"/>
              <a:t>a situation involving exposure to danger.</a:t>
            </a:r>
          </a:p>
          <a:p>
            <a:pPr marL="171450" indent="-171450">
              <a:buFont typeface="Arial" panose="020B0604020202020204" pitchFamily="34" charset="0"/>
              <a:buChar char="•"/>
            </a:pPr>
            <a:r>
              <a:rPr lang="en-US" smtClean="0"/>
              <a:t>the possibility that something unpleasant or unwelcome will happen.</a:t>
            </a:r>
          </a:p>
          <a:p>
            <a:r>
              <a:rPr lang="en-US" smtClean="0"/>
              <a:t> verb: </a:t>
            </a:r>
            <a:r>
              <a:rPr lang="en-US" b="1" smtClean="0"/>
              <a:t>risk</a:t>
            </a:r>
            <a:r>
              <a:rPr lang="en-US" smtClean="0"/>
              <a:t>; 3rd person present: </a:t>
            </a:r>
            <a:r>
              <a:rPr lang="en-US" b="1" smtClean="0"/>
              <a:t>risks</a:t>
            </a:r>
            <a:r>
              <a:rPr lang="en-US" smtClean="0"/>
              <a:t>; past tense: </a:t>
            </a:r>
            <a:r>
              <a:rPr lang="en-US" b="1" smtClean="0"/>
              <a:t>risked</a:t>
            </a:r>
            <a:r>
              <a:rPr lang="en-US" smtClean="0"/>
              <a:t>; past participle: </a:t>
            </a:r>
            <a:r>
              <a:rPr lang="en-US" b="1" smtClean="0"/>
              <a:t>risked</a:t>
            </a:r>
            <a:r>
              <a:rPr lang="en-US" smtClean="0"/>
              <a:t>; gerund or present participle: </a:t>
            </a:r>
            <a:r>
              <a:rPr lang="en-US" b="1" smtClean="0"/>
              <a:t>risking</a:t>
            </a:r>
          </a:p>
          <a:p>
            <a:pPr marL="171450" indent="-171450">
              <a:buFont typeface="Arial" panose="020B0604020202020204" pitchFamily="34" charset="0"/>
              <a:buChar char="•"/>
            </a:pPr>
            <a:r>
              <a:rPr lang="en-US" smtClean="0"/>
              <a:t>expose (someone or something valued) to danger, harm, or loss.</a:t>
            </a:r>
          </a:p>
          <a:p>
            <a:r>
              <a:rPr lang="en-US" smtClean="0"/>
              <a:t> </a:t>
            </a:r>
          </a:p>
          <a:p>
            <a:r>
              <a:rPr lang="en-US" b="1" smtClean="0"/>
              <a:t>frame·work</a:t>
            </a:r>
            <a:r>
              <a:rPr lang="en-US" smtClean="0"/>
              <a:t> ∙ ˈfrāmˌwərk noun </a:t>
            </a:r>
            <a:r>
              <a:rPr lang="en-US" b="1" smtClean="0"/>
              <a:t>framework</a:t>
            </a:r>
            <a:r>
              <a:rPr lang="en-US" smtClean="0"/>
              <a:t>; plural noun: </a:t>
            </a:r>
            <a:r>
              <a:rPr lang="en-US" b="1" smtClean="0"/>
              <a:t>frameworks</a:t>
            </a:r>
          </a:p>
          <a:p>
            <a:pPr marL="171450" indent="-171450">
              <a:buFont typeface="Arial" panose="020B0604020202020204" pitchFamily="34" charset="0"/>
              <a:buChar char="•"/>
            </a:pPr>
            <a:r>
              <a:rPr lang="en-US" smtClean="0"/>
              <a:t>an essential supporting structure of a building, vehicle, or object.</a:t>
            </a:r>
          </a:p>
          <a:p>
            <a:pPr marL="171450" indent="-171450">
              <a:buFont typeface="Arial" panose="020B0604020202020204" pitchFamily="34" charset="0"/>
              <a:buChar char="•"/>
            </a:pPr>
            <a:r>
              <a:rPr lang="en-US" smtClean="0"/>
              <a:t>a basic structure underlying a system, concept, or text.</a:t>
            </a:r>
          </a:p>
          <a:p>
            <a:endParaRPr lang="en-US" dirty="0"/>
          </a:p>
        </p:txBody>
      </p:sp>
      <p:sp>
        <p:nvSpPr>
          <p:cNvPr id="6" name="TextBox 5"/>
          <p:cNvSpPr txBox="1"/>
          <p:nvPr/>
        </p:nvSpPr>
        <p:spPr>
          <a:xfrm>
            <a:off x="376238" y="6257358"/>
            <a:ext cx="2332370" cy="248786"/>
          </a:xfrm>
          <a:prstGeom prst="rect">
            <a:avLst/>
          </a:prstGeom>
          <a:noFill/>
        </p:spPr>
        <p:txBody>
          <a:bodyPr vert="horz" wrap="none" lIns="0" tIns="0" rIns="0" bIns="0" rtlCol="0">
            <a:spAutoFit/>
          </a:bodyPr>
          <a:lstStyle/>
          <a:p>
            <a:pPr>
              <a:spcBef>
                <a:spcPts val="200"/>
              </a:spcBef>
              <a:buSzPct val="100000"/>
            </a:pPr>
            <a:r>
              <a:rPr lang="en-US" sz="650" dirty="0"/>
              <a:t>Google Search. Google. 6</a:t>
            </a:r>
            <a:r>
              <a:rPr lang="en-US" sz="650" dirty="0" smtClean="0"/>
              <a:t> </a:t>
            </a:r>
            <a:r>
              <a:rPr lang="en-US" sz="650" dirty="0"/>
              <a:t>May </a:t>
            </a:r>
            <a:r>
              <a:rPr lang="en-US" sz="650" dirty="0" smtClean="0"/>
              <a:t>2017. Web. 6 May 2017.</a:t>
            </a:r>
            <a:endParaRPr lang="en-US" sz="650" dirty="0"/>
          </a:p>
          <a:p>
            <a:pPr>
              <a:spcBef>
                <a:spcPts val="200"/>
              </a:spcBef>
              <a:buSzPct val="100000"/>
            </a:pPr>
            <a:endParaRPr lang="en-US" sz="800" dirty="0" smtClean="0"/>
          </a:p>
        </p:txBody>
      </p:sp>
    </p:spTree>
    <p:extLst>
      <p:ext uri="{BB962C8B-B14F-4D97-AF65-F5344CB8AC3E}">
        <p14:creationId xmlns:p14="http://schemas.microsoft.com/office/powerpoint/2010/main" val="3388234401"/>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Terminology</a:t>
            </a:r>
            <a:endParaRPr lang="en-US" dirty="0"/>
          </a:p>
        </p:txBody>
      </p:sp>
      <p:sp>
        <p:nvSpPr>
          <p:cNvPr id="5" name="Content Placeholder 4"/>
          <p:cNvSpPr>
            <a:spLocks noGrp="1"/>
          </p:cNvSpPr>
          <p:nvPr>
            <p:ph idx="1"/>
          </p:nvPr>
        </p:nvSpPr>
        <p:spPr>
          <a:xfrm>
            <a:off x="376238" y="1665288"/>
            <a:ext cx="8374062" cy="4716463"/>
          </a:xfrm>
        </p:spPr>
        <p:txBody>
          <a:bodyPr/>
          <a:lstStyle/>
          <a:p>
            <a:r>
              <a:rPr lang="en-US" dirty="0" smtClean="0">
                <a:latin typeface="+mj-lt"/>
              </a:rPr>
              <a:t> </a:t>
            </a:r>
            <a:endParaRPr lang="en-US" dirty="0">
              <a:latin typeface="+mj-lt"/>
            </a:endParaRPr>
          </a:p>
        </p:txBody>
      </p:sp>
      <p:grpSp>
        <p:nvGrpSpPr>
          <p:cNvPr id="10" name="Group 9"/>
          <p:cNvGrpSpPr/>
          <p:nvPr/>
        </p:nvGrpSpPr>
        <p:grpSpPr>
          <a:xfrm>
            <a:off x="376238" y="1665288"/>
            <a:ext cx="8191501" cy="3251149"/>
            <a:chOff x="376238" y="1665288"/>
            <a:chExt cx="8191501" cy="3251149"/>
          </a:xfrm>
        </p:grpSpPr>
        <p:sp>
          <p:nvSpPr>
            <p:cNvPr id="6" name="Freeform 5"/>
            <p:cNvSpPr/>
            <p:nvPr/>
          </p:nvSpPr>
          <p:spPr>
            <a:xfrm>
              <a:off x="1558445" y="1665288"/>
              <a:ext cx="7009294" cy="989261"/>
            </a:xfrm>
            <a:custGeom>
              <a:avLst/>
              <a:gdLst>
                <a:gd name="connsiteX0" fmla="*/ 131904 w 791408"/>
                <a:gd name="connsiteY0" fmla="*/ 0 h 6850548"/>
                <a:gd name="connsiteX1" fmla="*/ 659504 w 791408"/>
                <a:gd name="connsiteY1" fmla="*/ 0 h 6850548"/>
                <a:gd name="connsiteX2" fmla="*/ 791408 w 791408"/>
                <a:gd name="connsiteY2" fmla="*/ 131904 h 6850548"/>
                <a:gd name="connsiteX3" fmla="*/ 791408 w 791408"/>
                <a:gd name="connsiteY3" fmla="*/ 6850548 h 6850548"/>
                <a:gd name="connsiteX4" fmla="*/ 791408 w 791408"/>
                <a:gd name="connsiteY4" fmla="*/ 6850548 h 6850548"/>
                <a:gd name="connsiteX5" fmla="*/ 0 w 791408"/>
                <a:gd name="connsiteY5" fmla="*/ 6850548 h 6850548"/>
                <a:gd name="connsiteX6" fmla="*/ 0 w 791408"/>
                <a:gd name="connsiteY6" fmla="*/ 6850548 h 6850548"/>
                <a:gd name="connsiteX7" fmla="*/ 0 w 791408"/>
                <a:gd name="connsiteY7" fmla="*/ 131904 h 6850548"/>
                <a:gd name="connsiteX8" fmla="*/ 131904 w 791408"/>
                <a:gd name="connsiteY8" fmla="*/ 0 h 6850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1408" h="6850548">
                  <a:moveTo>
                    <a:pt x="791408" y="1141784"/>
                  </a:moveTo>
                  <a:lnTo>
                    <a:pt x="791408" y="5708764"/>
                  </a:lnTo>
                  <a:cubicBezTo>
                    <a:pt x="791408" y="6339355"/>
                    <a:pt x="784586" y="6850544"/>
                    <a:pt x="776170" y="6850544"/>
                  </a:cubicBezTo>
                  <a:lnTo>
                    <a:pt x="0" y="6850544"/>
                  </a:lnTo>
                  <a:lnTo>
                    <a:pt x="0" y="6850544"/>
                  </a:lnTo>
                  <a:lnTo>
                    <a:pt x="0" y="4"/>
                  </a:lnTo>
                  <a:lnTo>
                    <a:pt x="0" y="4"/>
                  </a:lnTo>
                  <a:lnTo>
                    <a:pt x="776170" y="4"/>
                  </a:lnTo>
                  <a:cubicBezTo>
                    <a:pt x="784586" y="4"/>
                    <a:pt x="791408" y="511193"/>
                    <a:pt x="791408" y="1141784"/>
                  </a:cubicBezTo>
                  <a:close/>
                </a:path>
              </a:pathLst>
            </a:custGeom>
            <a:solidFill>
              <a:schemeClr val="bg1">
                <a:lumMod val="95000"/>
              </a:schemeClr>
            </a:solidFill>
            <a:ln w="12700">
              <a:no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82881" tIns="130072" rIns="130072" bIns="130074" numCol="1" spcCol="1270" anchor="ctr" anchorCtr="0">
              <a:noAutofit/>
            </a:bodyPr>
            <a:lstStyle/>
            <a:p>
              <a:pPr marL="0" lvl="1" defTabSz="533400">
                <a:lnSpc>
                  <a:spcPct val="90000"/>
                </a:lnSpc>
                <a:spcBef>
                  <a:spcPct val="0"/>
                </a:spcBef>
                <a:spcAft>
                  <a:spcPts val="600"/>
                </a:spcAft>
              </a:pPr>
              <a:r>
                <a:rPr lang="en-US" sz="1200" dirty="0">
                  <a:solidFill>
                    <a:srgbClr val="000000"/>
                  </a:solidFill>
                  <a:latin typeface="+mj-lt"/>
                </a:rPr>
                <a:t>A standard is a document that provides requirements, specifications, </a:t>
              </a:r>
              <a:r>
                <a:rPr lang="en-US" sz="1200" dirty="0" smtClean="0">
                  <a:solidFill>
                    <a:srgbClr val="000000"/>
                  </a:solidFill>
                  <a:latin typeface="+mj-lt"/>
                </a:rPr>
                <a:t>guidelines, </a:t>
              </a:r>
              <a:r>
                <a:rPr lang="en-US" sz="1200" dirty="0">
                  <a:solidFill>
                    <a:srgbClr val="000000"/>
                  </a:solidFill>
                  <a:latin typeface="+mj-lt"/>
                </a:rPr>
                <a:t>or characteristics that can be used consistently to </a:t>
              </a:r>
              <a:r>
                <a:rPr lang="en-US" sz="1200" dirty="0" smtClean="0">
                  <a:solidFill>
                    <a:srgbClr val="000000"/>
                  </a:solidFill>
                  <a:latin typeface="+mj-lt"/>
                </a:rPr>
                <a:t>determine </a:t>
              </a:r>
              <a:r>
                <a:rPr lang="en-US" sz="1200" dirty="0">
                  <a:solidFill>
                    <a:srgbClr val="000000"/>
                  </a:solidFill>
                  <a:latin typeface="+mj-lt"/>
                </a:rPr>
                <a:t>that materials, products, </a:t>
              </a:r>
              <a:r>
                <a:rPr lang="en-US" sz="1200" dirty="0" smtClean="0">
                  <a:solidFill>
                    <a:srgbClr val="000000"/>
                  </a:solidFill>
                  <a:latin typeface="+mj-lt"/>
                </a:rPr>
                <a:t>processes, </a:t>
              </a:r>
              <a:r>
                <a:rPr lang="en-US" sz="1200" dirty="0">
                  <a:solidFill>
                    <a:srgbClr val="000000"/>
                  </a:solidFill>
                  <a:latin typeface="+mj-lt"/>
                </a:rPr>
                <a:t>and services are fit for their </a:t>
              </a:r>
              <a:r>
                <a:rPr lang="en-US" sz="1200" dirty="0" smtClean="0">
                  <a:solidFill>
                    <a:srgbClr val="000000"/>
                  </a:solidFill>
                  <a:latin typeface="+mj-lt"/>
                </a:rPr>
                <a:t>purpose</a:t>
              </a:r>
              <a:r>
                <a:rPr lang="en-US" sz="1200" dirty="0">
                  <a:solidFill>
                    <a:srgbClr val="000000"/>
                  </a:solidFill>
                  <a:latin typeface="+mj-lt"/>
                </a:rPr>
                <a:t> </a:t>
              </a:r>
              <a:endParaRPr lang="en-US" sz="1200" kern="1200" dirty="0">
                <a:solidFill>
                  <a:srgbClr val="000000"/>
                </a:solidFill>
                <a:latin typeface="+mj-lt"/>
              </a:endParaRPr>
            </a:p>
          </p:txBody>
        </p:sp>
        <p:sp>
          <p:nvSpPr>
            <p:cNvPr id="7" name="Freeform 6"/>
            <p:cNvSpPr/>
            <p:nvPr/>
          </p:nvSpPr>
          <p:spPr>
            <a:xfrm>
              <a:off x="376238" y="1665288"/>
              <a:ext cx="1295400" cy="989261"/>
            </a:xfrm>
            <a:custGeom>
              <a:avLst/>
              <a:gdLst>
                <a:gd name="connsiteX0" fmla="*/ 0 w 1131992"/>
                <a:gd name="connsiteY0" fmla="*/ 164880 h 989260"/>
                <a:gd name="connsiteX1" fmla="*/ 164880 w 1131992"/>
                <a:gd name="connsiteY1" fmla="*/ 0 h 989260"/>
                <a:gd name="connsiteX2" fmla="*/ 967112 w 1131992"/>
                <a:gd name="connsiteY2" fmla="*/ 0 h 989260"/>
                <a:gd name="connsiteX3" fmla="*/ 1131992 w 1131992"/>
                <a:gd name="connsiteY3" fmla="*/ 164880 h 989260"/>
                <a:gd name="connsiteX4" fmla="*/ 1131992 w 1131992"/>
                <a:gd name="connsiteY4" fmla="*/ 824380 h 989260"/>
                <a:gd name="connsiteX5" fmla="*/ 967112 w 1131992"/>
                <a:gd name="connsiteY5" fmla="*/ 989260 h 989260"/>
                <a:gd name="connsiteX6" fmla="*/ 164880 w 1131992"/>
                <a:gd name="connsiteY6" fmla="*/ 989260 h 989260"/>
                <a:gd name="connsiteX7" fmla="*/ 0 w 1131992"/>
                <a:gd name="connsiteY7" fmla="*/ 824380 h 989260"/>
                <a:gd name="connsiteX8" fmla="*/ 0 w 1131992"/>
                <a:gd name="connsiteY8" fmla="*/ 164880 h 989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1992" h="989260">
                  <a:moveTo>
                    <a:pt x="0" y="164880"/>
                  </a:moveTo>
                  <a:cubicBezTo>
                    <a:pt x="0" y="73819"/>
                    <a:pt x="73819" y="0"/>
                    <a:pt x="164880" y="0"/>
                  </a:cubicBezTo>
                  <a:lnTo>
                    <a:pt x="967112" y="0"/>
                  </a:lnTo>
                  <a:cubicBezTo>
                    <a:pt x="1058173" y="0"/>
                    <a:pt x="1131992" y="73819"/>
                    <a:pt x="1131992" y="164880"/>
                  </a:cubicBezTo>
                  <a:lnTo>
                    <a:pt x="1131992" y="824380"/>
                  </a:lnTo>
                  <a:cubicBezTo>
                    <a:pt x="1131992" y="915441"/>
                    <a:pt x="1058173" y="989260"/>
                    <a:pt x="967112" y="989260"/>
                  </a:cubicBezTo>
                  <a:lnTo>
                    <a:pt x="164880" y="989260"/>
                  </a:lnTo>
                  <a:cubicBezTo>
                    <a:pt x="73819" y="989260"/>
                    <a:pt x="0" y="915441"/>
                    <a:pt x="0" y="824380"/>
                  </a:cubicBezTo>
                  <a:lnTo>
                    <a:pt x="0" y="16488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1632" tIns="74962" rIns="101632" bIns="74962" numCol="1" spcCol="1270" anchor="ctr" anchorCtr="0">
              <a:noAutofit/>
            </a:bodyPr>
            <a:lstStyle/>
            <a:p>
              <a:pPr lvl="0" algn="ctr" defTabSz="622300">
                <a:lnSpc>
                  <a:spcPct val="90000"/>
                </a:lnSpc>
                <a:spcBef>
                  <a:spcPct val="0"/>
                </a:spcBef>
                <a:spcAft>
                  <a:spcPct val="35000"/>
                </a:spcAft>
              </a:pPr>
              <a:r>
                <a:rPr lang="en-US" sz="1200" b="1" dirty="0" smtClean="0">
                  <a:latin typeface="+mj-lt"/>
                </a:rPr>
                <a:t>Standard</a:t>
              </a:r>
              <a:endParaRPr lang="en-US" sz="1200" b="1" kern="1200" dirty="0">
                <a:latin typeface="+mj-lt"/>
              </a:endParaRPr>
            </a:p>
          </p:txBody>
        </p:sp>
        <p:sp>
          <p:nvSpPr>
            <p:cNvPr id="8" name="Freeform 7"/>
            <p:cNvSpPr/>
            <p:nvPr/>
          </p:nvSpPr>
          <p:spPr>
            <a:xfrm>
              <a:off x="1557338" y="2904994"/>
              <a:ext cx="7002449" cy="1023932"/>
            </a:xfrm>
            <a:custGeom>
              <a:avLst/>
              <a:gdLst>
                <a:gd name="connsiteX0" fmla="*/ 170659 w 1023932"/>
                <a:gd name="connsiteY0" fmla="*/ 0 h 6843858"/>
                <a:gd name="connsiteX1" fmla="*/ 853273 w 1023932"/>
                <a:gd name="connsiteY1" fmla="*/ 0 h 6843858"/>
                <a:gd name="connsiteX2" fmla="*/ 1023932 w 1023932"/>
                <a:gd name="connsiteY2" fmla="*/ 170659 h 6843858"/>
                <a:gd name="connsiteX3" fmla="*/ 1023932 w 1023932"/>
                <a:gd name="connsiteY3" fmla="*/ 6843858 h 6843858"/>
                <a:gd name="connsiteX4" fmla="*/ 1023932 w 1023932"/>
                <a:gd name="connsiteY4" fmla="*/ 6843858 h 6843858"/>
                <a:gd name="connsiteX5" fmla="*/ 0 w 1023932"/>
                <a:gd name="connsiteY5" fmla="*/ 6843858 h 6843858"/>
                <a:gd name="connsiteX6" fmla="*/ 0 w 1023932"/>
                <a:gd name="connsiteY6" fmla="*/ 6843858 h 6843858"/>
                <a:gd name="connsiteX7" fmla="*/ 0 w 1023932"/>
                <a:gd name="connsiteY7" fmla="*/ 170659 h 6843858"/>
                <a:gd name="connsiteX8" fmla="*/ 170659 w 1023932"/>
                <a:gd name="connsiteY8" fmla="*/ 0 h 6843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23932" h="6843858">
                  <a:moveTo>
                    <a:pt x="1023932" y="1140670"/>
                  </a:moveTo>
                  <a:lnTo>
                    <a:pt x="1023932" y="5703188"/>
                  </a:lnTo>
                  <a:cubicBezTo>
                    <a:pt x="1023932" y="6333158"/>
                    <a:pt x="1012500" y="6843855"/>
                    <a:pt x="998399" y="6843855"/>
                  </a:cubicBezTo>
                  <a:lnTo>
                    <a:pt x="0" y="6843855"/>
                  </a:lnTo>
                  <a:lnTo>
                    <a:pt x="0" y="6843855"/>
                  </a:lnTo>
                  <a:lnTo>
                    <a:pt x="0" y="3"/>
                  </a:lnTo>
                  <a:lnTo>
                    <a:pt x="0" y="3"/>
                  </a:lnTo>
                  <a:lnTo>
                    <a:pt x="998399" y="3"/>
                  </a:lnTo>
                  <a:cubicBezTo>
                    <a:pt x="1012500" y="3"/>
                    <a:pt x="1023932" y="510700"/>
                    <a:pt x="1023932" y="1140670"/>
                  </a:cubicBezTo>
                  <a:close/>
                </a:path>
              </a:pathLst>
            </a:custGeom>
            <a:solidFill>
              <a:schemeClr val="bg1">
                <a:lumMod val="95000"/>
              </a:schemeClr>
            </a:solidFill>
            <a:ln w="12700">
              <a:no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82881" tIns="130072" rIns="130072" bIns="130074" numCol="1" spcCol="1270" anchor="ctr" anchorCtr="0">
              <a:noAutofit/>
            </a:bodyPr>
            <a:lstStyle/>
            <a:p>
              <a:pPr marL="0" lvl="1" defTabSz="533400">
                <a:lnSpc>
                  <a:spcPct val="90000"/>
                </a:lnSpc>
                <a:spcBef>
                  <a:spcPct val="0"/>
                </a:spcBef>
                <a:spcAft>
                  <a:spcPts val="600"/>
                </a:spcAft>
              </a:pPr>
              <a:r>
                <a:rPr lang="en-US" sz="1200" dirty="0" smtClean="0">
                  <a:solidFill>
                    <a:srgbClr val="000000"/>
                  </a:solidFill>
                  <a:latin typeface="+mj-lt"/>
                </a:rPr>
                <a:t>A risk management framework is a set of components </a:t>
              </a:r>
              <a:r>
                <a:rPr lang="en-US" sz="1200" dirty="0">
                  <a:solidFill>
                    <a:srgbClr val="000000"/>
                  </a:solidFill>
                  <a:latin typeface="+mj-lt"/>
                </a:rPr>
                <a:t>that </a:t>
              </a:r>
              <a:r>
                <a:rPr lang="en-US" sz="1200" dirty="0" smtClean="0">
                  <a:solidFill>
                    <a:srgbClr val="000000"/>
                  </a:solidFill>
                  <a:latin typeface="+mj-lt"/>
                </a:rPr>
                <a:t>creates </a:t>
              </a:r>
              <a:r>
                <a:rPr lang="en-US" sz="1200" dirty="0">
                  <a:solidFill>
                    <a:srgbClr val="000000"/>
                  </a:solidFill>
                  <a:latin typeface="+mj-lt"/>
                </a:rPr>
                <a:t>and </a:t>
              </a:r>
              <a:r>
                <a:rPr lang="en-US" sz="1200" dirty="0" smtClean="0">
                  <a:solidFill>
                    <a:srgbClr val="000000"/>
                  </a:solidFill>
                  <a:latin typeface="+mj-lt"/>
                </a:rPr>
                <a:t>sustains </a:t>
              </a:r>
              <a:r>
                <a:rPr lang="en-US" sz="1200" dirty="0">
                  <a:solidFill>
                    <a:srgbClr val="000000"/>
                  </a:solidFill>
                  <a:latin typeface="+mj-lt"/>
                </a:rPr>
                <a:t>risk management throughout </a:t>
              </a:r>
              <a:r>
                <a:rPr lang="en-US" sz="1200" dirty="0" smtClean="0">
                  <a:solidFill>
                    <a:srgbClr val="000000"/>
                  </a:solidFill>
                  <a:latin typeface="+mj-lt"/>
                </a:rPr>
                <a:t>an organization</a:t>
              </a:r>
              <a:endParaRPr lang="en-US" sz="1200" dirty="0">
                <a:solidFill>
                  <a:srgbClr val="000000"/>
                </a:solidFill>
                <a:latin typeface="+mj-lt"/>
              </a:endParaRPr>
            </a:p>
          </p:txBody>
        </p:sp>
        <p:sp>
          <p:nvSpPr>
            <p:cNvPr id="9" name="Freeform 8"/>
            <p:cNvSpPr/>
            <p:nvPr/>
          </p:nvSpPr>
          <p:spPr>
            <a:xfrm>
              <a:off x="376238" y="2904994"/>
              <a:ext cx="1294134" cy="1006595"/>
            </a:xfrm>
            <a:custGeom>
              <a:avLst/>
              <a:gdLst>
                <a:gd name="connsiteX0" fmla="*/ 0 w 1130886"/>
                <a:gd name="connsiteY0" fmla="*/ 164880 h 989260"/>
                <a:gd name="connsiteX1" fmla="*/ 164880 w 1130886"/>
                <a:gd name="connsiteY1" fmla="*/ 0 h 989260"/>
                <a:gd name="connsiteX2" fmla="*/ 966006 w 1130886"/>
                <a:gd name="connsiteY2" fmla="*/ 0 h 989260"/>
                <a:gd name="connsiteX3" fmla="*/ 1130886 w 1130886"/>
                <a:gd name="connsiteY3" fmla="*/ 164880 h 989260"/>
                <a:gd name="connsiteX4" fmla="*/ 1130886 w 1130886"/>
                <a:gd name="connsiteY4" fmla="*/ 824380 h 989260"/>
                <a:gd name="connsiteX5" fmla="*/ 966006 w 1130886"/>
                <a:gd name="connsiteY5" fmla="*/ 989260 h 989260"/>
                <a:gd name="connsiteX6" fmla="*/ 164880 w 1130886"/>
                <a:gd name="connsiteY6" fmla="*/ 989260 h 989260"/>
                <a:gd name="connsiteX7" fmla="*/ 0 w 1130886"/>
                <a:gd name="connsiteY7" fmla="*/ 824380 h 989260"/>
                <a:gd name="connsiteX8" fmla="*/ 0 w 1130886"/>
                <a:gd name="connsiteY8" fmla="*/ 164880 h 989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0886" h="989260">
                  <a:moveTo>
                    <a:pt x="0" y="164880"/>
                  </a:moveTo>
                  <a:cubicBezTo>
                    <a:pt x="0" y="73819"/>
                    <a:pt x="73819" y="0"/>
                    <a:pt x="164880" y="0"/>
                  </a:cubicBezTo>
                  <a:lnTo>
                    <a:pt x="966006" y="0"/>
                  </a:lnTo>
                  <a:cubicBezTo>
                    <a:pt x="1057067" y="0"/>
                    <a:pt x="1130886" y="73819"/>
                    <a:pt x="1130886" y="164880"/>
                  </a:cubicBezTo>
                  <a:lnTo>
                    <a:pt x="1130886" y="824380"/>
                  </a:lnTo>
                  <a:cubicBezTo>
                    <a:pt x="1130886" y="915441"/>
                    <a:pt x="1057067" y="989260"/>
                    <a:pt x="966006" y="989260"/>
                  </a:cubicBezTo>
                  <a:lnTo>
                    <a:pt x="164880" y="989260"/>
                  </a:lnTo>
                  <a:cubicBezTo>
                    <a:pt x="73819" y="989260"/>
                    <a:pt x="0" y="915441"/>
                    <a:pt x="0" y="824380"/>
                  </a:cubicBezTo>
                  <a:lnTo>
                    <a:pt x="0" y="16488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1632" tIns="74962" rIns="101632" bIns="74962" numCol="1" spcCol="1270" anchor="ctr" anchorCtr="0">
              <a:noAutofit/>
            </a:bodyPr>
            <a:lstStyle/>
            <a:p>
              <a:pPr lvl="0" algn="ctr" defTabSz="622300">
                <a:lnSpc>
                  <a:spcPct val="90000"/>
                </a:lnSpc>
                <a:spcBef>
                  <a:spcPct val="0"/>
                </a:spcBef>
                <a:spcAft>
                  <a:spcPct val="35000"/>
                </a:spcAft>
              </a:pPr>
              <a:r>
                <a:rPr lang="en-US" sz="1200" b="1" kern="1200" dirty="0" smtClean="0">
                  <a:latin typeface="+mj-lt"/>
                </a:rPr>
                <a:t>Framework</a:t>
              </a:r>
              <a:endParaRPr lang="en-US" sz="1200" b="1" kern="1200" dirty="0">
                <a:latin typeface="+mj-lt"/>
              </a:endParaRPr>
            </a:p>
          </p:txBody>
        </p:sp>
        <p:sp>
          <p:nvSpPr>
            <p:cNvPr id="14" name="Freeform 13"/>
            <p:cNvSpPr/>
            <p:nvPr/>
          </p:nvSpPr>
          <p:spPr>
            <a:xfrm>
              <a:off x="1558445" y="4125028"/>
              <a:ext cx="7009294" cy="791409"/>
            </a:xfrm>
            <a:custGeom>
              <a:avLst/>
              <a:gdLst>
                <a:gd name="connsiteX0" fmla="*/ 131904 w 791408"/>
                <a:gd name="connsiteY0" fmla="*/ 0 h 6850548"/>
                <a:gd name="connsiteX1" fmla="*/ 659504 w 791408"/>
                <a:gd name="connsiteY1" fmla="*/ 0 h 6850548"/>
                <a:gd name="connsiteX2" fmla="*/ 791408 w 791408"/>
                <a:gd name="connsiteY2" fmla="*/ 131904 h 6850548"/>
                <a:gd name="connsiteX3" fmla="*/ 791408 w 791408"/>
                <a:gd name="connsiteY3" fmla="*/ 6850548 h 6850548"/>
                <a:gd name="connsiteX4" fmla="*/ 791408 w 791408"/>
                <a:gd name="connsiteY4" fmla="*/ 6850548 h 6850548"/>
                <a:gd name="connsiteX5" fmla="*/ 0 w 791408"/>
                <a:gd name="connsiteY5" fmla="*/ 6850548 h 6850548"/>
                <a:gd name="connsiteX6" fmla="*/ 0 w 791408"/>
                <a:gd name="connsiteY6" fmla="*/ 6850548 h 6850548"/>
                <a:gd name="connsiteX7" fmla="*/ 0 w 791408"/>
                <a:gd name="connsiteY7" fmla="*/ 131904 h 6850548"/>
                <a:gd name="connsiteX8" fmla="*/ 131904 w 791408"/>
                <a:gd name="connsiteY8" fmla="*/ 0 h 6850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1408" h="6850548">
                  <a:moveTo>
                    <a:pt x="791408" y="1141784"/>
                  </a:moveTo>
                  <a:lnTo>
                    <a:pt x="791408" y="5708764"/>
                  </a:lnTo>
                  <a:cubicBezTo>
                    <a:pt x="791408" y="6339355"/>
                    <a:pt x="784586" y="6850544"/>
                    <a:pt x="776170" y="6850544"/>
                  </a:cubicBezTo>
                  <a:lnTo>
                    <a:pt x="0" y="6850544"/>
                  </a:lnTo>
                  <a:lnTo>
                    <a:pt x="0" y="6850544"/>
                  </a:lnTo>
                  <a:lnTo>
                    <a:pt x="0" y="4"/>
                  </a:lnTo>
                  <a:lnTo>
                    <a:pt x="0" y="4"/>
                  </a:lnTo>
                  <a:lnTo>
                    <a:pt x="776170" y="4"/>
                  </a:lnTo>
                  <a:cubicBezTo>
                    <a:pt x="784586" y="4"/>
                    <a:pt x="791408" y="511193"/>
                    <a:pt x="791408" y="1141784"/>
                  </a:cubicBezTo>
                  <a:close/>
                </a:path>
              </a:pathLst>
            </a:custGeom>
            <a:solidFill>
              <a:schemeClr val="bg1">
                <a:lumMod val="95000"/>
              </a:schemeClr>
            </a:solidFill>
            <a:ln w="12700">
              <a:no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82881" tIns="130073" rIns="130072" bIns="130074" numCol="1" spcCol="1270" anchor="ctr" anchorCtr="0">
              <a:noAutofit/>
            </a:bodyPr>
            <a:lstStyle/>
            <a:p>
              <a:pPr marL="0" lvl="1" defTabSz="533400">
                <a:lnSpc>
                  <a:spcPct val="90000"/>
                </a:lnSpc>
                <a:spcBef>
                  <a:spcPct val="0"/>
                </a:spcBef>
                <a:spcAft>
                  <a:spcPts val="600"/>
                </a:spcAft>
              </a:pPr>
              <a:r>
                <a:rPr lang="en-US" sz="1200" dirty="0" smtClean="0">
                  <a:solidFill>
                    <a:srgbClr val="000000"/>
                  </a:solidFill>
                  <a:latin typeface="+mj-lt"/>
                </a:rPr>
                <a:t>A practice is a method</a:t>
              </a:r>
              <a:r>
                <a:rPr lang="en-US" sz="1200" dirty="0">
                  <a:solidFill>
                    <a:srgbClr val="000000"/>
                  </a:solidFill>
                  <a:latin typeface="+mj-lt"/>
                </a:rPr>
                <a:t>, procedure, process, or rule used in a particular field or </a:t>
              </a:r>
              <a:r>
                <a:rPr lang="en-US" sz="1200" dirty="0" smtClean="0">
                  <a:solidFill>
                    <a:srgbClr val="000000"/>
                  </a:solidFill>
                  <a:latin typeface="+mj-lt"/>
                </a:rPr>
                <a:t>profession</a:t>
              </a:r>
            </a:p>
            <a:p>
              <a:pPr marL="171450" indent="-171450" defTabSz="533400">
                <a:lnSpc>
                  <a:spcPct val="90000"/>
                </a:lnSpc>
                <a:spcBef>
                  <a:spcPct val="0"/>
                </a:spcBef>
                <a:spcAft>
                  <a:spcPts val="600"/>
                </a:spcAft>
                <a:buFont typeface="Arial" panose="020B0604020202020204" pitchFamily="34" charset="0"/>
                <a:buChar char="•"/>
              </a:pPr>
              <a:r>
                <a:rPr lang="en-US" sz="1200" dirty="0" smtClean="0">
                  <a:solidFill>
                    <a:srgbClr val="000000"/>
                  </a:solidFill>
                  <a:latin typeface="+mj-lt"/>
                </a:rPr>
                <a:t>A </a:t>
              </a:r>
              <a:r>
                <a:rPr lang="en-US" sz="1200" dirty="0">
                  <a:solidFill>
                    <a:srgbClr val="000000"/>
                  </a:solidFill>
                  <a:latin typeface="+mj-lt"/>
                </a:rPr>
                <a:t>set </a:t>
              </a:r>
              <a:r>
                <a:rPr lang="en-US" sz="1200" dirty="0" smtClean="0">
                  <a:solidFill>
                    <a:srgbClr val="000000"/>
                  </a:solidFill>
                  <a:latin typeface="+mj-lt"/>
                </a:rPr>
                <a:t>of practices could be regarded as a standard</a:t>
              </a:r>
              <a:endParaRPr lang="en-US" sz="1200" kern="1200" dirty="0">
                <a:solidFill>
                  <a:srgbClr val="000000"/>
                </a:solidFill>
                <a:latin typeface="+mj-lt"/>
              </a:endParaRPr>
            </a:p>
          </p:txBody>
        </p:sp>
        <p:sp>
          <p:nvSpPr>
            <p:cNvPr id="15" name="Freeform 14"/>
            <p:cNvSpPr/>
            <p:nvPr/>
          </p:nvSpPr>
          <p:spPr>
            <a:xfrm>
              <a:off x="376238" y="4125028"/>
              <a:ext cx="1295400" cy="791409"/>
            </a:xfrm>
            <a:custGeom>
              <a:avLst/>
              <a:gdLst>
                <a:gd name="connsiteX0" fmla="*/ 0 w 1131992"/>
                <a:gd name="connsiteY0" fmla="*/ 164880 h 989260"/>
                <a:gd name="connsiteX1" fmla="*/ 164880 w 1131992"/>
                <a:gd name="connsiteY1" fmla="*/ 0 h 989260"/>
                <a:gd name="connsiteX2" fmla="*/ 967112 w 1131992"/>
                <a:gd name="connsiteY2" fmla="*/ 0 h 989260"/>
                <a:gd name="connsiteX3" fmla="*/ 1131992 w 1131992"/>
                <a:gd name="connsiteY3" fmla="*/ 164880 h 989260"/>
                <a:gd name="connsiteX4" fmla="*/ 1131992 w 1131992"/>
                <a:gd name="connsiteY4" fmla="*/ 824380 h 989260"/>
                <a:gd name="connsiteX5" fmla="*/ 967112 w 1131992"/>
                <a:gd name="connsiteY5" fmla="*/ 989260 h 989260"/>
                <a:gd name="connsiteX6" fmla="*/ 164880 w 1131992"/>
                <a:gd name="connsiteY6" fmla="*/ 989260 h 989260"/>
                <a:gd name="connsiteX7" fmla="*/ 0 w 1131992"/>
                <a:gd name="connsiteY7" fmla="*/ 824380 h 989260"/>
                <a:gd name="connsiteX8" fmla="*/ 0 w 1131992"/>
                <a:gd name="connsiteY8" fmla="*/ 164880 h 989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1992" h="989260">
                  <a:moveTo>
                    <a:pt x="0" y="164880"/>
                  </a:moveTo>
                  <a:cubicBezTo>
                    <a:pt x="0" y="73819"/>
                    <a:pt x="73819" y="0"/>
                    <a:pt x="164880" y="0"/>
                  </a:cubicBezTo>
                  <a:lnTo>
                    <a:pt x="967112" y="0"/>
                  </a:lnTo>
                  <a:cubicBezTo>
                    <a:pt x="1058173" y="0"/>
                    <a:pt x="1131992" y="73819"/>
                    <a:pt x="1131992" y="164880"/>
                  </a:cubicBezTo>
                  <a:lnTo>
                    <a:pt x="1131992" y="824380"/>
                  </a:lnTo>
                  <a:cubicBezTo>
                    <a:pt x="1131992" y="915441"/>
                    <a:pt x="1058173" y="989260"/>
                    <a:pt x="967112" y="989260"/>
                  </a:cubicBezTo>
                  <a:lnTo>
                    <a:pt x="164880" y="989260"/>
                  </a:lnTo>
                  <a:cubicBezTo>
                    <a:pt x="73819" y="989260"/>
                    <a:pt x="0" y="915441"/>
                    <a:pt x="0" y="824380"/>
                  </a:cubicBezTo>
                  <a:lnTo>
                    <a:pt x="0" y="16488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1632" tIns="74962" rIns="101632" bIns="74962" numCol="1" spcCol="1270" anchor="ctr" anchorCtr="0">
              <a:noAutofit/>
            </a:bodyPr>
            <a:lstStyle/>
            <a:p>
              <a:pPr lvl="0" algn="ctr" defTabSz="622300">
                <a:lnSpc>
                  <a:spcPct val="90000"/>
                </a:lnSpc>
                <a:spcBef>
                  <a:spcPct val="0"/>
                </a:spcBef>
                <a:spcAft>
                  <a:spcPct val="35000"/>
                </a:spcAft>
              </a:pPr>
              <a:r>
                <a:rPr lang="en-US" sz="1200" b="1" kern="1200" dirty="0" smtClean="0">
                  <a:latin typeface="+mj-lt"/>
                </a:rPr>
                <a:t>Practice</a:t>
              </a:r>
              <a:endParaRPr lang="en-US" sz="1200" b="1" kern="1200" dirty="0">
                <a:latin typeface="+mj-lt"/>
              </a:endParaRPr>
            </a:p>
          </p:txBody>
        </p:sp>
      </p:grpSp>
    </p:spTree>
    <p:extLst>
      <p:ext uri="{BB962C8B-B14F-4D97-AF65-F5344CB8AC3E}">
        <p14:creationId xmlns:p14="http://schemas.microsoft.com/office/powerpoint/2010/main" val="3422139190"/>
      </p:ext>
    </p:extLst>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Deloitte 16_9 onscreen">
  <a:themeElements>
    <a:clrScheme name="Deloitte colors">
      <a:dk1>
        <a:sysClr val="windowText" lastClr="000000"/>
      </a:dk1>
      <a:lt1>
        <a:sysClr val="window" lastClr="FFFFFF"/>
      </a:lt1>
      <a:dk2>
        <a:srgbClr val="53565A"/>
      </a:dk2>
      <a:lt2>
        <a:srgbClr val="D0D0CE"/>
      </a:lt2>
      <a:accent1>
        <a:srgbClr val="86BC25"/>
      </a:accent1>
      <a:accent2>
        <a:srgbClr val="046A38"/>
      </a:accent2>
      <a:accent3>
        <a:srgbClr val="62B5E5"/>
      </a:accent3>
      <a:accent4>
        <a:srgbClr val="012169"/>
      </a:accent4>
      <a:accent5>
        <a:srgbClr val="0097A9"/>
      </a:accent5>
      <a:accent6>
        <a:srgbClr val="75787B"/>
      </a:accent6>
      <a:hlink>
        <a:srgbClr val="00A3E0"/>
      </a:hlink>
      <a:folHlink>
        <a:srgbClr val="53565A"/>
      </a:folHlink>
    </a:clrScheme>
    <a:fontScheme name="Deloitte Powerpoint fon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3"/>
        </a:solidFill>
        <a:ln w="19050" algn="ctr">
          <a:noFill/>
          <a:miter lim="800000"/>
          <a:headEnd/>
          <a:tailEnd/>
        </a:ln>
      </a:spPr>
      <a:bodyPr wrap="square" lIns="88900" tIns="88900" rIns="88900" bIns="88900" rtlCol="0" anchor="ctr"/>
      <a:lstStyle>
        <a:defPPr>
          <a:lnSpc>
            <a:spcPct val="106000"/>
          </a:lnSpc>
          <a:buFont typeface="Wingdings 2" pitchFamily="18" charset="2"/>
          <a:buNone/>
          <a:defRPr sz="1600" b="1" dirty="0" smtClean="0">
            <a:solidFill>
              <a:schemeClr val="bg1"/>
            </a:solidFill>
          </a:defRPr>
        </a:defPPr>
      </a:lst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vert="horz" wrap="square" lIns="0" tIns="0" rIns="0" bIns="0" rtlCol="0">
        <a:spAutoFit/>
      </a:bodyPr>
      <a:lstStyle>
        <a:defPPr>
          <a:spcBef>
            <a:spcPts val="200"/>
          </a:spcBef>
          <a:buSzPct val="100000"/>
          <a:defRPr sz="1200" dirty="0" smtClean="0"/>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Presentation2" id="{AF18B779-9903-4A50-BD87-4806636E7C13}" vid="{D2AC379D-75DC-4146-884E-6D4464D2BA2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Urls xmlns="http://schemas.microsoft.com/sharepoint/v3/contenttype/forms/url">
  <Edit>_layouts/Deloitte.DCS.Application/WorkRequestDocs/WorkRequestDocsEditForm.aspx</Edit>
</FormUrls>
</file>

<file path=customXml/item2.xml><?xml version="1.0" encoding="utf-8"?>
<p:properties xmlns:p="http://schemas.microsoft.com/office/2006/metadata/properties" xmlns:xsi="http://www.w3.org/2001/XMLSchema-instance" xmlns:pc="http://schemas.microsoft.com/office/infopath/2007/PartnerControls">
  <documentManagement>
    <CreatedDateHST xmlns="f12f2fac-7b28-4eda-8ee2-485282bc6d88" xsi:nil="true"/>
    <CreatedDateMST xmlns="f12f2fac-7b28-4eda-8ee2-485282bc6d88" xsi:nil="true"/>
    <ModifiedDateEST xmlns="f12f2fac-7b28-4eda-8ee2-485282bc6d88" xsi:nil="true"/>
    <CheckoutOfflineDateTime xmlns="12c10688-b209-41fb-b88e-22cfa6c3442e">2017-05-17T12:19:26+00:00</CheckoutOfflineDateTime>
    <ModifiedDatePST xmlns="f12f2fac-7b28-4eda-8ee2-485282bc6d88" xsi:nil="true"/>
    <DCS_x0020_Number xmlns="0e85bac0-2c97-4236-84b6-4828d7544fcd">NBC1554647</DCS_x0020_Number>
    <WRDocsStatus xmlns="b5e5ca0d-667b-4e9e-81db-9730f2f9619f">Project files - NBC only</WRDocsStatus>
    <CreatedDateIST xmlns="f12f2fac-7b28-4eda-8ee2-485282bc6d88" xsi:nil="true"/>
    <CreatedDateCST xmlns="f12f2fac-7b28-4eda-8ee2-485282bc6d88" xsi:nil="true"/>
    <ModifiedDateCST xmlns="f12f2fac-7b28-4eda-8ee2-485282bc6d88" xsi:nil="true"/>
    <ModifiedDateAST xmlns="f12f2fac-7b28-4eda-8ee2-485282bc6d88" xsi:nil="true"/>
    <Extension xmlns="ce145921-e906-4772-80e8-9010df619342" xsi:nil="true"/>
    <WBS xmlns="b5e5ca0d-667b-4e9e-81db-9730f2f9619f">GAA40515-01-01-0000 </WBS>
    <CheckoutOfflineStatus xmlns="12c10688-b209-41fb-b88e-22cfa6c3442e" xsi:nil="true"/>
    <CreatedDatePST xmlns="f12f2fac-7b28-4eda-8ee2-485282bc6d88" xsi:nil="true"/>
    <ModifiedDateMST xmlns="f12f2fac-7b28-4eda-8ee2-485282bc6d88" xsi:nil="true"/>
    <Client_x0020_Name xmlns="0e85bac0-2c97-4236-84b6-4828d7544fcd" xsi:nil="true"/>
    <Doc_x0020_Number xmlns="0e85bac0-2c97-4236-84b6-4828d7544fcd">DOC1605232</Doc_x0020_Number>
    <CreatedDateEST xmlns="f12f2fac-7b28-4eda-8ee2-485282bc6d88" xsi:nil="true"/>
    <ModifiedDateIST xmlns="f12f2fac-7b28-4eda-8ee2-485282bc6d88" xsi:nil="true"/>
    <IncrementDocVersion xmlns="0e79d255-859a-4d21-9262-7c9f40149998">No</IncrementDocVersion>
    <ModifiedDateHST xmlns="f12f2fac-7b28-4eda-8ee2-485282bc6d88" xsi:nil="true"/>
    <CreatedDateAST xmlns="f12f2fac-7b28-4eda-8ee2-485282bc6d88" xsi:nil="true"/>
    <Document_x0020_Type xmlns="0e85bac0-2c97-4236-84b6-4828d7544fcd">Presentation</Document_x0020_Type>
    <CheckoutOffline xmlns="12c10688-b209-41fb-b88e-22cfa6c3442e">No</CheckoutOffline>
    <DocCreatedAction xmlns="0e79d255-859a-4d21-9262-7c9f40149998" xsi:nil="true"/>
  </documentManagement>
</p:properties>
</file>

<file path=customXml/item3.xml><?xml version="1.0" encoding="utf-8"?>
<ct:contentTypeSchema xmlns:ct="http://schemas.microsoft.com/office/2006/metadata/contentType" xmlns:ma="http://schemas.microsoft.com/office/2006/metadata/properties/metaAttributes" ct:_="" ma:_="" ma:contentTypeName="WorkRequestDocs" ma:contentTypeID="0x010100009FC2F68107D84BBE8F8F52FD4C4B7F007B4AB5A6737C554B962785C899DEFDF7" ma:contentTypeVersion="51" ma:contentTypeDescription="" ma:contentTypeScope="" ma:versionID="262586a40a2e2fc7797f35b07210f7cc">
  <xsd:schema xmlns:xsd="http://www.w3.org/2001/XMLSchema" xmlns:xs="http://www.w3.org/2001/XMLSchema" xmlns:p="http://schemas.microsoft.com/office/2006/metadata/properties" xmlns:ns2="0e85bac0-2c97-4236-84b6-4828d7544fcd" xmlns:ns3="b5e5ca0d-667b-4e9e-81db-9730f2f9619f" xmlns:ns4="12c10688-b209-41fb-b88e-22cfa6c3442e" xmlns:ns5="f12f2fac-7b28-4eda-8ee2-485282bc6d88" xmlns:ns6="0e79d255-859a-4d21-9262-7c9f40149998" xmlns:ns7="ce145921-e906-4772-80e8-9010df619342" targetNamespace="http://schemas.microsoft.com/office/2006/metadata/properties" ma:root="true" ma:fieldsID="06f84af024df82a99c530ef0acdbbdf6" ns2:_="" ns3:_="" ns4:_="" ns5:_="" ns6:_="" ns7:_="">
    <xsd:import namespace="0e85bac0-2c97-4236-84b6-4828d7544fcd"/>
    <xsd:import namespace="b5e5ca0d-667b-4e9e-81db-9730f2f9619f"/>
    <xsd:import namespace="12c10688-b209-41fb-b88e-22cfa6c3442e"/>
    <xsd:import namespace="f12f2fac-7b28-4eda-8ee2-485282bc6d88"/>
    <xsd:import namespace="0e79d255-859a-4d21-9262-7c9f40149998"/>
    <xsd:import namespace="ce145921-e906-4772-80e8-9010df619342"/>
    <xsd:element name="properties">
      <xsd:complexType>
        <xsd:sequence>
          <xsd:element name="documentManagement">
            <xsd:complexType>
              <xsd:all>
                <xsd:element ref="ns2:DCS_x0020_Number" minOccurs="0"/>
                <xsd:element ref="ns2:Doc_x0020_Number" minOccurs="0"/>
                <xsd:element ref="ns2:Document_x0020_Type" minOccurs="0"/>
                <xsd:element ref="ns3:WRDocsStatus" minOccurs="0"/>
                <xsd:element ref="ns2:Client_x0020_Name" minOccurs="0"/>
                <xsd:element ref="ns3:WBS" minOccurs="0"/>
                <xsd:element ref="ns4:CheckoutOffline"/>
                <xsd:element ref="ns4:CheckoutOfflineDateTime"/>
                <xsd:element ref="ns4:CheckoutOfflineStatus" minOccurs="0"/>
                <xsd:element ref="ns5:ModifiedDateAST" minOccurs="0"/>
                <xsd:element ref="ns5:ModifiedDateEST" minOccurs="0"/>
                <xsd:element ref="ns5:ModifiedDateHST" minOccurs="0"/>
                <xsd:element ref="ns5:ModifiedDateIST" minOccurs="0"/>
                <xsd:element ref="ns5:ModifiedDateMST" minOccurs="0"/>
                <xsd:element ref="ns5:ModifiedDatePST" minOccurs="0"/>
                <xsd:element ref="ns5:CreatedDateAST" minOccurs="0"/>
                <xsd:element ref="ns5:CreatedDateEST" minOccurs="0"/>
                <xsd:element ref="ns5:CreatedDateHST" minOccurs="0"/>
                <xsd:element ref="ns5:CreatedDateIST" minOccurs="0"/>
                <xsd:element ref="ns5:CreatedDateMST" minOccurs="0"/>
                <xsd:element ref="ns5:CreatedDatePST" minOccurs="0"/>
                <xsd:element ref="ns5:CreatedDateCST" minOccurs="0"/>
                <xsd:element ref="ns5:ModifiedDateCST" minOccurs="0"/>
                <xsd:element ref="ns6:IncrementDocVersion" minOccurs="0"/>
                <xsd:element ref="ns6:DocCreatedAction" minOccurs="0"/>
                <xsd:element ref="ns7:Extens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e85bac0-2c97-4236-84b6-4828d7544fcd" elementFormDefault="qualified">
    <xsd:import namespace="http://schemas.microsoft.com/office/2006/documentManagement/types"/>
    <xsd:import namespace="http://schemas.microsoft.com/office/infopath/2007/PartnerControls"/>
    <xsd:element name="DCS_x0020_Number" ma:index="1" nillable="true" ma:displayName="DCS Number" ma:indexed="true" ma:internalName="DCS_x0020_Number">
      <xsd:simpleType>
        <xsd:restriction base="dms:Text">
          <xsd:maxLength value="10"/>
        </xsd:restriction>
      </xsd:simpleType>
    </xsd:element>
    <xsd:element name="Doc_x0020_Number" ma:index="2" nillable="true" ma:displayName="Doc Number" ma:indexed="true" ma:internalName="Doc_x0020_Number">
      <xsd:simpleType>
        <xsd:restriction base="dms:Text">
          <xsd:maxLength value="10"/>
        </xsd:restriction>
      </xsd:simpleType>
    </xsd:element>
    <xsd:element name="Document_x0020_Type" ma:index="4" nillable="true" ma:displayName="Document Type" ma:indexed="true" ma:internalName="Document_x0020_Type">
      <xsd:simpleType>
        <xsd:restriction base="dms:Text">
          <xsd:maxLength value="150"/>
        </xsd:restriction>
      </xsd:simpleType>
    </xsd:element>
    <xsd:element name="Client_x0020_Name" ma:index="6" nillable="true" ma:displayName="Client Name" ma:internalName="Client_x0020_Name">
      <xsd:simpleType>
        <xsd:restriction base="dms:Text">
          <xsd:maxLength value="250"/>
        </xsd:restriction>
      </xsd:simpleType>
    </xsd:element>
  </xsd:schema>
  <xsd:schema xmlns:xsd="http://www.w3.org/2001/XMLSchema" xmlns:xs="http://www.w3.org/2001/XMLSchema" xmlns:dms="http://schemas.microsoft.com/office/2006/documentManagement/types" xmlns:pc="http://schemas.microsoft.com/office/infopath/2007/PartnerControls" targetNamespace="b5e5ca0d-667b-4e9e-81db-9730f2f9619f" elementFormDefault="qualified">
    <xsd:import namespace="http://schemas.microsoft.com/office/2006/documentManagement/types"/>
    <xsd:import namespace="http://schemas.microsoft.com/office/infopath/2007/PartnerControls"/>
    <xsd:element name="WRDocsStatus" ma:index="5" nillable="true" ma:displayName="Status" ma:indexed="true" ma:internalName="WRDocsStatus">
      <xsd:simpleType>
        <xsd:restriction base="dms:Text">
          <xsd:maxLength value="20"/>
        </xsd:restriction>
      </xsd:simpleType>
    </xsd:element>
    <xsd:element name="WBS" ma:index="7" nillable="true" ma:displayName="WBS" ma:internalName="WBS">
      <xsd:simpleType>
        <xsd:restriction base="dms:Text">
          <xsd:maxLength value="25"/>
        </xsd:restriction>
      </xsd:simpleType>
    </xsd:element>
  </xsd:schema>
  <xsd:schema xmlns:xsd="http://www.w3.org/2001/XMLSchema" xmlns:xs="http://www.w3.org/2001/XMLSchema" xmlns:dms="http://schemas.microsoft.com/office/2006/documentManagement/types" xmlns:pc="http://schemas.microsoft.com/office/infopath/2007/PartnerControls" targetNamespace="12c10688-b209-41fb-b88e-22cfa6c3442e" elementFormDefault="qualified">
    <xsd:import namespace="http://schemas.microsoft.com/office/2006/documentManagement/types"/>
    <xsd:import namespace="http://schemas.microsoft.com/office/infopath/2007/PartnerControls"/>
    <xsd:element name="CheckoutOffline" ma:index="15" ma:displayName="CheckoutOffline" ma:default="No" ma:internalName="CheckoutOffline">
      <xsd:simpleType>
        <xsd:restriction base="dms:Text">
          <xsd:maxLength value="255"/>
        </xsd:restriction>
      </xsd:simpleType>
    </xsd:element>
    <xsd:element name="CheckoutOfflineDateTime" ma:index="16" ma:displayName="CheckoutOfflineDateTime" ma:default="[today]" ma:format="DateTime" ma:internalName="CheckoutOfflineDateTime">
      <xsd:simpleType>
        <xsd:restriction base="dms:DateTime"/>
      </xsd:simpleType>
    </xsd:element>
    <xsd:element name="CheckoutOfflineStatus" ma:index="17" nillable="true" ma:displayName="CheckoutOfflineStatus" ma:internalName="CheckoutOfflineStatus">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12f2fac-7b28-4eda-8ee2-485282bc6d88" elementFormDefault="qualified">
    <xsd:import namespace="http://schemas.microsoft.com/office/2006/documentManagement/types"/>
    <xsd:import namespace="http://schemas.microsoft.com/office/infopath/2007/PartnerControls"/>
    <xsd:element name="ModifiedDateAST" ma:index="18" nillable="true" ma:displayName="ModifiedDateAST" ma:format="DateTime" ma:internalName="ModifiedDateAST">
      <xsd:simpleType>
        <xsd:restriction base="dms:DateTime"/>
      </xsd:simpleType>
    </xsd:element>
    <xsd:element name="ModifiedDateEST" ma:index="19" nillable="true" ma:displayName="ModifiedDateEST" ma:format="DateTime" ma:indexed="true" ma:internalName="ModifiedDateEST">
      <xsd:simpleType>
        <xsd:restriction base="dms:DateTime"/>
      </xsd:simpleType>
    </xsd:element>
    <xsd:element name="ModifiedDateHST" ma:index="20" nillable="true" ma:displayName="ModifiedDateHST" ma:format="DateTime" ma:internalName="ModifiedDateHST">
      <xsd:simpleType>
        <xsd:restriction base="dms:DateTime"/>
      </xsd:simpleType>
    </xsd:element>
    <xsd:element name="ModifiedDateIST" ma:index="21" nillable="true" ma:displayName="ModifiedDateIST" ma:format="DateTime" ma:indexed="true" ma:internalName="ModifiedDateIST">
      <xsd:simpleType>
        <xsd:restriction base="dms:DateTime"/>
      </xsd:simpleType>
    </xsd:element>
    <xsd:element name="ModifiedDateMST" ma:index="22" nillable="true" ma:displayName="ModifiedDateMST" ma:format="DateTime" ma:internalName="ModifiedDateMST">
      <xsd:simpleType>
        <xsd:restriction base="dms:DateTime"/>
      </xsd:simpleType>
    </xsd:element>
    <xsd:element name="ModifiedDatePST" ma:index="23" nillable="true" ma:displayName="ModifiedDatePST" ma:format="DateTime" ma:internalName="ModifiedDatePST">
      <xsd:simpleType>
        <xsd:restriction base="dms:DateTime"/>
      </xsd:simpleType>
    </xsd:element>
    <xsd:element name="CreatedDateAST" ma:index="24" nillable="true" ma:displayName="CreatedDateAST" ma:format="DateTime" ma:internalName="CreatedDateAST">
      <xsd:simpleType>
        <xsd:restriction base="dms:DateTime"/>
      </xsd:simpleType>
    </xsd:element>
    <xsd:element name="CreatedDateEST" ma:index="25" nillable="true" ma:displayName="CreatedDateEST" ma:format="DateTime" ma:internalName="CreatedDateEST">
      <xsd:simpleType>
        <xsd:restriction base="dms:DateTime"/>
      </xsd:simpleType>
    </xsd:element>
    <xsd:element name="CreatedDateHST" ma:index="26" nillable="true" ma:displayName="CreatedDateHST" ma:format="DateTime" ma:internalName="CreatedDateHST">
      <xsd:simpleType>
        <xsd:restriction base="dms:DateTime"/>
      </xsd:simpleType>
    </xsd:element>
    <xsd:element name="CreatedDateIST" ma:index="27" nillable="true" ma:displayName="CreatedDateIST" ma:format="DateTime" ma:internalName="CreatedDateIST">
      <xsd:simpleType>
        <xsd:restriction base="dms:DateTime"/>
      </xsd:simpleType>
    </xsd:element>
    <xsd:element name="CreatedDateMST" ma:index="28" nillable="true" ma:displayName="CreatedDateMST" ma:format="DateTime" ma:internalName="CreatedDateMST">
      <xsd:simpleType>
        <xsd:restriction base="dms:DateTime"/>
      </xsd:simpleType>
    </xsd:element>
    <xsd:element name="CreatedDatePST" ma:index="29" nillable="true" ma:displayName="CreatedDatePST" ma:format="DateTime" ma:internalName="CreatedDatePST">
      <xsd:simpleType>
        <xsd:restriction base="dms:DateTime"/>
      </xsd:simpleType>
    </xsd:element>
    <xsd:element name="CreatedDateCST" ma:index="30" nillable="true" ma:displayName="CreatedDateCST" ma:format="DateTime" ma:internalName="CreatedDateCST">
      <xsd:simpleType>
        <xsd:restriction base="dms:DateTime"/>
      </xsd:simpleType>
    </xsd:element>
    <xsd:element name="ModifiedDateCST" ma:index="31" nillable="true" ma:displayName="ModifiedDateCST" ma:format="DateTime" ma:indexed="true" ma:internalName="ModifiedDateCST">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0e79d255-859a-4d21-9262-7c9f40149998" elementFormDefault="qualified">
    <xsd:import namespace="http://schemas.microsoft.com/office/2006/documentManagement/types"/>
    <xsd:import namespace="http://schemas.microsoft.com/office/infopath/2007/PartnerControls"/>
    <xsd:element name="IncrementDocVersion" ma:index="32" nillable="true" ma:displayName="IncrementDocVersion" ma:default="Yes" ma:internalName="IncrementDocVersion">
      <xsd:simpleType>
        <xsd:restriction base="dms:Text">
          <xsd:maxLength value="255"/>
        </xsd:restriction>
      </xsd:simpleType>
    </xsd:element>
    <xsd:element name="DocCreatedAction" ma:index="33" nillable="true" ma:displayName="DocCreatedAction" ma:internalName="DocCreatedAction">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e145921-e906-4772-80e8-9010df619342" elementFormDefault="qualified">
    <xsd:import namespace="http://schemas.microsoft.com/office/2006/documentManagement/types"/>
    <xsd:import namespace="http://schemas.microsoft.com/office/infopath/2007/PartnerControls"/>
    <xsd:element name="Extension" ma:index="34" nillable="true" ma:displayName="Extension" ma:internalName="Extension">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9" ma:displayName="Content Type"/>
        <xsd:element ref="dc:title" minOccurs="0" maxOccurs="1" ma:index="3" ma:displayName="Document Name"/>
        <xsd:element ref="dc:subject" minOccurs="0" maxOccurs="1"/>
        <xsd:element ref="dc:description" minOccurs="0" maxOccurs="1" ma:index="8" ma:displayName="Comments"/>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5473C36-1729-476B-A595-8E42B43BCB08}">
  <ds:schemaRefs>
    <ds:schemaRef ds:uri="http://schemas.microsoft.com/sharepoint/v3/contenttype/forms/url"/>
  </ds:schemaRefs>
</ds:datastoreItem>
</file>

<file path=customXml/itemProps2.xml><?xml version="1.0" encoding="utf-8"?>
<ds:datastoreItem xmlns:ds="http://schemas.openxmlformats.org/officeDocument/2006/customXml" ds:itemID="{53395C55-EDD6-4638-BB07-D0C8AFE95999}">
  <ds:schemaRefs>
    <ds:schemaRef ds:uri="ce145921-e906-4772-80e8-9010df619342"/>
    <ds:schemaRef ds:uri="0e85bac0-2c97-4236-84b6-4828d7544fcd"/>
    <ds:schemaRef ds:uri="0e79d255-859a-4d21-9262-7c9f40149998"/>
    <ds:schemaRef ds:uri="http://purl.org/dc/terms/"/>
    <ds:schemaRef ds:uri="12c10688-b209-41fb-b88e-22cfa6c3442e"/>
    <ds:schemaRef ds:uri="b5e5ca0d-667b-4e9e-81db-9730f2f9619f"/>
    <ds:schemaRef ds:uri="http://schemas.microsoft.com/office/2006/documentManagement/types"/>
    <ds:schemaRef ds:uri="http://schemas.openxmlformats.org/package/2006/metadata/core-properties"/>
    <ds:schemaRef ds:uri="http://schemas.microsoft.com/office/infopath/2007/PartnerControls"/>
    <ds:schemaRef ds:uri="http://purl.org/dc/elements/1.1/"/>
    <ds:schemaRef ds:uri="http://schemas.microsoft.com/office/2006/metadata/properties"/>
    <ds:schemaRef ds:uri="f12f2fac-7b28-4eda-8ee2-485282bc6d88"/>
    <ds:schemaRef ds:uri="http://www.w3.org/XML/1998/namespace"/>
    <ds:schemaRef ds:uri="http://purl.org/dc/dcmitype/"/>
  </ds:schemaRefs>
</ds:datastoreItem>
</file>

<file path=customXml/itemProps3.xml><?xml version="1.0" encoding="utf-8"?>
<ds:datastoreItem xmlns:ds="http://schemas.openxmlformats.org/officeDocument/2006/customXml" ds:itemID="{E43A4244-7F9E-4BC6-9139-4FF17DBB57B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e85bac0-2c97-4236-84b6-4828d7544fcd"/>
    <ds:schemaRef ds:uri="b5e5ca0d-667b-4e9e-81db-9730f2f9619f"/>
    <ds:schemaRef ds:uri="12c10688-b209-41fb-b88e-22cfa6c3442e"/>
    <ds:schemaRef ds:uri="f12f2fac-7b28-4eda-8ee2-485282bc6d88"/>
    <ds:schemaRef ds:uri="0e79d255-859a-4d21-9262-7c9f40149998"/>
    <ds:schemaRef ds:uri="ce145921-e906-4772-80e8-9010df61934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Deloitte_4_3_Onscreen_US</Template>
  <TotalTime>334</TotalTime>
  <Words>2045</Words>
  <Application>Microsoft Office PowerPoint</Application>
  <PresentationFormat>On-screen Show (4:3)</PresentationFormat>
  <Paragraphs>327</Paragraphs>
  <Slides>23</Slides>
  <Notes>6</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32" baseType="lpstr">
      <vt:lpstr>Arial</vt:lpstr>
      <vt:lpstr>Calibri</vt:lpstr>
      <vt:lpstr>Open Sans</vt:lpstr>
      <vt:lpstr>Segoe UI</vt:lpstr>
      <vt:lpstr>Verdana</vt:lpstr>
      <vt:lpstr>Wingdings</vt:lpstr>
      <vt:lpstr>Wingdings 2</vt:lpstr>
      <vt:lpstr>Deloitte 16_9 onscreen</vt:lpstr>
      <vt:lpstr>think-cell Slide</vt:lpstr>
      <vt:lpstr>PowerPoint Presentation</vt:lpstr>
      <vt:lpstr>Overview/objectives </vt:lpstr>
      <vt:lpstr>Three things for accountants and technologists:</vt:lpstr>
      <vt:lpstr>Definitions</vt:lpstr>
      <vt:lpstr>Synoptic View</vt:lpstr>
      <vt:lpstr>Examples of relevance of skills</vt:lpstr>
      <vt:lpstr>Risk Management and Frameworks</vt:lpstr>
      <vt:lpstr>Definitions</vt:lpstr>
      <vt:lpstr>Terminology</vt:lpstr>
      <vt:lpstr>Typical IT Risk Standards, Frameworks and Practices</vt:lpstr>
      <vt:lpstr>Align standards and practices </vt:lpstr>
      <vt:lpstr>Deloitte’s Cyber Risk Framework</vt:lpstr>
      <vt:lpstr>Risk Management and Frameworks for IT Assignment</vt:lpstr>
      <vt:lpstr>Threat Intelligence</vt:lpstr>
      <vt:lpstr>Defined</vt:lpstr>
      <vt:lpstr>Threat Intelligence Lifecycle</vt:lpstr>
      <vt:lpstr>Campaign-based thinking</vt:lpstr>
      <vt:lpstr>PIRs and Production Tracking</vt:lpstr>
      <vt:lpstr>Example of threat matrix</vt:lpstr>
      <vt:lpstr>Threat Intelligence Assignment</vt:lpstr>
      <vt:lpstr>Relevant Professional Certifications and Organizations</vt:lpstr>
      <vt:lpstr>Further sources of good information…</vt:lpstr>
      <vt:lpstr>PowerPoint Presentation</vt:lpstr>
    </vt:vector>
  </TitlesOfParts>
  <Company>Deloitte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4983924 External Comm - AAA AIS Bootcamp.pptx</dc:title>
  <dc:creator>Anudeep, Moturi Vijay Krishna</dc:creator>
  <cp:lastModifiedBy>Darroch, Steven R</cp:lastModifiedBy>
  <cp:revision>142</cp:revision>
  <cp:lastPrinted>2014-06-25T02:16:22Z</cp:lastPrinted>
  <dcterms:created xsi:type="dcterms:W3CDTF">2017-05-16T16:25:40Z</dcterms:created>
  <dcterms:modified xsi:type="dcterms:W3CDTF">2017-05-18T11:58:59Z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0x010100009FC2F68107D84BBE8F8F52FD4C4B7F007B4AB5A6737C554B962785C899DEFDF7</vt:lpwstr>
  </property>
</Properties>
</file>